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78" r:id="rId5"/>
    <p:sldId id="329" r:id="rId6"/>
    <p:sldId id="327" r:id="rId7"/>
    <p:sldId id="330" r:id="rId8"/>
    <p:sldId id="331" r:id="rId9"/>
    <p:sldId id="334" r:id="rId10"/>
    <p:sldId id="319" r:id="rId11"/>
    <p:sldId id="320" r:id="rId12"/>
    <p:sldId id="321" r:id="rId13"/>
    <p:sldId id="322" r:id="rId14"/>
    <p:sldId id="325" r:id="rId15"/>
    <p:sldId id="326" r:id="rId16"/>
    <p:sldId id="332" r:id="rId17"/>
    <p:sldId id="33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3-2.데이터 전처리" id="{6F18AD7B-4B50-4169-841A-504965625A40}">
          <p14:sldIdLst>
            <p14:sldId id="278"/>
            <p14:sldId id="329"/>
            <p14:sldId id="327"/>
            <p14:sldId id="330"/>
            <p14:sldId id="331"/>
            <p14:sldId id="334"/>
            <p14:sldId id="319"/>
            <p14:sldId id="320"/>
            <p14:sldId id="321"/>
            <p14:sldId id="322"/>
            <p14:sldId id="325"/>
            <p14:sldId id="326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A197E-45F4-4D34-8069-26C34F8230EA}" v="2" dt="2023-02-10T07:32:40.865"/>
    <p1510:client id="{7B4D9078-BB7A-45A2-9CB5-147397D7DB53}" v="8" dt="2023-02-10T07:36:25.282"/>
    <p1510:client id="{9453C4C7-D997-4330-A7D0-863434C8280A}" v="2" dt="2023-02-10T07:35:26.921"/>
    <p1510:client id="{D126BD9E-53B5-480F-8681-21BED5BA3A2F}" v="43" dt="2023-02-21T06:56:21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3" autoAdjust="0"/>
    <p:restoredTop sz="95324" autoAdjust="0"/>
  </p:normalViewPr>
  <p:slideViewPr>
    <p:cSldViewPr snapToGrid="0">
      <p:cViewPr varScale="1">
        <p:scale>
          <a:sx n="77" d="100"/>
          <a:sy n="77" d="100"/>
        </p:scale>
        <p:origin x="13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유환기" userId="9f3b846f-5747-4fa5-b19f-bf49d7c9fb98" providerId="ADAL" clId="{7B4D9078-BB7A-45A2-9CB5-147397D7DB53}"/>
    <pc:docChg chg="custSel addSld modSld">
      <pc:chgData name="유환기" userId="9f3b846f-5747-4fa5-b19f-bf49d7c9fb98" providerId="ADAL" clId="{7B4D9078-BB7A-45A2-9CB5-147397D7DB53}" dt="2023-02-10T07:37:09.652" v="107" actId="179"/>
      <pc:docMkLst>
        <pc:docMk/>
      </pc:docMkLst>
      <pc:sldChg chg="addSp delSp modSp mod">
        <pc:chgData name="유환기" userId="9f3b846f-5747-4fa5-b19f-bf49d7c9fb98" providerId="ADAL" clId="{7B4D9078-BB7A-45A2-9CB5-147397D7DB53}" dt="2023-02-10T07:35:50.782" v="1" actId="478"/>
        <pc:sldMkLst>
          <pc:docMk/>
          <pc:sldMk cId="2958006838" sldId="261"/>
        </pc:sldMkLst>
        <pc:spChg chg="del mod">
          <ac:chgData name="유환기" userId="9f3b846f-5747-4fa5-b19f-bf49d7c9fb98" providerId="ADAL" clId="{7B4D9078-BB7A-45A2-9CB5-147397D7DB53}" dt="2023-02-10T07:35:50.782" v="1" actId="478"/>
          <ac:spMkLst>
            <pc:docMk/>
            <pc:sldMk cId="2958006838" sldId="261"/>
            <ac:spMk id="4" creationId="{9D3ED4D8-6213-9E95-2700-40FE7CDE328C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" creationId="{9FC32B55-0D4C-EB5C-5779-F5F8549481EF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6" creationId="{2ADD82EB-CDDC-B57A-0B0C-3975A3BA2531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11" creationId="{8F8ED38C-3EC3-7D92-B958-AEE88CED2EDD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17" creationId="{53DD250E-A892-F58D-6667-393BFB6AD7CC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18" creationId="{174937A9-D39D-4B94-24AD-B46C55B3D3A8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19" creationId="{CF41928C-BE2B-FC34-DF2A-E0E2EFAB85A9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0" creationId="{A7613359-DF51-7560-B4C6-DDEE3504187D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1" creationId="{759E72F9-875A-097E-9677-AACFB803D887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3" creationId="{E9A281AA-0E95-D5DD-0BF0-0DDBD55F7B68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4" creationId="{82414F8C-1CAB-13CE-0FC2-656FBDC39899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5" creationId="{8E3F8003-C318-E081-EC37-537EEB5462E5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6" creationId="{52CFC6F5-359E-90C0-545B-43B1B817949D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7" creationId="{B51F643C-BC56-1633-75FD-AF5B1D45348B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29" creationId="{5B9267CA-573C-A294-57D9-597B806CDE84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0" creationId="{1A8D7FD5-ED08-9BE9-E566-750AD6EFECF7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1" creationId="{A02C3652-64A1-CE74-954A-B3B3CE96E4DA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2" creationId="{4D989DDB-E1A6-21AC-B0C5-D83A0458E645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3" creationId="{F131FDA8-F19D-44EC-5950-5F298B44546E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5" creationId="{FD2D52B9-DABD-1EFB-DAA8-B56277001122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6" creationId="{B5840BA2-044C-1D79-74B6-284F1C668C3C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7" creationId="{7ECF4DBE-B73E-D44B-FEA1-FB7798F40D12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8" creationId="{20855D03-A49B-0E26-D71D-5AF213E73C36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39" creationId="{C6A34249-6CA0-6363-9419-41F5817C4CDE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1" creationId="{C8AA6856-9014-B136-2E55-3FAB68D9BF38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2" creationId="{885CB9F1-8BBA-884A-C2DD-F5A05859EF3F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3" creationId="{9C42DD74-DBF4-1578-B985-5F3A8CB31BDE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4" creationId="{AEE4CC1B-F3CF-62AB-183B-702237C74452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5" creationId="{8909B37B-4360-4323-D68F-4981F3574F93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7" creationId="{C485840C-2C2A-1DC3-C8AB-CC0921130440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8" creationId="{F49EC61E-693F-6E53-51B2-4D089943F28C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49" creationId="{010F9326-B748-66EC-F336-3146DE5A106A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0" creationId="{54C05418-490A-314A-C191-39786704654E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1" creationId="{FA1AE438-983D-181E-BCE8-199187B95CD3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2" creationId="{5F72F88D-1747-EEAE-DA46-DCE02206F675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4" creationId="{FD2C9697-67B1-9842-4407-F90E0512EECB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5" creationId="{C0565024-C166-E1A8-38E5-B905DEBAEE61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6" creationId="{F71F37D1-13D4-5426-FBA0-264858543CD1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7" creationId="{79437096-342F-AA47-E717-D5DAD73FDA31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58" creationId="{A92F6D2B-890B-C98C-2716-365799B08A2A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60" creationId="{E88F46D1-CD96-5469-9969-7AFB343680C3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61" creationId="{AD456AA0-015B-78DF-B1ED-3145724B9300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62" creationId="{A62AB5E8-F3A0-BCAC-B0EB-EA85F1AF615F}"/>
          </ac:spMkLst>
        </pc:spChg>
        <pc:spChg chg="mod">
          <ac:chgData name="유환기" userId="9f3b846f-5747-4fa5-b19f-bf49d7c9fb98" providerId="ADAL" clId="{7B4D9078-BB7A-45A2-9CB5-147397D7DB53}" dt="2023-02-10T07:35:44.616" v="0"/>
          <ac:spMkLst>
            <pc:docMk/>
            <pc:sldMk cId="2958006838" sldId="261"/>
            <ac:spMk id="63" creationId="{AE02219F-D2DD-5AA7-9B26-DFD90BAE4A8E}"/>
          </ac:spMkLst>
        </pc:spChg>
        <pc:grpChg chg="add 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3" creationId="{C2570B64-CE98-AE27-101F-A354E66D9B4D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7" creationId="{A1B6D590-54FA-608C-533F-C5E1D2CC2469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8" creationId="{9750E24F-16D4-B229-F2A0-D2BE6C119728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9" creationId="{606F9F75-2D8F-6E0E-B48D-800D3F5EC42B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0" creationId="{E76B039E-55F8-39B8-5C95-FA5EDCDBC4C1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2" creationId="{9620C866-41DD-6C81-EC48-CDB8F5E1BB18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3" creationId="{6DB557E9-DF57-B8B9-9CBA-D95F5907114E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4" creationId="{92C1E461-9C99-5114-DD6B-B3E1C25D0A27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5" creationId="{66B4F296-15B3-1F3E-71AA-ED82AA56B0A1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16" creationId="{8F09B22F-B875-CFB3-4313-9424F347448D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22" creationId="{09ECF82C-4669-0494-8E36-B838F55CB04A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28" creationId="{14698129-2A2B-6DF0-6C89-09EF60C1C514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34" creationId="{32EBF2ED-58A1-BCA1-001F-53607A695B9A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40" creationId="{95962963-80D9-80F5-75D6-53C79A047914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46" creationId="{0D7B4116-5A44-DE62-0A1D-FC4EA76D7C9D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53" creationId="{8C17A527-4719-D4D3-B4AB-3CED8893180B}"/>
          </ac:grpSpMkLst>
        </pc:grpChg>
        <pc:grpChg chg="mod">
          <ac:chgData name="유환기" userId="9f3b846f-5747-4fa5-b19f-bf49d7c9fb98" providerId="ADAL" clId="{7B4D9078-BB7A-45A2-9CB5-147397D7DB53}" dt="2023-02-10T07:35:44.616" v="0"/>
          <ac:grpSpMkLst>
            <pc:docMk/>
            <pc:sldMk cId="2958006838" sldId="261"/>
            <ac:grpSpMk id="59" creationId="{F7C95AFE-64A9-B7DF-E4C9-B13A983798B3}"/>
          </ac:grpSpMkLst>
        </pc:grpChg>
      </pc:sldChg>
      <pc:sldChg chg="addSp delSp modSp new mod">
        <pc:chgData name="유환기" userId="9f3b846f-5747-4fa5-b19f-bf49d7c9fb98" providerId="ADAL" clId="{7B4D9078-BB7A-45A2-9CB5-147397D7DB53}" dt="2023-02-10T07:37:09.652" v="107" actId="179"/>
        <pc:sldMkLst>
          <pc:docMk/>
          <pc:sldMk cId="3563152750" sldId="266"/>
        </pc:sldMkLst>
        <pc:spChg chg="mod">
          <ac:chgData name="유환기" userId="9f3b846f-5747-4fa5-b19f-bf49d7c9fb98" providerId="ADAL" clId="{7B4D9078-BB7A-45A2-9CB5-147397D7DB53}" dt="2023-02-10T07:36:25.281" v="65"/>
          <ac:spMkLst>
            <pc:docMk/>
            <pc:sldMk cId="3563152750" sldId="266"/>
            <ac:spMk id="2" creationId="{7FC03B61-C2F7-AD49-E22B-13B28673B43B}"/>
          </ac:spMkLst>
        </pc:spChg>
        <pc:spChg chg="add del mod">
          <ac:chgData name="유환기" userId="9f3b846f-5747-4fa5-b19f-bf49d7c9fb98" providerId="ADAL" clId="{7B4D9078-BB7A-45A2-9CB5-147397D7DB53}" dt="2023-02-10T07:36:27.019" v="66" actId="478"/>
          <ac:spMkLst>
            <pc:docMk/>
            <pc:sldMk cId="3563152750" sldId="266"/>
            <ac:spMk id="4" creationId="{52841178-9787-BFA9-D252-CB990C6D59F5}"/>
          </ac:spMkLst>
        </pc:spChg>
        <pc:spChg chg="add mod">
          <ac:chgData name="유환기" userId="9f3b846f-5747-4fa5-b19f-bf49d7c9fb98" providerId="ADAL" clId="{7B4D9078-BB7A-45A2-9CB5-147397D7DB53}" dt="2023-02-10T07:37:09.652" v="107" actId="179"/>
          <ac:spMkLst>
            <pc:docMk/>
            <pc:sldMk cId="3563152750" sldId="266"/>
            <ac:spMk id="5" creationId="{FDAE24C3-0DEC-A4E0-8867-2B9CCBEB816E}"/>
          </ac:spMkLst>
        </pc:spChg>
        <pc:graphicFrameChg chg="add mod modGraphic">
          <ac:chgData name="유환기" userId="9f3b846f-5747-4fa5-b19f-bf49d7c9fb98" providerId="ADAL" clId="{7B4D9078-BB7A-45A2-9CB5-147397D7DB53}" dt="2023-02-10T07:37:01.433" v="105" actId="14100"/>
          <ac:graphicFrameMkLst>
            <pc:docMk/>
            <pc:sldMk cId="3563152750" sldId="266"/>
            <ac:graphicFrameMk id="3" creationId="{322A9AA5-2734-F98A-5F57-250714CD8F52}"/>
          </ac:graphicFrameMkLst>
        </pc:graphicFrameChg>
      </pc:sldChg>
    </pc:docChg>
  </pc:docChgLst>
  <pc:docChgLst>
    <pc:chgData name="유환기" userId="S::vincentryu@kolon.com::9f3b846f-5747-4fa5-b19f-bf49d7c9fb98" providerId="AD" clId="Web-{7AFA197E-45F4-4D34-8069-26C34F8230EA}"/>
    <pc:docChg chg="addSld modSld">
      <pc:chgData name="유환기" userId="S::vincentryu@kolon.com::9f3b846f-5747-4fa5-b19f-bf49d7c9fb98" providerId="AD" clId="Web-{7AFA197E-45F4-4D34-8069-26C34F8230EA}" dt="2023-02-10T07:32:40.865" v="1"/>
      <pc:docMkLst>
        <pc:docMk/>
      </pc:docMkLst>
      <pc:sldChg chg="addSp modSp new">
        <pc:chgData name="유환기" userId="S::vincentryu@kolon.com::9f3b846f-5747-4fa5-b19f-bf49d7c9fb98" providerId="AD" clId="Web-{7AFA197E-45F4-4D34-8069-26C34F8230EA}" dt="2023-02-10T07:32:40.865" v="1"/>
        <pc:sldMkLst>
          <pc:docMk/>
          <pc:sldMk cId="1976163748" sldId="265"/>
        </pc:sldMkLst>
        <pc:picChg chg="add mod">
          <ac:chgData name="유환기" userId="S::vincentryu@kolon.com::9f3b846f-5747-4fa5-b19f-bf49d7c9fb98" providerId="AD" clId="Web-{7AFA197E-45F4-4D34-8069-26C34F8230EA}" dt="2023-02-10T07:32:40.865" v="1"/>
          <ac:picMkLst>
            <pc:docMk/>
            <pc:sldMk cId="1976163748" sldId="265"/>
            <ac:picMk id="3" creationId="{4214FD38-7AB8-F9EA-DF20-9BD21E669330}"/>
          </ac:picMkLst>
        </pc:picChg>
      </pc:sldChg>
    </pc:docChg>
  </pc:docChgLst>
  <pc:docChgLst>
    <pc:chgData name="유환기" userId="S::vincentryu@kolon.com::9f3b846f-5747-4fa5-b19f-bf49d7c9fb98" providerId="AD" clId="Web-{9453C4C7-D997-4330-A7D0-863434C8280A}"/>
    <pc:docChg chg="modSld">
      <pc:chgData name="유환기" userId="S::vincentryu@kolon.com::9f3b846f-5747-4fa5-b19f-bf49d7c9fb98" providerId="AD" clId="Web-{9453C4C7-D997-4330-A7D0-863434C8280A}" dt="2023-02-10T07:35:26.921" v="1"/>
      <pc:docMkLst>
        <pc:docMk/>
      </pc:docMkLst>
      <pc:sldChg chg="addSp delSp modSp">
        <pc:chgData name="유환기" userId="S::vincentryu@kolon.com::9f3b846f-5747-4fa5-b19f-bf49d7c9fb98" providerId="AD" clId="Web-{9453C4C7-D997-4330-A7D0-863434C8280A}" dt="2023-02-10T07:35:26.921" v="1"/>
        <pc:sldMkLst>
          <pc:docMk/>
          <pc:sldMk cId="2958006838" sldId="261"/>
        </pc:sldMkLst>
        <pc:picChg chg="add del mod">
          <ac:chgData name="유환기" userId="S::vincentryu@kolon.com::9f3b846f-5747-4fa5-b19f-bf49d7c9fb98" providerId="AD" clId="Web-{9453C4C7-D997-4330-A7D0-863434C8280A}" dt="2023-02-10T07:35:26.921" v="1"/>
          <ac:picMkLst>
            <pc:docMk/>
            <pc:sldMk cId="2958006838" sldId="261"/>
            <ac:picMk id="3" creationId="{C523BC22-E3AA-364A-8648-51AC23852DFB}"/>
          </ac:picMkLst>
        </pc:picChg>
      </pc:sldChg>
    </pc:docChg>
  </pc:docChgLst>
  <pc:docChgLst>
    <pc:chgData name="장윤서" userId="S::yoonseo_jang@kolon.com::17502e81-6a01-4d3b-9a59-bfbda0739625" providerId="AD" clId="Web-{D126BD9E-53B5-480F-8681-21BED5BA3A2F}"/>
    <pc:docChg chg="modSld">
      <pc:chgData name="장윤서" userId="S::yoonseo_jang@kolon.com::17502e81-6a01-4d3b-9a59-bfbda0739625" providerId="AD" clId="Web-{D126BD9E-53B5-480F-8681-21BED5BA3A2F}" dt="2023-02-21T06:55:43.946" v="1"/>
      <pc:docMkLst>
        <pc:docMk/>
      </pc:docMkLst>
      <pc:sldChg chg="addSp delSp modSp">
        <pc:chgData name="장윤서" userId="S::yoonseo_jang@kolon.com::17502e81-6a01-4d3b-9a59-bfbda0739625" providerId="AD" clId="Web-{D126BD9E-53B5-480F-8681-21BED5BA3A2F}" dt="2023-02-21T06:55:43.946" v="1"/>
        <pc:sldMkLst>
          <pc:docMk/>
          <pc:sldMk cId="3887831387" sldId="334"/>
        </pc:sldMkLst>
        <pc:picChg chg="add del mod">
          <ac:chgData name="장윤서" userId="S::yoonseo_jang@kolon.com::17502e81-6a01-4d3b-9a59-bfbda0739625" providerId="AD" clId="Web-{D126BD9E-53B5-480F-8681-21BED5BA3A2F}" dt="2023-02-21T06:55:43.946" v="1"/>
          <ac:picMkLst>
            <pc:docMk/>
            <pc:sldMk cId="3887831387" sldId="334"/>
            <ac:picMk id="3" creationId="{176D6249-1A79-265A-1BDA-9DAB64B566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43C585-F4C8-47DB-BF64-DF0DED50537F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C7B340-1193-4299-B1BE-567D9F025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48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https://brunch.co.kr/@hansungdev/10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C7B340-1193-4299-B1BE-567D9F025CA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19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0">
            <a:extLst>
              <a:ext uri="{FF2B5EF4-FFF2-40B4-BE49-F238E27FC236}">
                <a16:creationId xmlns:a16="http://schemas.microsoft.com/office/drawing/2014/main" id="{CEC6BBB3-3DCA-1C3A-59FE-B0C8EAD3CD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938"/>
            <a:ext cx="2279650" cy="107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직사각형 11">
            <a:extLst>
              <a:ext uri="{FF2B5EF4-FFF2-40B4-BE49-F238E27FC236}">
                <a16:creationId xmlns:a16="http://schemas.microsoft.com/office/drawing/2014/main" id="{E09998EB-57DA-E4C6-86A2-DD594CF6AC3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502299" y="3"/>
            <a:ext cx="689707" cy="24487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10000"/>
              </a:lnSpc>
              <a:defRPr/>
            </a:pPr>
            <a:r>
              <a:rPr lang="ko-KR" altLang="en-US" sz="985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대외비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B312AE5-3B15-B4A3-BBB7-AAB86A23554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757262" y="1671646"/>
            <a:ext cx="5255978" cy="644512"/>
          </a:xfrm>
        </p:spPr>
        <p:txBody>
          <a:bodyPr/>
          <a:lstStyle>
            <a:lvl1pPr>
              <a:defRPr sz="3569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B5AD167-7A60-DFCC-3EB1-14DD246CF6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4113085"/>
            <a:ext cx="8534400" cy="331787"/>
          </a:xfrm>
          <a:prstGeom prst="rect">
            <a:avLst/>
          </a:prstGeom>
          <a:ln algn="ctr"/>
        </p:spPr>
        <p:txBody>
          <a:bodyPr/>
          <a:lstStyle>
            <a:lvl1pPr algn="ctr">
              <a:defRPr sz="1846"/>
            </a:lvl1pPr>
          </a:lstStyle>
          <a:p>
            <a:r>
              <a:rPr lang="ko-KR" altLang="en-US" dirty="0"/>
              <a:t>날짜</a:t>
            </a:r>
          </a:p>
        </p:txBody>
      </p:sp>
      <p:pic>
        <p:nvPicPr>
          <p:cNvPr id="11" name="그림 8">
            <a:extLst>
              <a:ext uri="{FF2B5EF4-FFF2-40B4-BE49-F238E27FC236}">
                <a16:creationId xmlns:a16="http://schemas.microsoft.com/office/drawing/2014/main" id="{A4BC2576-D349-3C34-6358-1D9ED4835C2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81" y="6057292"/>
            <a:ext cx="17732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120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48EA1-C54F-BD20-B925-74B4CBDA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5C609-CC81-BCEA-5373-B210ECCE12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EED607-DF8C-5761-2CB4-4AC57A2708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236B1-BDFD-9173-2A6B-4E4F2D35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B54E3-35AF-6AA5-12E5-C5F20C9A9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4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8774A3-550A-7F5C-6183-B470FD0A62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D212BA-C6B7-3793-727A-C89BF8D347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10ED48-D307-B5DC-BE24-F69C974F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891073-CC4F-5D82-4D9D-C12CE3A7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A68CF9-D5FB-D57B-F8AB-5B441ECE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92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83">
            <a:extLst>
              <a:ext uri="{FF2B5EF4-FFF2-40B4-BE49-F238E27FC236}">
                <a16:creationId xmlns:a16="http://schemas.microsoft.com/office/drawing/2014/main" id="{CFE1A73D-97CD-5E6D-260B-EDBE94356FF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720864" y="6634163"/>
            <a:ext cx="750277" cy="209550"/>
          </a:xfrm>
          <a:prstGeom prst="rect">
            <a:avLst/>
          </a:prstGeom>
          <a:noFill/>
          <a:ln>
            <a:noFill/>
          </a:ln>
        </p:spPr>
        <p:txBody>
          <a:bodyPr wrap="none" lIns="31015" tIns="0" rIns="31015" bIns="0" anchor="ctr"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34" charset="-127"/>
                <a:ea typeface="굴림" panose="020B0600000101010101" pitchFamily="34" charset="-127"/>
              </a:defRPr>
            </a:lvl9pPr>
          </a:lstStyle>
          <a:p>
            <a:pPr algn="ctr">
              <a:defRPr/>
            </a:pPr>
            <a:fld id="{20B0D9DF-2C23-4EE3-8591-2D4EAFB9D542}" type="slidenum">
              <a:rPr lang="en-US" altLang="ko-KR" sz="1231" b="0" smtClean="0">
                <a:solidFill>
                  <a:srgbClr val="4D4D4D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pPr algn="ctr">
                <a:defRPr/>
              </a:pPr>
              <a:t>‹#›</a:t>
            </a:fld>
            <a:endParaRPr lang="ko-KR" altLang="ko-KR" sz="1231" b="0" dirty="0">
              <a:solidFill>
                <a:srgbClr val="4D4D4D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88F201E-8ED8-3066-0D31-DE85812FAB6D}"/>
              </a:ext>
            </a:extLst>
          </p:cNvPr>
          <p:cNvCxnSpPr/>
          <p:nvPr userDrawn="1"/>
        </p:nvCxnSpPr>
        <p:spPr>
          <a:xfrm>
            <a:off x="293771" y="589547"/>
            <a:ext cx="1160445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85DAADAA-2905-6301-BDFA-7579C50EB02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4458" y="6458214"/>
            <a:ext cx="5362602" cy="351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2624666-D5BE-72BE-0BA9-E8FC00CA0B06}"/>
              </a:ext>
            </a:extLst>
          </p:cNvPr>
          <p:cNvCxnSpPr/>
          <p:nvPr userDrawn="1"/>
        </p:nvCxnSpPr>
        <p:spPr>
          <a:xfrm>
            <a:off x="337887" y="6414837"/>
            <a:ext cx="1160445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C24F3793-8758-6153-49C4-CAC4DF0C52F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2319" y="201126"/>
            <a:ext cx="5683391" cy="361690"/>
          </a:xfrm>
        </p:spPr>
        <p:txBody>
          <a:bodyPr>
            <a:noAutofit/>
          </a:bodyPr>
          <a:lstStyle>
            <a:lvl1pPr>
              <a:defRPr sz="2000" b="1">
                <a:solidFill>
                  <a:schemeClr val="tx1"/>
                </a:solidFill>
              </a:defRPr>
            </a:lvl1pPr>
          </a:lstStyle>
          <a:p>
            <a:endParaRPr lang="en-US" altLang="ko-KR" dirty="0"/>
          </a:p>
        </p:txBody>
      </p:sp>
      <p:pic>
        <p:nvPicPr>
          <p:cNvPr id="15" name="그림 8">
            <a:extLst>
              <a:ext uri="{FF2B5EF4-FFF2-40B4-BE49-F238E27FC236}">
                <a16:creationId xmlns:a16="http://schemas.microsoft.com/office/drawing/2014/main" id="{3185617E-F6F7-11A4-559F-3B5E5C7A7B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8763" y="6268453"/>
            <a:ext cx="1773237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709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10F2F0-C425-267F-4A93-E7F0D4C5C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BD851-4058-DCC5-A5FC-5E7FED73E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D6823E-4102-EAF9-FB16-D4C0E57288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08A926-295A-F81F-6AD9-1B132C260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7AF7B4-9A31-BE71-7136-0240FCD6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8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A8A13-3653-CD64-D636-73A9700DB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7299DB-91B9-411A-7751-EC098E010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F8A1BB-D2F7-0F0F-F28B-9A3173CB5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D9E97B-AFA2-1047-B41F-9C464A3BB1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BE8165-AAA5-99F9-D41A-820E83C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FDBC0-2D6E-837A-28A1-DE21EC78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815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12315E-6B99-F7CF-07AD-8CB4ACA44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C62C4E-825A-6CA9-507B-1C2E07CC9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93D2B7-0217-56DB-E3C8-2080BDE89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2BFC4D8-73D6-7450-9A14-EA1614034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50B2B2-97E6-DE2C-D146-B2ABAD9ED0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53C8F2-3774-17AB-05FF-A81194178F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E4E86F5-4089-66D7-B7E4-84C8B30EE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C4148-A6B8-047F-E04B-EA9E11689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200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AE7F4-CD6D-EEC3-2FC1-4EFA5A8D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D2BD1F-F667-D8CF-016F-BC7C4503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35CDB4-2EA3-F24A-EF90-817BDBE8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5BF7CE-29B5-504D-4732-EE325123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1796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38763D-0DA1-9618-A626-52FD7485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EEF3AB-1EAF-D6DA-B894-957FC6AE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C3E504-47D3-6B2E-8A27-812BB35BF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294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3532-9DFB-771A-EAEC-22D67AD93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791DB-364E-3C56-C3F9-9BC6A8067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1D40A8-B488-8E05-E797-C23FFD7A9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DF13D5-F6EE-4156-FAEE-7DC1425F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0D2DA-0A73-4751-DEDC-BD2A61A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666367-40DB-9A01-64BD-D555041A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83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7BEA0-18A7-5DF3-1F77-98A17301E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AB0E3E-C681-5B4E-36A4-872BD1226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A2AD9-945B-FF49-0C01-A179938A47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EB1729F-284C-4E18-9D9D-2A3CCACDC6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E63CE-A938-541B-7EE6-E4830328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8B8BF2-E5B2-5A42-B605-A25C0B740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22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05FEA1-4CE3-26E2-D6F5-3042E1BA7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981C45-930B-8D10-940D-EE87E4365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136C0-A84E-F24D-8F25-6DEC1AEA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F7385-404C-4371-A0CC-A74D6FDCD281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E114D5-A03B-BF4E-7F51-77C00EE6C2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3C5AD0-17C8-22DE-FDE6-3940CF95F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18C486-1621-442B-8184-F10D14751D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7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magazine.hellot.net/magz/article/articleDetail.do?flag=all&amp;showType=showType1&amp;articleId=ARTI_000000000032721&amp;articleAllListSortType=sort_1&amp;page=1&amp;selectYearMonth=201503&amp;subCtgI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blog.rocketpunch.com/2022/03/08/%EC%B9%B4%ED%8C%8C-%EC%A0%9C%EC%A1%B0%EA%B8%B8%EC%9E%A1%EC%9D%B4-%EC%82%AC%EC%B6%9C%EC%84%B1%ED%98%95-%EC%84%A4%EA%B3%84%EC%8B%9C-%EC%95%8C%EC%95%84%EB%91%AC%EC%95%BC-%ED%95%A0-%ED%8C%81-5%EA%B0%8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67">
            <a:extLst>
              <a:ext uri="{FF2B5EF4-FFF2-40B4-BE49-F238E27FC236}">
                <a16:creationId xmlns:a16="http://schemas.microsoft.com/office/drawing/2014/main" id="{307A6889-2A49-3808-1B79-F404856AED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51" y="3165927"/>
            <a:ext cx="5076441" cy="526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 type="none" w="sm" len="med"/>
              </a14:hiddenLine>
            </a:ext>
          </a:extLst>
        </p:spPr>
        <p:txBody>
          <a:bodyPr wrap="none" lIns="94323" tIns="47169" rIns="94323" bIns="47169" anchor="ctr">
            <a:spAutoFit/>
          </a:bodyPr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/>
            <a:r>
              <a:rPr lang="en-US" altLang="ko-KR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28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통계 이론 및 데이터 전처리</a:t>
            </a:r>
            <a:endParaRPr lang="ko-KR" altLang="en-US" sz="2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6"/>
          <p:cNvSpPr txBox="1">
            <a:spLocks/>
          </p:cNvSpPr>
          <p:nvPr/>
        </p:nvSpPr>
        <p:spPr>
          <a:xfrm>
            <a:off x="6562173" y="1580900"/>
            <a:ext cx="3907766" cy="37003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ea typeface="맑은 고딕"/>
              </a:rPr>
              <a:t>데이터 탐색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  <a:ea typeface="맑은 고딕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kumimoji="0" lang="ko-KR" alt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/>
                <a:ea typeface="맑은 고딕"/>
              </a:rPr>
              <a:t>데이터 전처리</a:t>
            </a:r>
            <a:endParaRPr lang="en-US" altLang="ko-KR" sz="2000" b="1" dirty="0">
              <a:ea typeface="맑은 고딕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smtClean="0">
                <a:latin typeface="+mn-ea"/>
              </a:rPr>
              <a:t>변수 유형 변경</a:t>
            </a:r>
            <a:endParaRPr lang="en-US" altLang="ko-KR" sz="1400" b="1" dirty="0" smtClean="0">
              <a:latin typeface="+mn-ea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err="1" smtClean="0">
                <a:latin typeface="+mn-ea"/>
              </a:rPr>
              <a:t>결측값</a:t>
            </a:r>
            <a:r>
              <a:rPr lang="ko-KR" altLang="en-US" sz="1400" b="1" dirty="0" smtClean="0">
                <a:latin typeface="+mn-ea"/>
              </a:rPr>
              <a:t> 및 </a:t>
            </a:r>
            <a:r>
              <a:rPr lang="ko-KR" altLang="en-US" sz="1400" b="1" dirty="0" err="1" smtClean="0">
                <a:latin typeface="+mn-ea"/>
              </a:rPr>
              <a:t>이상값</a:t>
            </a:r>
            <a:r>
              <a:rPr lang="ko-KR" altLang="en-US" sz="1400" b="1" dirty="0" smtClean="0">
                <a:latin typeface="+mn-ea"/>
              </a:rPr>
              <a:t> 처리</a:t>
            </a:r>
            <a:endParaRPr lang="en-US" altLang="ko-KR" sz="1400" b="1" dirty="0">
              <a:latin typeface="+mn-ea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smtClean="0">
                <a:ea typeface="맑은 고딕"/>
              </a:rPr>
              <a:t>데이터 통합</a:t>
            </a:r>
            <a:r>
              <a:rPr lang="en-US" altLang="ko-KR" sz="1400" b="1" dirty="0" smtClean="0">
                <a:ea typeface="맑은 고딕"/>
              </a:rPr>
              <a:t>(Join)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smtClean="0">
                <a:ea typeface="맑은 고딕"/>
              </a:rPr>
              <a:t>데이터 형태 변환</a:t>
            </a:r>
            <a:r>
              <a:rPr lang="en-US" altLang="ko-KR" sz="1400" b="1" dirty="0" smtClean="0">
                <a:ea typeface="맑은 고딕"/>
              </a:rPr>
              <a:t>(Pivot)</a:t>
            </a: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smtClean="0">
                <a:ea typeface="맑은 고딕"/>
              </a:rPr>
              <a:t>데이터 정규화 및 표준화</a:t>
            </a:r>
            <a:endParaRPr lang="en-US" altLang="ko-KR" sz="1400" b="1" dirty="0" smtClean="0">
              <a:ea typeface="맑은 고딕"/>
            </a:endParaRPr>
          </a:p>
          <a:p>
            <a:pPr marL="914400" lvl="1" indent="-457200">
              <a:lnSpc>
                <a:spcPct val="100000"/>
              </a:lnSpc>
              <a:buFont typeface="+mj-lt"/>
              <a:buAutoNum type="arabicParenR"/>
            </a:pPr>
            <a:r>
              <a:rPr lang="ko-KR" altLang="en-US" sz="1400" b="1" dirty="0" err="1" smtClean="0">
                <a:ea typeface="맑은 고딕"/>
              </a:rPr>
              <a:t>파생변수</a:t>
            </a:r>
            <a:r>
              <a:rPr lang="ko-KR" altLang="en-US" sz="1400" b="1" dirty="0" smtClean="0">
                <a:ea typeface="맑은 고딕"/>
              </a:rPr>
              <a:t> 생성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ea typeface="맑은 고딕"/>
              </a:rPr>
              <a:t>가설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ea typeface="맑은 고딕"/>
              </a:rPr>
              <a:t>검정</a:t>
            </a:r>
            <a:endParaRPr kumimoji="0" lang="en-US" altLang="ko-KR" sz="2000" b="1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457200" lvl="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 smtClean="0">
                <a:solidFill>
                  <a:schemeClr val="bg1">
                    <a:lumMod val="75000"/>
                  </a:schemeClr>
                </a:solidFill>
                <a:ea typeface="맑은 고딕"/>
              </a:rPr>
              <a:t>통계 분석</a:t>
            </a:r>
            <a:endParaRPr lang="en-US" altLang="ko-KR" sz="2000" b="1" dirty="0" smtClean="0">
              <a:solidFill>
                <a:schemeClr val="bg1">
                  <a:lumMod val="75000"/>
                </a:schemeClr>
              </a:solidFill>
              <a:ea typeface="맑은 고딕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6101099" y="1269000"/>
            <a:ext cx="0" cy="4320000"/>
          </a:xfrm>
          <a:prstGeom prst="line">
            <a:avLst/>
          </a:prstGeom>
          <a:noFill/>
          <a:ln w="38100" cap="flat" cmpd="sng" algn="ctr">
            <a:solidFill>
              <a:srgbClr val="4472C4"/>
            </a:solidFill>
            <a:prstDash val="sysDot"/>
            <a:headEnd type="oval"/>
            <a:tailEnd type="oval"/>
          </a:ln>
          <a:effectLst/>
        </p:spPr>
      </p:cxnSp>
    </p:spTree>
    <p:extLst>
      <p:ext uri="{BB962C8B-B14F-4D97-AF65-F5344CB8AC3E}">
        <p14:creationId xmlns:p14="http://schemas.microsoft.com/office/powerpoint/2010/main" val="225017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 bwMode="auto">
          <a:xfrm>
            <a:off x="247600" y="657223"/>
            <a:ext cx="9382125" cy="80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중심경향성을 알려주는 통계량으로 평균과 중앙값이 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평균은 데이터에 극단적으로 크거나 작은 값이 섞여 있으면 영향을 많이 받는 단점이 있습니다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아래 그림에서 극단적으로 큰 값이 추가되었을 때 중앙값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(Q2)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거의 변하지 않지만 평균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(mean)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은 우측으로 이동하는 현상을 볼 수 있습니다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3" name="Picture 8" descr="ìê°ì  ê°ê±´ì±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2" y="2672916"/>
            <a:ext cx="9854217" cy="23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166BDF2C-38C8-4F03-B99D-ABD43A3CD5EF}"/>
              </a:ext>
            </a:extLst>
          </p:cNvPr>
          <p:cNvSpPr txBox="1">
            <a:spLocks/>
          </p:cNvSpPr>
          <p:nvPr/>
        </p:nvSpPr>
        <p:spPr>
          <a:xfrm>
            <a:off x="269875" y="193675"/>
            <a:ext cx="4935538" cy="39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- 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이상치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609EB-052F-464F-86B8-CD566680A9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</p:spTree>
    <p:extLst>
      <p:ext uri="{BB962C8B-B14F-4D97-AF65-F5344CB8AC3E}">
        <p14:creationId xmlns:p14="http://schemas.microsoft.com/office/powerpoint/2010/main" val="286898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874" y="1675254"/>
            <a:ext cx="9075614" cy="885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IQR </a:t>
            </a: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사용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Boxplot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에서의 이상치 부분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342900" marR="0" lvl="0" indent="-342900" defTabSz="91440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범위 직접 지정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: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사용자가 원하는 범위로 값을 지정하여 범위를 벗어나는 부분을 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이상치로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판단</a:t>
            </a:r>
            <a:endParaRPr kumimoji="1" lang="en-US" altLang="ko-KR" sz="14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324708" y="2744924"/>
            <a:ext cx="5450493" cy="3302401"/>
            <a:chOff x="1810548" y="2790895"/>
            <a:chExt cx="5450493" cy="3302401"/>
          </a:xfrm>
        </p:grpSpPr>
        <p:grpSp>
          <p:nvGrpSpPr>
            <p:cNvPr id="4" name="그룹 3"/>
            <p:cNvGrpSpPr/>
            <p:nvPr/>
          </p:nvGrpSpPr>
          <p:grpSpPr>
            <a:xfrm>
              <a:off x="1817457" y="2790895"/>
              <a:ext cx="1339735" cy="2937517"/>
              <a:chOff x="1374736" y="2943024"/>
              <a:chExt cx="1339735" cy="2937517"/>
            </a:xfrm>
          </p:grpSpPr>
          <p:pic>
            <p:nvPicPr>
              <p:cNvPr id="21" name="그림 20"/>
              <p:cNvPicPr>
                <a:picLocks noChangeAspect="1"/>
              </p:cNvPicPr>
              <p:nvPr/>
            </p:nvPicPr>
            <p:blipFill rotWithShape="1">
              <a:blip r:embed="rId2"/>
              <a:srcRect l="42997" t="14646" r="40196"/>
              <a:stretch/>
            </p:blipFill>
            <p:spPr>
              <a:xfrm>
                <a:off x="1374736" y="2943024"/>
                <a:ext cx="1008112" cy="2937517"/>
              </a:xfrm>
              <a:prstGeom prst="rect">
                <a:avLst/>
              </a:prstGeom>
            </p:spPr>
          </p:pic>
          <p:sp>
            <p:nvSpPr>
              <p:cNvPr id="22" name="직사각형 21"/>
              <p:cNvSpPr/>
              <p:nvPr/>
            </p:nvSpPr>
            <p:spPr>
              <a:xfrm>
                <a:off x="2068140" y="2948858"/>
                <a:ext cx="646331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ko-KR" altLang="en-US" sz="12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</a:rPr>
                  <a:t>이상치</a:t>
                </a:r>
              </a:p>
            </p:txBody>
          </p:sp>
        </p:grpSp>
        <p:sp>
          <p:nvSpPr>
            <p:cNvPr id="5" name="직사각형 4"/>
            <p:cNvSpPr/>
            <p:nvPr/>
          </p:nvSpPr>
          <p:spPr>
            <a:xfrm>
              <a:off x="1810548" y="5816297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1) IQR </a:t>
              </a: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사용</a:t>
              </a: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4243351" y="4274266"/>
              <a:ext cx="3017690" cy="709998"/>
              <a:chOff x="4003460" y="4267152"/>
              <a:chExt cx="3017690" cy="709998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4160912" y="4267152"/>
                <a:ext cx="2738507" cy="709998"/>
                <a:chOff x="10161335" y="3793265"/>
                <a:chExt cx="2738507" cy="709998"/>
              </a:xfrm>
            </p:grpSpPr>
            <p:grpSp>
              <p:nvGrpSpPr>
                <p:cNvPr id="11" name="그룹 10"/>
                <p:cNvGrpSpPr/>
                <p:nvPr/>
              </p:nvGrpSpPr>
              <p:grpSpPr>
                <a:xfrm>
                  <a:off x="10163835" y="3793265"/>
                  <a:ext cx="2736007" cy="318221"/>
                  <a:chOff x="455165" y="5051087"/>
                  <a:chExt cx="3260094" cy="318221"/>
                </a:xfrm>
              </p:grpSpPr>
              <p:cxnSp>
                <p:nvCxnSpPr>
                  <p:cNvPr id="17" name="직선 화살표 연결선 16"/>
                  <p:cNvCxnSpPr/>
                  <p:nvPr/>
                </p:nvCxnSpPr>
                <p:spPr bwMode="auto">
                  <a:xfrm>
                    <a:off x="455165" y="5331715"/>
                    <a:ext cx="3260094" cy="0"/>
                  </a:xfrm>
                  <a:prstGeom prst="straightConnector1">
                    <a:avLst/>
                  </a:prstGeom>
                  <a:solidFill>
                    <a:srgbClr val="4F81BD"/>
                  </a:solidFill>
                  <a:ln w="9525" cap="flat" cmpd="sng" algn="ctr">
                    <a:solidFill>
                      <a:sysClr val="windowText" lastClr="000000"/>
                    </a:solidFill>
                    <a:prstDash val="solid"/>
                    <a:round/>
                    <a:headEnd type="triangle"/>
                    <a:tailEnd type="triangle"/>
                  </a:ln>
                  <a:effectLst/>
                </p:spPr>
              </p:cxnSp>
              <p:sp>
                <p:nvSpPr>
                  <p:cNvPr id="18" name="타원 17"/>
                  <p:cNvSpPr/>
                  <p:nvPr/>
                </p:nvSpPr>
                <p:spPr bwMode="auto">
                  <a:xfrm>
                    <a:off x="888059" y="5297308"/>
                    <a:ext cx="72000" cy="72000"/>
                  </a:xfrm>
                  <a:prstGeom prst="ellipse">
                    <a:avLst/>
                  </a:prstGeom>
                  <a:solidFill>
                    <a:sysClr val="windowText" lastClr="000000"/>
                  </a:solidFill>
                  <a:ln w="9525" cap="flat" cmpd="sng" algn="ctr">
                    <a:noFill/>
                    <a:prstDash val="solid"/>
                    <a:round/>
                    <a:headEnd type="none" w="med" len="med"/>
                    <a:tailEnd type="none" w="sm" len="med"/>
                  </a:ln>
                  <a:effectLst/>
                </p:spPr>
                <p:txBody>
                  <a:bodyPr vert="horz" wrap="square" lIns="91440" tIns="45720" rIns="91440" bIns="45720" numCol="1" rtlCol="0" anchor="t" anchorCtr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0" marR="0" lvl="0" indent="0" algn="ctr" defTabSz="914400" eaLnBrk="1" fontAlgn="base" latinLnBrk="0" hangingPunct="1">
                      <a:lnSpc>
                        <a:spcPct val="11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9" name="직사각형 18"/>
                  <p:cNvSpPr/>
                  <p:nvPr/>
                </p:nvSpPr>
                <p:spPr>
                  <a:xfrm>
                    <a:off x="699759" y="5051087"/>
                    <a:ext cx="388125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</a:rPr>
                      <a:t>10</a:t>
                    </a:r>
                    <a:endParaRPr kumimoji="1" lang="ko-KR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  <p:sp>
                <p:nvSpPr>
                  <p:cNvPr id="20" name="직사각형 19"/>
                  <p:cNvSpPr/>
                  <p:nvPr/>
                </p:nvSpPr>
                <p:spPr>
                  <a:xfrm>
                    <a:off x="2965676" y="5067494"/>
                    <a:ext cx="388124" cy="24622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ko-KR" sz="10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prstClr val="black">
                            <a:hueOff val="0"/>
                            <a:satOff val="0"/>
                            <a:lumOff val="0"/>
                            <a:alphaOff val="0"/>
                          </a:prstClr>
                        </a:solidFill>
                        <a:effectLst/>
                        <a:uLnTx/>
                        <a:uFillTx/>
                      </a:rPr>
                      <a:t>60</a:t>
                    </a:r>
                    <a:endParaRPr kumimoji="1" lang="ko-KR" altLang="en-US" sz="10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굴림" panose="020B0600000101010101" pitchFamily="50" charset="-127"/>
                      <a:ea typeface="굴림" panose="020B0600000101010101" pitchFamily="50" charset="-127"/>
                    </a:endParaRPr>
                  </a:p>
                </p:txBody>
              </p:sp>
            </p:grpSp>
            <p:sp>
              <p:nvSpPr>
                <p:cNvPr id="12" name="타원 11"/>
                <p:cNvSpPr/>
                <p:nvPr/>
              </p:nvSpPr>
              <p:spPr bwMode="auto">
                <a:xfrm>
                  <a:off x="12418430" y="4039486"/>
                  <a:ext cx="66535" cy="72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3" name="오른쪽 대괄호 12"/>
                <p:cNvSpPr/>
                <p:nvPr/>
              </p:nvSpPr>
              <p:spPr bwMode="auto">
                <a:xfrm rot="5400000">
                  <a:off x="12576471" y="4021692"/>
                  <a:ext cx="144000" cy="382574"/>
                </a:xfrm>
                <a:prstGeom prst="rightBracket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4" name="오른쪽 대괄호 13"/>
                <p:cNvSpPr/>
                <p:nvPr/>
              </p:nvSpPr>
              <p:spPr bwMode="auto">
                <a:xfrm rot="5400000">
                  <a:off x="10295888" y="4030406"/>
                  <a:ext cx="144000" cy="365941"/>
                </a:xfrm>
                <a:prstGeom prst="rightBracket">
                  <a:avLst/>
                </a:prstGeom>
                <a:noFill/>
                <a:ln w="635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sp>
              <p:nvSpPr>
                <p:cNvPr id="15" name="직사각형 14"/>
                <p:cNvSpPr/>
                <p:nvPr/>
              </p:nvSpPr>
              <p:spPr>
                <a:xfrm>
                  <a:off x="10161335" y="4257042"/>
                  <a:ext cx="33655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</a:rPr>
                    <a:t>cut</a:t>
                  </a:r>
                  <a:endParaRPr kumimoji="1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  <p:sp>
              <p:nvSpPr>
                <p:cNvPr id="16" name="직사각형 15"/>
                <p:cNvSpPr/>
                <p:nvPr/>
              </p:nvSpPr>
              <p:spPr>
                <a:xfrm>
                  <a:off x="12484965" y="4257041"/>
                  <a:ext cx="336556" cy="2462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0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>
                          <a:hueOff val="0"/>
                          <a:satOff val="0"/>
                          <a:lumOff val="0"/>
                          <a:alphaOff val="0"/>
                        </a:prstClr>
                      </a:solidFill>
                      <a:effectLst/>
                      <a:uLnTx/>
                      <a:uFillTx/>
                    </a:rPr>
                    <a:t>cut</a:t>
                  </a:r>
                  <a:endParaRPr kumimoji="1" lang="ko-KR" altLang="en-US" sz="1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  <p:sp>
            <p:nvSpPr>
              <p:cNvPr id="9" name="직사각형 8"/>
              <p:cNvSpPr/>
              <p:nvPr/>
            </p:nvSpPr>
            <p:spPr>
              <a:xfrm>
                <a:off x="4003460" y="4274266"/>
                <a:ext cx="25519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</a:rPr>
                  <a:t>0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695420" y="4283558"/>
                <a:ext cx="325730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</a:rPr>
                  <a:t>70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7" name="직사각형 6"/>
            <p:cNvSpPr/>
            <p:nvPr/>
          </p:nvSpPr>
          <p:spPr>
            <a:xfrm>
              <a:off x="5263795" y="5816296"/>
              <a:ext cx="10150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2) IQR </a:t>
              </a:r>
              <a:r>
                <a:rPr kumimoji="1" lang="ko-KR" altLang="en-US" sz="12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사용</a:t>
              </a:r>
            </a:p>
          </p:txBody>
        </p: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6EABFC46-6281-4ACD-A402-2ED23961C1B0}"/>
              </a:ext>
            </a:extLst>
          </p:cNvPr>
          <p:cNvSpPr txBox="1">
            <a:spLocks/>
          </p:cNvSpPr>
          <p:nvPr/>
        </p:nvSpPr>
        <p:spPr>
          <a:xfrm>
            <a:off x="269875" y="193675"/>
            <a:ext cx="4935538" cy="39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- 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이상치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7A3A6D-ACB3-4D1C-B25A-30E57C6332F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DDCA4D1A-2125-4015-BFB6-FA081773186E}"/>
              </a:ext>
            </a:extLst>
          </p:cNvPr>
          <p:cNvSpPr txBox="1">
            <a:spLocks/>
          </p:cNvSpPr>
          <p:nvPr/>
        </p:nvSpPr>
        <p:spPr bwMode="auto">
          <a:xfrm>
            <a:off x="247600" y="657223"/>
            <a:ext cx="9382125" cy="808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이상치 여부의 판단에 있어 완전히 정의되어 있는 기준은 없으며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이에 대한 방법은 다양하게 존재합니다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9461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69874" y="656692"/>
            <a:ext cx="9363646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PIVOT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과 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UNPIVOT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은 데이터를 요약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분석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, </a:t>
            </a:r>
            <a:r>
              <a:rPr kumimoji="1" lang="ko-KR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탐색하기 위해 필요한 데이터만 뽑아서 새롭게 테이블을 작성하기 위해 사용됩니다</a:t>
            </a:r>
            <a:r>
              <a:rPr kumimoji="1" lang="en-US" altLang="ko-KR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305544-FBDB-4E84-8568-C1E70ED916DA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  <p:pic>
        <p:nvPicPr>
          <p:cNvPr id="4" name="Picture 2" descr="pivo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840" y="3290466"/>
            <a:ext cx="4502353" cy="211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Oracle UNPIVO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811" y="3104964"/>
            <a:ext cx="4517320" cy="183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 bwMode="auto">
          <a:xfrm>
            <a:off x="269873" y="1539713"/>
            <a:ext cx="4503107" cy="4572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4967917" y="1539713"/>
            <a:ext cx="4572000" cy="4572000"/>
          </a:xfrm>
          <a:prstGeom prst="rect">
            <a:avLst/>
          </a:prstGeom>
          <a:noFill/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  <a:round/>
            <a:headEnd type="none" w="med" len="med"/>
            <a:tailEnd type="none" w="sm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69874" y="1555011"/>
            <a:ext cx="450310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1) PIVOT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열을 행으로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ROW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형태의 데이터를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COLUMN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형태로 보여줍니다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컬럼의 값을 기준으로 새로운 컬럼을 도출하여 다양한 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집계함수를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적용 가능합니다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4972304" y="1555011"/>
            <a:ext cx="466121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2) UNPIVOT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행을 </a:t>
            </a:r>
            <a:r>
              <a:rPr kumimoji="1" lang="ko-KR" altLang="en-US" sz="14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열으로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COLUMN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형태를 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ROW </a:t>
            </a: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형태로 보여줍니다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  <a:p>
            <a:pPr marL="0" marR="0" lvl="0" indent="0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칼럼을 특정 컬럼의 값으로 대응하여 해당 컬럼의 값은 별도의 컬럼에 표시하여 나열합니다</a:t>
            </a:r>
            <a:r>
              <a:rPr kumimoji="1" lang="en-US" altLang="ko-KR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DBCB919-2693-4BFF-A3CA-C36A078A622D}"/>
              </a:ext>
            </a:extLst>
          </p:cNvPr>
          <p:cNvSpPr txBox="1">
            <a:spLocks/>
          </p:cNvSpPr>
          <p:nvPr/>
        </p:nvSpPr>
        <p:spPr>
          <a:xfrm>
            <a:off x="269875" y="193675"/>
            <a:ext cx="4935538" cy="39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– Pivot/Unpivot</a:t>
            </a:r>
            <a:endParaRPr kumimoji="1" lang="ko-KR" altLang="en-US" sz="17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815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파생변수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 bwMode="auto">
          <a:xfrm>
            <a:off x="302319" y="657225"/>
            <a:ext cx="11603292" cy="2577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기존의 변수를 조합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하여 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새로운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변수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만들어 내는 것을 의미함</a:t>
            </a:r>
            <a:endParaRPr kumimoji="0" lang="en-US" altLang="ko-KR" sz="14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도메인 전문가의 아이디어가 중요하며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주의 깊게 생각하는 부분의 가정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가설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설정하여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파생변수를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생성하는 과정을 가짐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ko-KR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 </a:t>
            </a:r>
            <a:r>
              <a:rPr kumimoji="0" lang="en-US" altLang="ko-KR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ex. 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화학산업 </a:t>
            </a:r>
            <a:r>
              <a:rPr kumimoji="0" lang="en-US" altLang="ko-KR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촉매 반응 시간 </a:t>
            </a:r>
            <a:r>
              <a:rPr kumimoji="0" lang="ko-KR" altLang="en-US" sz="14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파생변수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주의해야할 점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85850" lvl="1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분석 및 예측에 활용하기 위해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특정 상황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(or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기간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에만 의미가 있는 것보다 전 데이터구간에 대표성을 가질 수 있는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파생변수를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생성해야함</a:t>
            </a:r>
            <a:endParaRPr kumimoji="0" lang="en-US" altLang="ko-KR" sz="14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85850" lvl="1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특정 함수에 의해 값을 만들어 의미를 부여하기 때문에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해석할 수 있는 논리적 타당성이 필요함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384235" y="3603771"/>
            <a:ext cx="8295580" cy="2354491"/>
            <a:chOff x="519825" y="3608851"/>
            <a:chExt cx="9619616" cy="23544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1DB5A58-EB5D-EEBB-220D-C6CEF17AC73A}"/>
                </a:ext>
              </a:extLst>
            </p:cNvPr>
            <p:cNvSpPr txBox="1"/>
            <p:nvPr/>
          </p:nvSpPr>
          <p:spPr>
            <a:xfrm>
              <a:off x="519825" y="3608851"/>
              <a:ext cx="9619616" cy="235449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b="1" dirty="0" smtClean="0">
                  <a:latin typeface="맑은 고딕"/>
                  <a:ea typeface="맑은 고딕"/>
                </a:rPr>
                <a:t>가정</a:t>
              </a:r>
              <a:endParaRPr lang="en-US" altLang="ko-KR" sz="1200" b="1" dirty="0">
                <a:latin typeface="맑은 고딕"/>
                <a:ea typeface="맑은 고딕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Case 1 :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Barrel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온도가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ZONE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차이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날 경우 제품 불합격에 영향을 줄 것이다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257300" lvl="2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불합격 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ZONE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별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Barrel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 차이가 클 것이다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257300" lvl="2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계량 및 </a:t>
              </a:r>
              <a:r>
                <a:rPr lang="ko-KR" altLang="en-US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사출시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수지가 일정하게 </a:t>
              </a:r>
              <a:r>
                <a:rPr lang="ko-KR" altLang="en-US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융융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녹임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을 유지하기 위해 온도가 일정해야하기 때문</a:t>
              </a:r>
              <a:endParaRPr lang="en-US" altLang="ko-KR" sz="1200" dirty="0" smtClean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257300" lvl="2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Case 2 : </a:t>
              </a:r>
              <a:r>
                <a:rPr lang="en-US" altLang="ko-KR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Mold </a:t>
              </a:r>
              <a:r>
                <a:rPr lang="ko-KR" altLang="en-US" sz="1200" b="1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온도의 총합이 차이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가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많이 날 경우 </a:t>
              </a:r>
              <a:r>
                <a:rPr lang="ko-KR" altLang="en-US" sz="1200" dirty="0">
                  <a:latin typeface="맑은 고딕" panose="020B0503020000020004" pitchFamily="50" charset="-127"/>
                </a:rPr>
                <a:t>제품 불합격에 영향을 줄 것이다</a:t>
              </a:r>
              <a:r>
                <a:rPr lang="en-US" altLang="ko-KR" sz="1200" dirty="0">
                  <a:latin typeface="맑은 고딕" panose="020B0503020000020004" pitchFamily="50" charset="-127"/>
                </a:rPr>
                <a:t>.</a:t>
              </a:r>
              <a:endPara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1257300" lvl="2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제품 불합격 시</a:t>
              </a:r>
              <a:r>
                <a:rPr lang="en-US" altLang="ko-KR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Mold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온도의 총합이 상대적으로 낮을 </a:t>
              </a:r>
              <a:r>
                <a:rPr lang="ko-KR" altLang="en-US" sz="12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것이다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1257300" lvl="2" indent="-342900">
                <a:lnSpc>
                  <a:spcPct val="150000"/>
                </a:lnSpc>
                <a:buFont typeface="+mj-ea"/>
                <a:buAutoNum type="circleNumDbPlain"/>
              </a:pP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이유 </a:t>
              </a:r>
              <a:r>
                <a:rPr lang="en-US" altLang="ko-KR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충분히 </a:t>
              </a:r>
              <a:r>
                <a:rPr lang="ko-KR" altLang="en-US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건조시켜주며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재료가 </a:t>
              </a:r>
              <a:r>
                <a:rPr lang="ko-KR" altLang="en-US" sz="1200" dirty="0" err="1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융융되는</a:t>
              </a:r>
              <a:r>
                <a:rPr lang="ko-KR" altLang="en-US" sz="1200" dirty="0" smtClean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시간을 절약 시켜주기 위해 온도가 높아야 하기 때문</a:t>
              </a:r>
              <a:endParaRPr lang="en-US" altLang="ko-KR" sz="1200" dirty="0">
                <a:latin typeface="맑은 고딕" panose="020B0503020000020004" pitchFamily="50" charset="-127"/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225722" y="5044079"/>
              <a:ext cx="2087293" cy="2520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2225722" y="3958050"/>
              <a:ext cx="2254277" cy="252000"/>
            </a:xfrm>
            <a:prstGeom prst="rect">
              <a:avLst/>
            </a:prstGeom>
            <a:solidFill>
              <a:srgbClr val="FFFF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모서리가 둥근 직사각형 18"/>
          <p:cNvSpPr/>
          <p:nvPr/>
        </p:nvSpPr>
        <p:spPr>
          <a:xfrm>
            <a:off x="320733" y="3562886"/>
            <a:ext cx="8295582" cy="2408076"/>
          </a:xfrm>
          <a:prstGeom prst="roundRect">
            <a:avLst>
              <a:gd name="adj" fmla="val 1186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아래쪽 화살표 19"/>
          <p:cNvSpPr/>
          <p:nvPr/>
        </p:nvSpPr>
        <p:spPr>
          <a:xfrm rot="16200000" flipH="1">
            <a:off x="8923547" y="4586924"/>
            <a:ext cx="252000" cy="360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9441375" y="4305959"/>
            <a:ext cx="166263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&lt;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파생변수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생성</a:t>
            </a:r>
            <a:r>
              <a:rPr lang="en-US" altLang="ko-KR" sz="1200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&gt;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태그별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차이값</a:t>
            </a:r>
            <a:endParaRPr lang="en-US" altLang="ko-KR" sz="1200" dirty="0" smtClean="0">
              <a:solidFill>
                <a:srgbClr val="00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2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태그별</a:t>
            </a:r>
            <a:r>
              <a:rPr lang="ko-KR" altLang="en-US" sz="1200" dirty="0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lang="ko-KR" altLang="en-US" sz="1200" dirty="0" err="1" smtClean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누적합값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2651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3" name="꺾인 연결선 2"/>
          <p:cNvCxnSpPr/>
          <p:nvPr/>
        </p:nvCxnSpPr>
        <p:spPr>
          <a:xfrm rot="5400000" flipH="1" flipV="1">
            <a:off x="7632393" y="410651"/>
            <a:ext cx="4506" cy="3096000"/>
          </a:xfrm>
          <a:prstGeom prst="bentConnector3">
            <a:avLst>
              <a:gd name="adj1" fmla="val 18172459"/>
            </a:avLst>
          </a:prstGeom>
          <a:ln w="19050">
            <a:solidFill>
              <a:srgbClr val="FF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844937"/>
              </p:ext>
            </p:extLst>
          </p:nvPr>
        </p:nvGraphicFramePr>
        <p:xfrm>
          <a:off x="3032182" y="1971252"/>
          <a:ext cx="6155632" cy="1647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9454">
                  <a:extLst>
                    <a:ext uri="{9D8B030D-6E8A-4147-A177-3AD203B41FA5}">
                      <a16:colId xmlns:a16="http://schemas.microsoft.com/office/drawing/2014/main" val="3583186100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3577771380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2717160543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2803572680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2798351380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3525321451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1501347931"/>
                    </a:ext>
                  </a:extLst>
                </a:gridCol>
                <a:gridCol w="769454">
                  <a:extLst>
                    <a:ext uri="{9D8B030D-6E8A-4147-A177-3AD203B41FA5}">
                      <a16:colId xmlns:a16="http://schemas.microsoft.com/office/drawing/2014/main" val="603522102"/>
                    </a:ext>
                  </a:extLst>
                </a:gridCol>
              </a:tblGrid>
              <a:tr h="3174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smtClean="0">
                          <a:solidFill>
                            <a:schemeClr val="bg1"/>
                          </a:solidFill>
                        </a:rPr>
                        <a:t>불량 여부</a:t>
                      </a:r>
                      <a:endParaRPr lang="ko-KR" altLang="en-US" sz="8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FI_5051_PV</a:t>
                      </a:r>
                      <a:endParaRPr lang="ko-KR" altLang="en-US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</a:rPr>
                        <a:t>PI_5218_PV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Barrel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</a:rPr>
                        <a:t>온도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차이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4E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Barrel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</a:rPr>
                        <a:t>온도</a:t>
                      </a:r>
                      <a:endParaRPr lang="en-US" altLang="ko-KR" sz="8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누적합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4E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Mold 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</a:rPr>
                        <a:t>온도</a:t>
                      </a:r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bg1"/>
                          </a:solidFill>
                        </a:rPr>
                        <a:t>차이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4E4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bg1"/>
                          </a:solidFill>
                        </a:rPr>
                        <a:t>Mold</a:t>
                      </a:r>
                      <a:r>
                        <a:rPr lang="en-US" altLang="ko-KR" sz="800" b="1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bg1"/>
                          </a:solidFill>
                        </a:rPr>
                        <a:t>온도</a:t>
                      </a:r>
                      <a:endParaRPr lang="en-US" altLang="ko-KR" sz="800" b="1" baseline="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800" b="1" dirty="0" err="1" smtClean="0">
                          <a:solidFill>
                            <a:schemeClr val="bg1"/>
                          </a:solidFill>
                        </a:rPr>
                        <a:t>누적합</a:t>
                      </a:r>
                      <a:endParaRPr lang="en-US" altLang="ko-KR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4E4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26672"/>
                  </a:ext>
                </a:extLst>
              </a:tr>
              <a:tr h="327963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2491076"/>
                  </a:ext>
                </a:extLst>
              </a:tr>
              <a:tr h="327963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324792"/>
                  </a:ext>
                </a:extLst>
              </a:tr>
              <a:tr h="327963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8062458"/>
                  </a:ext>
                </a:extLst>
              </a:tr>
              <a:tr h="327963"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/>
                    </a:p>
                  </a:txBody>
                  <a:tcPr anchor="ctr">
                    <a:solidFill>
                      <a:srgbClr val="FFFF00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159320"/>
                  </a:ext>
                </a:extLst>
              </a:tr>
            </a:tbl>
          </a:graphicData>
        </a:graphic>
      </p:graphicFrame>
      <p:sp>
        <p:nvSpPr>
          <p:cNvPr id="7" name="오른쪽 중괄호 6"/>
          <p:cNvSpPr/>
          <p:nvPr/>
        </p:nvSpPr>
        <p:spPr>
          <a:xfrm rot="16200000" flipV="1">
            <a:off x="4842846" y="718054"/>
            <a:ext cx="216024" cy="2268000"/>
          </a:xfrm>
          <a:prstGeom prst="rightBrace">
            <a:avLst>
              <a:gd name="adj1" fmla="val 4478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582246" y="1368597"/>
            <a:ext cx="742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태그</a:t>
            </a:r>
            <a:endParaRPr lang="en-US" altLang="ko-KR" sz="1000" dirty="0">
              <a:ln>
                <a:solidFill>
                  <a:prstClr val="black">
                    <a:lumMod val="85000"/>
                    <a:lumOff val="15000"/>
                    <a:alpha val="23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ko-KR" sz="1000" b="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(117</a:t>
            </a:r>
            <a:r>
              <a:rPr kumimoji="0" lang="ko-KR" altLang="en-US" sz="1000" b="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kumimoji="0" lang="en-US" altLang="ko-KR" sz="1000" b="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b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9" name="오른쪽 중괄호 8"/>
          <p:cNvSpPr/>
          <p:nvPr/>
        </p:nvSpPr>
        <p:spPr>
          <a:xfrm rot="16200000" flipV="1">
            <a:off x="6758127" y="1088306"/>
            <a:ext cx="216024" cy="1530000"/>
          </a:xfrm>
          <a:prstGeom prst="rightBrace">
            <a:avLst>
              <a:gd name="adj1" fmla="val 44783"/>
              <a:gd name="adj2" fmla="val 50000"/>
            </a:avLst>
          </a:prstGeom>
          <a:noFill/>
          <a:ln w="19050" cap="flat" cmpd="sng" algn="ctr">
            <a:solidFill>
              <a:srgbClr val="FF4E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336404" y="1360830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Barrel </a:t>
            </a:r>
            <a:r>
              <a:rPr lang="ko-KR" altLang="en-US" sz="1000" dirty="0" err="1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endParaRPr lang="en-US" altLang="ko-KR" sz="1000" dirty="0" smtClean="0">
              <a:ln>
                <a:solidFill>
                  <a:prstClr val="black">
                    <a:lumMod val="85000"/>
                    <a:lumOff val="15000"/>
                    <a:alpha val="23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141</a:t>
            </a:r>
            <a:r>
              <a:rPr lang="ko-KR" altLang="en-US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b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7113938" y="1011749"/>
            <a:ext cx="1080745" cy="2616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1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r>
              <a:rPr lang="ko-KR" altLang="en-US" sz="11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생성</a:t>
            </a:r>
            <a:endParaRPr kumimoji="0" lang="ko-KR" altLang="en-US" sz="1100" b="1" dirty="0">
              <a:solidFill>
                <a:srgbClr val="FF0000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25" name="오른쪽 중괄호 24"/>
          <p:cNvSpPr/>
          <p:nvPr/>
        </p:nvSpPr>
        <p:spPr>
          <a:xfrm rot="16200000" flipV="1">
            <a:off x="8299557" y="1092594"/>
            <a:ext cx="216024" cy="1530000"/>
          </a:xfrm>
          <a:prstGeom prst="rightBrace">
            <a:avLst>
              <a:gd name="adj1" fmla="val 44783"/>
              <a:gd name="adj2" fmla="val 50000"/>
            </a:avLst>
          </a:prstGeom>
          <a:noFill/>
          <a:ln w="19050" cap="flat" cmpd="sng" algn="ctr">
            <a:solidFill>
              <a:srgbClr val="FF4E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7893062" y="1370833"/>
            <a:ext cx="10454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Mold </a:t>
            </a:r>
            <a:r>
              <a:rPr lang="ko-KR" altLang="en-US" sz="1000" dirty="0" err="1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파생변수</a:t>
            </a:r>
            <a:endParaRPr lang="en-US" altLang="ko-KR" sz="1000" dirty="0" smtClean="0">
              <a:ln>
                <a:solidFill>
                  <a:prstClr val="black">
                    <a:lumMod val="85000"/>
                    <a:lumOff val="15000"/>
                    <a:alpha val="23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141</a:t>
            </a:r>
            <a:r>
              <a:rPr lang="ko-KR" altLang="en-US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</a:t>
            </a:r>
            <a:r>
              <a:rPr lang="en-US" altLang="ko-KR" sz="1000" dirty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0" lang="ko-KR" altLang="en-US" sz="1000" b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013377"/>
              </p:ext>
            </p:extLst>
          </p:nvPr>
        </p:nvGraphicFramePr>
        <p:xfrm>
          <a:off x="1431478" y="4386186"/>
          <a:ext cx="3599273" cy="1127580"/>
        </p:xfrm>
        <a:graphic>
          <a:graphicData uri="http://schemas.openxmlformats.org/drawingml/2006/table">
            <a:tbl>
              <a:tblPr/>
              <a:tblGrid>
                <a:gridCol w="1146209">
                  <a:extLst>
                    <a:ext uri="{9D8B030D-6E8A-4147-A177-3AD203B41FA5}">
                      <a16:colId xmlns:a16="http://schemas.microsoft.com/office/drawing/2014/main" val="2187952688"/>
                    </a:ext>
                  </a:extLst>
                </a:gridCol>
                <a:gridCol w="2453064">
                  <a:extLst>
                    <a:ext uri="{9D8B030D-6E8A-4147-A177-3AD203B41FA5}">
                      <a16:colId xmlns:a16="http://schemas.microsoft.com/office/drawing/2014/main" val="1647949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1551" marR="1551" marT="1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TAG_DESC</a:t>
                      </a:r>
                    </a:p>
                  </a:txBody>
                  <a:tcPr marL="1551" marR="1551" marT="1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763558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Mold_Temperature_1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zone1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63834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zone2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62438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zone3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39112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zone4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0564"/>
                  </a:ext>
                </a:extLst>
              </a:tr>
            </a:tbl>
          </a:graphicData>
        </a:graphic>
      </p:graphicFrame>
      <p:cxnSp>
        <p:nvCxnSpPr>
          <p:cNvPr id="29" name="구부러진 연결선 28"/>
          <p:cNvCxnSpPr/>
          <p:nvPr/>
        </p:nvCxnSpPr>
        <p:spPr>
          <a:xfrm>
            <a:off x="5018843" y="4719239"/>
            <a:ext cx="12700" cy="668659"/>
          </a:xfrm>
          <a:prstGeom prst="curvedConnector3">
            <a:avLst>
              <a:gd name="adj1" fmla="val 2870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구부러진 연결선 29"/>
          <p:cNvCxnSpPr/>
          <p:nvPr/>
        </p:nvCxnSpPr>
        <p:spPr>
          <a:xfrm>
            <a:off x="5018843" y="4719239"/>
            <a:ext cx="12700" cy="440059"/>
          </a:xfrm>
          <a:prstGeom prst="curvedConnector3">
            <a:avLst>
              <a:gd name="adj1" fmla="val 21891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구부러진 연결선 30"/>
          <p:cNvCxnSpPr/>
          <p:nvPr/>
        </p:nvCxnSpPr>
        <p:spPr>
          <a:xfrm rot="10800000" flipV="1">
            <a:off x="1419570" y="4955761"/>
            <a:ext cx="12700" cy="445740"/>
          </a:xfrm>
          <a:prstGeom prst="curvedConnector3">
            <a:avLst>
              <a:gd name="adj1" fmla="val 23351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구부러진 연결선 31"/>
          <p:cNvCxnSpPr/>
          <p:nvPr/>
        </p:nvCxnSpPr>
        <p:spPr>
          <a:xfrm rot="10800000" flipV="1">
            <a:off x="1419570" y="5172901"/>
            <a:ext cx="12700" cy="2286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구부러진 연결선 32"/>
          <p:cNvCxnSpPr/>
          <p:nvPr/>
        </p:nvCxnSpPr>
        <p:spPr>
          <a:xfrm rot="10800000" flipV="1">
            <a:off x="1419570" y="4955761"/>
            <a:ext cx="12700" cy="2171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구부러진 연결선 33"/>
          <p:cNvCxnSpPr/>
          <p:nvPr/>
        </p:nvCxnSpPr>
        <p:spPr>
          <a:xfrm rot="10800000" flipH="1" flipV="1">
            <a:off x="4999795" y="4719239"/>
            <a:ext cx="12700" cy="21714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7796" y="5513766"/>
            <a:ext cx="2076209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/>
              </a:rPr>
              <a:t>온도 태그에 대한 </a:t>
            </a:r>
            <a:r>
              <a:rPr lang="ko-KR" altLang="en-US" sz="1100" b="1" dirty="0" err="1">
                <a:latin typeface="맑은 고딕" panose="020B0503020000020004" pitchFamily="50" charset="-127"/>
                <a:ea typeface="맑은 고딕"/>
              </a:rPr>
              <a:t>누적합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/>
              </a:rPr>
              <a:t> 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/>
              </a:rPr>
              <a:t>산출</a:t>
            </a:r>
            <a:endParaRPr lang="en-US" altLang="ko-KR" sz="1100" b="1" dirty="0">
              <a:ea typeface="맑은 고딕"/>
            </a:endParaRPr>
          </a:p>
        </p:txBody>
      </p:sp>
      <p:sp>
        <p:nvSpPr>
          <p:cNvPr id="40" name="아래쪽 화살표 39"/>
          <p:cNvSpPr/>
          <p:nvPr/>
        </p:nvSpPr>
        <p:spPr>
          <a:xfrm rot="5400000">
            <a:off x="7532042" y="4624038"/>
            <a:ext cx="144000" cy="216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5958961" y="4614062"/>
            <a:ext cx="151195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맑은 고딕" panose="020B0503020000020004" pitchFamily="50" charset="-127"/>
              </a:rPr>
              <a:t>FI_5051_PV + FI_5052_PV</a:t>
            </a:r>
            <a:endParaRPr lang="ko-KR" altLang="en-US" sz="900" dirty="0"/>
          </a:p>
        </p:txBody>
      </p:sp>
      <p:sp>
        <p:nvSpPr>
          <p:cNvPr id="42" name="아래쪽 화살표 41"/>
          <p:cNvSpPr/>
          <p:nvPr/>
        </p:nvSpPr>
        <p:spPr>
          <a:xfrm rot="5400000">
            <a:off x="7532042" y="4851500"/>
            <a:ext cx="144000" cy="216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5719570" y="4833082"/>
            <a:ext cx="17572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</a:rPr>
              <a:t>FI_5051_PV + … + FI_5053_PV</a:t>
            </a:r>
            <a:endParaRPr lang="ko-KR" altLang="en-US" sz="900"/>
          </a:p>
        </p:txBody>
      </p:sp>
      <p:sp>
        <p:nvSpPr>
          <p:cNvPr id="44" name="아래쪽 화살표 43"/>
          <p:cNvSpPr/>
          <p:nvPr/>
        </p:nvSpPr>
        <p:spPr>
          <a:xfrm rot="5400000">
            <a:off x="7534074" y="5068812"/>
            <a:ext cx="144000" cy="216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아래쪽 화살표 44"/>
          <p:cNvSpPr/>
          <p:nvPr/>
        </p:nvSpPr>
        <p:spPr>
          <a:xfrm rot="5400000">
            <a:off x="7534074" y="5293119"/>
            <a:ext cx="144000" cy="21600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/>
          <p:cNvSpPr/>
          <p:nvPr/>
        </p:nvSpPr>
        <p:spPr>
          <a:xfrm>
            <a:off x="5706639" y="5059483"/>
            <a:ext cx="17572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</a:rPr>
              <a:t>FI_5051_PV + </a:t>
            </a:r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</a:rPr>
              <a:t> + FI_5054_PV</a:t>
            </a:r>
            <a:endParaRPr lang="ko-KR" altLang="en-US" sz="900"/>
          </a:p>
        </p:txBody>
      </p:sp>
      <p:sp>
        <p:nvSpPr>
          <p:cNvPr id="47" name="직사각형 46"/>
          <p:cNvSpPr/>
          <p:nvPr/>
        </p:nvSpPr>
        <p:spPr>
          <a:xfrm>
            <a:off x="5713701" y="5282934"/>
            <a:ext cx="17572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</a:rPr>
              <a:t>FI_5051_PV + </a:t>
            </a:r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…</a:t>
            </a:r>
            <a:r>
              <a:rPr lang="en-US" altLang="ko-KR" sz="900">
                <a:solidFill>
                  <a:srgbClr val="000000"/>
                </a:solidFill>
                <a:latin typeface="맑은 고딕" panose="020B0503020000020004" pitchFamily="50" charset="-127"/>
              </a:rPr>
              <a:t> + FI_5055_PV</a:t>
            </a:r>
            <a:endParaRPr lang="ko-KR" altLang="en-US" sz="9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5694902" y="4616758"/>
            <a:ext cx="1764274" cy="897008"/>
          </a:xfrm>
          <a:prstGeom prst="roundRect">
            <a:avLst>
              <a:gd name="adj" fmla="val 11860"/>
            </a:avLst>
          </a:prstGeom>
          <a:noFill/>
          <a:ln w="127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2096224" y="5490739"/>
            <a:ext cx="2266967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smtClean="0">
                <a:latin typeface="맑은 고딕" panose="020B0503020000020004" pitchFamily="50" charset="-127"/>
                <a:ea typeface="맑은 고딕"/>
              </a:rPr>
              <a:t>각 온도 태그에 대한 </a:t>
            </a:r>
            <a:r>
              <a:rPr lang="ko-KR" altLang="en-US" sz="1100" b="1" dirty="0" err="1" smtClean="0">
                <a:latin typeface="맑은 고딕" panose="020B0503020000020004" pitchFamily="50" charset="-127"/>
                <a:ea typeface="맑은 고딕"/>
              </a:rPr>
              <a:t>차이값</a:t>
            </a:r>
            <a:r>
              <a:rPr lang="ko-KR" altLang="en-US" sz="1100" b="1" dirty="0" smtClean="0">
                <a:latin typeface="맑은 고딕" panose="020B0503020000020004" pitchFamily="50" charset="-127"/>
                <a:ea typeface="맑은 고딕"/>
              </a:rPr>
              <a:t> 산출</a:t>
            </a:r>
            <a:endParaRPr lang="en-US" altLang="ko-KR" sz="1100" b="1" dirty="0">
              <a:ea typeface="맑은 고딕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3070394" y="1362902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en-US" sz="1000" dirty="0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</a:t>
            </a:r>
            <a:endParaRPr lang="en-US" altLang="ko-KR" sz="1000" dirty="0" smtClean="0">
              <a:ln>
                <a:solidFill>
                  <a:prstClr val="black">
                    <a:lumMod val="85000"/>
                    <a:lumOff val="15000"/>
                    <a:alpha val="23000"/>
                  </a:prstClr>
                </a:solidFill>
              </a:ln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kumimoji="0" lang="ko-KR" altLang="en-US" sz="1000" b="0" dirty="0" err="1" smtClean="0">
                <a:ln>
                  <a:solidFill>
                    <a:prstClr val="black">
                      <a:lumMod val="85000"/>
                      <a:lumOff val="15000"/>
                      <a:alpha val="23000"/>
                    </a:prst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불량여부</a:t>
            </a:r>
            <a:endParaRPr kumimoji="0" lang="ko-KR" altLang="en-US" sz="1000" b="0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74" name="오른쪽 중괄호 73"/>
          <p:cNvSpPr/>
          <p:nvPr/>
        </p:nvSpPr>
        <p:spPr>
          <a:xfrm rot="16200000" flipV="1">
            <a:off x="3311170" y="1461386"/>
            <a:ext cx="216024" cy="774000"/>
          </a:xfrm>
          <a:prstGeom prst="rightBrace">
            <a:avLst>
              <a:gd name="adj1" fmla="val 44783"/>
              <a:gd name="adj2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8511363"/>
              </p:ext>
            </p:extLst>
          </p:nvPr>
        </p:nvGraphicFramePr>
        <p:xfrm>
          <a:off x="7746265" y="4397126"/>
          <a:ext cx="3599273" cy="1127580"/>
        </p:xfrm>
        <a:graphic>
          <a:graphicData uri="http://schemas.openxmlformats.org/drawingml/2006/table">
            <a:tbl>
              <a:tblPr/>
              <a:tblGrid>
                <a:gridCol w="1146209">
                  <a:extLst>
                    <a:ext uri="{9D8B030D-6E8A-4147-A177-3AD203B41FA5}">
                      <a16:colId xmlns:a16="http://schemas.microsoft.com/office/drawing/2014/main" val="2187952688"/>
                    </a:ext>
                  </a:extLst>
                </a:gridCol>
                <a:gridCol w="2453064">
                  <a:extLst>
                    <a:ext uri="{9D8B030D-6E8A-4147-A177-3AD203B41FA5}">
                      <a16:colId xmlns:a16="http://schemas.microsoft.com/office/drawing/2014/main" val="1647949550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TAG_ID</a:t>
                      </a:r>
                    </a:p>
                  </a:txBody>
                  <a:tcPr marL="1551" marR="1551" marT="1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TAG_DESC</a:t>
                      </a:r>
                    </a:p>
                  </a:txBody>
                  <a:tcPr marL="1551" marR="1551" marT="155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763558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Mold_Temperature_1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재료 </a:t>
                      </a:r>
                      <a:r>
                        <a:rPr lang="ko-KR" altLang="en-US" sz="8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주입구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zone1 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363834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zone2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62438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Mold_Temperature_3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zone3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439112"/>
                  </a:ext>
                </a:extLst>
              </a:tr>
              <a:tr h="218895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Mold_Temperature_4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재료 </a:t>
                      </a: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주입구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zone4 </a:t>
                      </a: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온도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470564"/>
                  </a:ext>
                </a:extLst>
              </a:tr>
            </a:tbl>
          </a:graphicData>
        </a:graphic>
      </p:graphicFrame>
      <p:cxnSp>
        <p:nvCxnSpPr>
          <p:cNvPr id="87" name="꺾인 연결선 86"/>
          <p:cNvCxnSpPr>
            <a:endCxn id="27" idx="0"/>
          </p:cNvCxnSpPr>
          <p:nvPr/>
        </p:nvCxnSpPr>
        <p:spPr>
          <a:xfrm rot="5400000">
            <a:off x="4471749" y="2362039"/>
            <a:ext cx="783512" cy="3264782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꺾인 연결선 89"/>
          <p:cNvCxnSpPr/>
          <p:nvPr/>
        </p:nvCxnSpPr>
        <p:spPr>
          <a:xfrm rot="16200000" flipH="1">
            <a:off x="7736531" y="2362039"/>
            <a:ext cx="783512" cy="3264782"/>
          </a:xfrm>
          <a:prstGeom prst="bentConnector3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106477" y="1979381"/>
            <a:ext cx="3081337" cy="1630800"/>
          </a:xfrm>
          <a:prstGeom prst="rect">
            <a:avLst/>
          </a:prstGeom>
          <a:noFill/>
          <a:ln w="25400" cap="flat" cmpd="sng" algn="ctr">
            <a:solidFill>
              <a:srgbClr val="FF4E4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1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사출성형 공정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56" y="3972468"/>
            <a:ext cx="3942263" cy="1903308"/>
          </a:xfrm>
          <a:prstGeom prst="rect">
            <a:avLst/>
          </a:prstGeom>
        </p:spPr>
      </p:pic>
      <p:sp>
        <p:nvSpPr>
          <p:cNvPr id="5" name="텍스트 개체 틀 2"/>
          <p:cNvSpPr txBox="1">
            <a:spLocks/>
          </p:cNvSpPr>
          <p:nvPr/>
        </p:nvSpPr>
        <p:spPr bwMode="auto">
          <a:xfrm>
            <a:off x="302319" y="657225"/>
            <a:ext cx="11793536" cy="14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사출성형 정의</a:t>
            </a:r>
            <a:endParaRPr kumimoji="0" lang="en-US" altLang="ko-KR" sz="140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28700" lvl="1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플라스틱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성형법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중의 한 방법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28700" lvl="1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열가소성 수지를 가열해서 액체 상태로 만들었을 때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유동화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)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금형의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금동부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(Cavity)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가압을 주입하여 금형 내에서 냉각시킴으로써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금형의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공동부에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상당하는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성형품을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만드는 방법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사출성형 </a:t>
            </a: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원리</a:t>
            </a:r>
            <a:endParaRPr kumimoji="0" lang="en-US" altLang="ko-KR" sz="14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28700" lvl="1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사출성형 과정은 크게 구분하여 충전 단계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가압 단계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보압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단계의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3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단계로 나눌 수 있음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85850" lvl="1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충전 단계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(Filling Phase) 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사출기의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스크류가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전진함에 따라 금형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Cavity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내로 수지가 유입되는 단계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85850" lvl="1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가압 단계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</a:t>
            </a:r>
            <a:r>
              <a:rPr kumimoji="0" lang="en-US" altLang="ko-KR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Pressurisation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Phase) :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스크류가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더욱 전진하여 금형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Cavity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에 압력이 가해지는 단계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85850" lvl="1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보압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단계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(Compensating Phase) 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금형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Cavity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내 품질 저하를 방지하기 위해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사출압을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계속 유지하는 단계</a:t>
            </a:r>
            <a:endParaRPr kumimoji="0" lang="en-US" altLang="ko-KR" sz="14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78865" y="5678733"/>
            <a:ext cx="120212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 smtClean="0"/>
              <a:t>사출성형 </a:t>
            </a:r>
            <a:r>
              <a:rPr lang="ko-KR" altLang="en-US" sz="1000" dirty="0"/>
              <a:t>공정 </a:t>
            </a:r>
            <a:r>
              <a:rPr lang="ko-KR" altLang="en-US" sz="1000" dirty="0" smtClean="0"/>
              <a:t>단계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 smtClean="0"/>
              <a:t>(</a:t>
            </a:r>
            <a:r>
              <a:rPr lang="en-US" altLang="ko-KR" sz="1000" dirty="0">
                <a:hlinkClick r:id="rId3"/>
              </a:rPr>
              <a:t>http://magazine.hellot.net/magz/article/articleDetail.do?flag=all&amp;showType=showType1&amp;articleId=ARTI_000000000032721&amp;articleAllListSortType=sort_1&amp;page=1&amp;selectYearMonth=201503&amp;subCtgId</a:t>
            </a:r>
            <a:r>
              <a:rPr lang="en-US" altLang="ko-KR" sz="1000" dirty="0" smtClean="0"/>
              <a:t>=)</a:t>
            </a:r>
          </a:p>
        </p:txBody>
      </p:sp>
    </p:spTree>
    <p:extLst>
      <p:ext uri="{BB962C8B-B14F-4D97-AF65-F5344CB8AC3E}">
        <p14:creationId xmlns:p14="http://schemas.microsoft.com/office/powerpoint/2010/main" val="4057050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ctrTitle"/>
          </p:nvPr>
        </p:nvSpPr>
        <p:spPr>
          <a:xfrm>
            <a:off x="302319" y="201126"/>
            <a:ext cx="5683391" cy="361690"/>
          </a:xfrm>
        </p:spPr>
        <p:txBody>
          <a:bodyPr/>
          <a:lstStyle/>
          <a:p>
            <a:r>
              <a:rPr lang="ko-KR" altLang="en-US" dirty="0" smtClean="0"/>
              <a:t>사출성형 데이터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 bwMode="auto">
          <a:xfrm>
            <a:off x="302319" y="657226"/>
            <a:ext cx="11603292" cy="5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수집 데이터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공장내 </a:t>
            </a:r>
            <a:r>
              <a:rPr kumimoji="0" lang="ko-KR" altLang="en-US" sz="1400" b="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사출성형기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Data, 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품질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70760" y="4482498"/>
            <a:ext cx="99565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/>
              <a:t>[</a:t>
            </a:r>
            <a:r>
              <a:rPr lang="ko-KR" altLang="en-US" sz="1000" dirty="0"/>
              <a:t>사출 과정을 잘 설명해주는 이미지</a:t>
            </a:r>
            <a:r>
              <a:rPr lang="en-US" altLang="ko-KR" sz="1000" dirty="0" smtClean="0"/>
              <a:t>]</a:t>
            </a:r>
          </a:p>
          <a:p>
            <a:r>
              <a:rPr lang="en-US" altLang="ko-KR" sz="1000" dirty="0"/>
              <a:t>(</a:t>
            </a:r>
            <a:r>
              <a:rPr lang="en-US" altLang="ko-KR" sz="1000" dirty="0">
                <a:hlinkClick r:id="rId2"/>
              </a:rPr>
              <a:t>https://blog.rocketpunch.com/2022/03/08/%EC%B9%B4%ED%8C%8C-%EC%A0%9C%EC%A1%B0%EA%B8%B8%EC%9E%A1%EC%9D%B4-%EC%82%AC%EC%B6%9C%EC%84%B1%ED%98%95-%EC%84%A4%EA%B3%84%EC%8B%9C-%EC%95%8C%EC%95%84%EB%91%AC%EC%95%BC-%ED%95%A0-%ED%8C%81-5%EA%B0%80</a:t>
            </a:r>
            <a:r>
              <a:rPr lang="en-US" altLang="ko-KR" sz="1000" dirty="0" smtClean="0">
                <a:hlinkClick r:id="rId2"/>
              </a:rPr>
              <a:t>/</a:t>
            </a:r>
            <a:r>
              <a:rPr lang="en-US" altLang="ko-KR" sz="1000" dirty="0" smtClean="0"/>
              <a:t>)</a:t>
            </a:r>
          </a:p>
        </p:txBody>
      </p:sp>
      <p:pic>
        <p:nvPicPr>
          <p:cNvPr id="6146" name="Picture 2" descr="https://blog.kakaocdn.net/dn/dVmsaU/btru2wBoPpt/K7k4jnDuywrdthpkrTqmF0/img.png"/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02" b="14789"/>
          <a:stretch/>
        </p:blipFill>
        <p:spPr bwMode="auto">
          <a:xfrm>
            <a:off x="170760" y="2915034"/>
            <a:ext cx="2726434" cy="1472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933337"/>
              </p:ext>
            </p:extLst>
          </p:nvPr>
        </p:nvGraphicFramePr>
        <p:xfrm>
          <a:off x="756755" y="1109255"/>
          <a:ext cx="7429500" cy="1485900"/>
        </p:xfrm>
        <a:graphic>
          <a:graphicData uri="http://schemas.openxmlformats.org/drawingml/2006/table">
            <a:tbl>
              <a:tblPr/>
              <a:tblGrid>
                <a:gridCol w="1095375">
                  <a:extLst>
                    <a:ext uri="{9D8B030D-6E8A-4147-A177-3AD203B41FA5}">
                      <a16:colId xmlns:a16="http://schemas.microsoft.com/office/drawing/2014/main" val="3645334928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850135266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3181954777"/>
                    </a:ext>
                  </a:extLst>
                </a:gridCol>
              </a:tblGrid>
              <a:tr h="21907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공정 변수 조건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619123"/>
                  </a:ext>
                </a:extLst>
              </a:tr>
              <a:tr h="209550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독립변수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온도 관련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스크류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실린더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수지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유압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주변 환경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110199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압력 관련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 압력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계량시 발생하는 압력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 압력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형개 압력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형체 압력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262288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 관련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충진 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보압 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냉각 시간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건조 시간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412246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 관련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사출 속도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스크류 회전 속도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형개 속도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이젝팅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1439417"/>
                  </a:ext>
                </a:extLst>
              </a:tr>
              <a:tr h="2095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 관련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이형량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쿠션량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641986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종속변수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 여부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양품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불량품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87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95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분석 과정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8811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데이터 가공</a:t>
            </a:r>
            <a:r>
              <a:rPr lang="en-US" altLang="ko-KR" dirty="0" smtClean="0"/>
              <a:t>(</a:t>
            </a:r>
            <a:r>
              <a:rPr lang="en-US" altLang="ko-KR" dirty="0"/>
              <a:t>Data </a:t>
            </a:r>
            <a:r>
              <a:rPr lang="en-US" altLang="ko-KR" dirty="0" smtClean="0"/>
              <a:t>Preprocessing)</a:t>
            </a:r>
            <a:endParaRPr lang="ko-KR" altLang="en-US" dirty="0"/>
          </a:p>
        </p:txBody>
      </p:sp>
      <p:sp>
        <p:nvSpPr>
          <p:cNvPr id="3" name="텍스트 개체 틀 2"/>
          <p:cNvSpPr txBox="1">
            <a:spLocks/>
          </p:cNvSpPr>
          <p:nvPr/>
        </p:nvSpPr>
        <p:spPr bwMode="auto">
          <a:xfrm>
            <a:off x="302319" y="657226"/>
            <a:ext cx="11603292" cy="5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가공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분석을 수행할 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때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다양한 원천 데이터 소스를 통해 목적에 맞는 데이터 형태를 만들기 위한 것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가공 단계는 데이터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전처리와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피쳐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엔지니어링으로 나뉘어짐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전처리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결측값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이상치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Scaling</a:t>
            </a: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피쳐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엔지니어링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Raw Data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로부터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Feature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만들거나 재구성하는 과정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28700" lvl="1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Feature Extraction 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주어진 </a:t>
            </a:r>
            <a:r>
              <a:rPr kumimoji="0" lang="en-US" altLang="ko-KR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Featrue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바탕으로 새로운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Feature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로 재구성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1028700" lvl="1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Encoding 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문자를 숫자로 변환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통합 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정제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변환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파생변수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5801884" y="6306988"/>
            <a:ext cx="2503297" cy="683174"/>
            <a:chOff x="992560" y="3661978"/>
            <a:chExt cx="2503297" cy="683174"/>
          </a:xfrm>
        </p:grpSpPr>
        <p:sp>
          <p:nvSpPr>
            <p:cNvPr id="7" name="직사각형 6"/>
            <p:cNvSpPr/>
            <p:nvPr/>
          </p:nvSpPr>
          <p:spPr bwMode="auto">
            <a:xfrm>
              <a:off x="992560" y="3661978"/>
              <a:ext cx="1764000" cy="396000"/>
            </a:xfrm>
            <a:prstGeom prst="rect">
              <a:avLst/>
            </a:prstGeom>
            <a:solidFill>
              <a:srgbClr val="DA5A2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444737" y="3739114"/>
              <a:ext cx="87075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전처리</a:t>
              </a:r>
              <a:endParaRPr lang="ko-KR" altLang="en-US" sz="9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 bwMode="auto">
            <a:xfrm>
              <a:off x="2745832" y="3661978"/>
              <a:ext cx="378000" cy="396000"/>
            </a:xfrm>
            <a:prstGeom prst="rect">
              <a:avLst/>
            </a:prstGeom>
            <a:solidFill>
              <a:srgbClr val="00206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0" name="직사각형 9"/>
            <p:cNvSpPr/>
            <p:nvPr/>
          </p:nvSpPr>
          <p:spPr bwMode="auto">
            <a:xfrm>
              <a:off x="3117857" y="3661978"/>
              <a:ext cx="378000" cy="396000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746806" y="3685253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</a:t>
              </a:r>
              <a:endPara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8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학습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115247" y="3689188"/>
              <a:ext cx="3770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모델</a:t>
              </a:r>
              <a:endParaRPr lang="en-US" altLang="ko-KR" sz="800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r>
                <a:rPr lang="ko-KR" altLang="en-US" sz="800" dirty="0" smtClean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배포</a:t>
              </a:r>
              <a:endParaRPr lang="ko-KR" altLang="en-US" sz="80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13" name="직선 연결선 12"/>
            <p:cNvCxnSpPr/>
            <p:nvPr/>
          </p:nvCxnSpPr>
          <p:spPr bwMode="auto">
            <a:xfrm>
              <a:off x="992560" y="4087446"/>
              <a:ext cx="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14" name="직선 연결선 13"/>
            <p:cNvCxnSpPr/>
            <p:nvPr/>
          </p:nvCxnSpPr>
          <p:spPr bwMode="auto">
            <a:xfrm>
              <a:off x="2743860" y="4087446"/>
              <a:ext cx="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15" name="직선 연결선 14"/>
            <p:cNvCxnSpPr/>
            <p:nvPr/>
          </p:nvCxnSpPr>
          <p:spPr bwMode="auto">
            <a:xfrm>
              <a:off x="3484093" y="4087446"/>
              <a:ext cx="0" cy="1080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cxnSp>
          <p:nvCxnSpPr>
            <p:cNvPr id="16" name="직선 연결선 15"/>
            <p:cNvCxnSpPr/>
            <p:nvPr/>
          </p:nvCxnSpPr>
          <p:spPr bwMode="auto">
            <a:xfrm flipH="1" flipV="1">
              <a:off x="992560" y="4136359"/>
              <a:ext cx="2484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1671979" y="4128846"/>
              <a:ext cx="3914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70%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3070" y="4145097"/>
              <a:ext cx="39145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700" dirty="0" smtClean="0">
                  <a:solidFill>
                    <a:schemeClr val="bg1">
                      <a:lumMod val="6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30%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499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>
            <a:spLocks noGrp="1"/>
          </p:cNvSpPr>
          <p:nvPr>
            <p:ph type="ctrTitle"/>
          </p:nvPr>
        </p:nvSpPr>
        <p:spPr>
          <a:xfrm>
            <a:off x="302319" y="201126"/>
            <a:ext cx="5683391" cy="361690"/>
          </a:xfrm>
        </p:spPr>
        <p:txBody>
          <a:bodyPr/>
          <a:lstStyle/>
          <a:p>
            <a:r>
              <a:rPr lang="ko-KR" altLang="en-US" dirty="0" smtClean="0"/>
              <a:t>데이터 전처리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병합</a:t>
            </a:r>
            <a:r>
              <a:rPr lang="en-US" altLang="ko-KR" dirty="0" smtClean="0"/>
              <a:t>(JOIN)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 bwMode="auto">
          <a:xfrm>
            <a:off x="302319" y="657226"/>
            <a:ext cx="11603292" cy="5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병합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: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두 개 이상의 테이블을 </a:t>
            </a:r>
            <a:r>
              <a:rPr kumimoji="0" lang="ko-KR" altLang="en-US" sz="1400" b="0" dirty="0" err="1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조인키</a:t>
            </a:r>
            <a:r>
              <a:rPr kumimoji="0" lang="en-US" altLang="ko-KR" sz="14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(JOIN-KEY)</a:t>
            </a:r>
            <a:r>
              <a:rPr kumimoji="0" lang="ko-KR" altLang="en-US" sz="1400" b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를 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통해 결합하여 새로운 데이터를 생성하는 방법</a:t>
            </a:r>
            <a:endParaRPr kumimoji="0" lang="en-US" altLang="ko-KR" sz="1400" b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크게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4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개로 나뉘어짐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(Inner Join</a:t>
            </a:r>
            <a:r>
              <a:rPr kumimoji="0" lang="ko-KR" altLang="en-US" sz="1400" b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/</a:t>
            </a:r>
            <a:r>
              <a:rPr kumimoji="0" lang="ko-KR" altLang="en-US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Outer Join / Left Join / Right Join)</a:t>
            </a:r>
          </a:p>
        </p:txBody>
      </p:sp>
      <p:sp>
        <p:nvSpPr>
          <p:cNvPr id="6" name="텍스트 개체 틀 2"/>
          <p:cNvSpPr txBox="1">
            <a:spLocks/>
          </p:cNvSpPr>
          <p:nvPr/>
        </p:nvSpPr>
        <p:spPr bwMode="auto">
          <a:xfrm>
            <a:off x="184064" y="2926348"/>
            <a:ext cx="11603292" cy="502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marL="342900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INNER JOIN</a:t>
            </a:r>
          </a:p>
          <a:p>
            <a:pPr marL="342900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OUTER JOIN</a:t>
            </a:r>
          </a:p>
          <a:p>
            <a:pPr marL="342900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LEFT JOIN</a:t>
            </a:r>
          </a:p>
          <a:p>
            <a:pPr marL="342900" indent="-34290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+mj-ea"/>
              <a:buAutoNum type="circleNumDbPlain"/>
              <a:defRPr/>
            </a:pPr>
            <a:r>
              <a:rPr kumimoji="0" lang="en-US" altLang="ko-KR" sz="1400" b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RIGHT JOIN</a:t>
            </a:r>
            <a:endParaRPr kumimoji="0" lang="en-US" altLang="ko-KR" sz="1400" b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3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>
            <a:spLocks noChangeArrowheads="1"/>
          </p:cNvSpPr>
          <p:nvPr/>
        </p:nvSpPr>
        <p:spPr bwMode="auto">
          <a:xfrm>
            <a:off x="341315" y="588963"/>
            <a:ext cx="8802687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1315" y="588963"/>
            <a:ext cx="8802687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341315" y="588963"/>
            <a:ext cx="8802687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341315" y="588963"/>
            <a:ext cx="8802687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41315" y="588963"/>
            <a:ext cx="8802687" cy="86201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endParaRPr kumimoji="1" lang="ko-KR" altLang="ko-KR" b="1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15239" y="1484784"/>
            <a:ext cx="4455256" cy="4608512"/>
          </a:xfrm>
          <a:prstGeom prst="rect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4983337" y="1484784"/>
            <a:ext cx="4496105" cy="2194522"/>
          </a:xfrm>
          <a:prstGeom prst="rect">
            <a:avLst/>
          </a:prstGeom>
          <a:noFill/>
          <a:ln w="12700">
            <a:solidFill>
              <a:sysClr val="window" lastClr="FFFFFF">
                <a:lumMod val="50000"/>
              </a:sysClr>
            </a:solidFill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18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5925" y="1497325"/>
            <a:ext cx="4455256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1) Inner Join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7017" y="1857416"/>
            <a:ext cx="4455256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Inner Join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서로 매치가 되는 행만 리턴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991559" y="1497325"/>
            <a:ext cx="4496105" cy="325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kern="0" dirty="0">
                <a:solidFill>
                  <a:srgbClr val="000000"/>
                </a:solidFill>
                <a:ea typeface="굴림" panose="020B0600000101010101" pitchFamily="50" charset="-127"/>
              </a:rPr>
              <a:t>2) Outer Join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99781" y="1844824"/>
            <a:ext cx="449610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Outer Join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: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매치가 되는 행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+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매치되지 않는 행을 리턴</a:t>
            </a:r>
          </a:p>
          <a:p>
            <a:pPr marL="285750" marR="0" lvl="0" indent="-28575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Left / Right / Full 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조인으로 나눠집니다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grpSp>
        <p:nvGrpSpPr>
          <p:cNvPr id="14" name="Group 9"/>
          <p:cNvGrpSpPr>
            <a:grpSpLocks/>
          </p:cNvGrpSpPr>
          <p:nvPr/>
        </p:nvGrpSpPr>
        <p:grpSpPr bwMode="auto">
          <a:xfrm>
            <a:off x="5343378" y="2449462"/>
            <a:ext cx="967010" cy="819707"/>
            <a:chOff x="672" y="2052"/>
            <a:chExt cx="768" cy="666"/>
          </a:xfrm>
        </p:grpSpPr>
        <p:grpSp>
          <p:nvGrpSpPr>
            <p:cNvPr id="15" name="Group 10"/>
            <p:cNvGrpSpPr>
              <a:grpSpLocks/>
            </p:cNvGrpSpPr>
            <p:nvPr/>
          </p:nvGrpSpPr>
          <p:grpSpPr bwMode="auto">
            <a:xfrm>
              <a:off x="672" y="2052"/>
              <a:ext cx="768" cy="480"/>
              <a:chOff x="672" y="2052"/>
              <a:chExt cx="768" cy="480"/>
            </a:xfrm>
          </p:grpSpPr>
          <p:sp>
            <p:nvSpPr>
              <p:cNvPr id="17" name="Oval 11"/>
              <p:cNvSpPr>
                <a:spLocks noChangeArrowheads="1"/>
              </p:cNvSpPr>
              <p:nvPr/>
            </p:nvSpPr>
            <p:spPr bwMode="auto">
              <a:xfrm>
                <a:off x="960" y="2052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" name="Oval 12"/>
              <p:cNvSpPr>
                <a:spLocks noChangeArrowheads="1"/>
              </p:cNvSpPr>
              <p:nvPr/>
            </p:nvSpPr>
            <p:spPr bwMode="auto">
              <a:xfrm>
                <a:off x="672" y="2052"/>
                <a:ext cx="480" cy="480"/>
              </a:xfrm>
              <a:prstGeom prst="ellipse">
                <a:avLst/>
              </a:pr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6" name="Text Box 13"/>
            <p:cNvSpPr txBox="1">
              <a:spLocks noChangeArrowheads="1"/>
            </p:cNvSpPr>
            <p:nvPr/>
          </p:nvSpPr>
          <p:spPr bwMode="auto">
            <a:xfrm>
              <a:off x="896" y="2544"/>
              <a:ext cx="2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800" b="0" kern="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Left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6854678" y="2449463"/>
            <a:ext cx="967010" cy="833246"/>
            <a:chOff x="2384" y="2040"/>
            <a:chExt cx="768" cy="677"/>
          </a:xfrm>
        </p:grpSpPr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2384" y="2040"/>
              <a:ext cx="768" cy="480"/>
              <a:chOff x="2400" y="2040"/>
              <a:chExt cx="768" cy="480"/>
            </a:xfrm>
          </p:grpSpPr>
          <p:sp>
            <p:nvSpPr>
              <p:cNvPr id="22" name="Oval 16"/>
              <p:cNvSpPr>
                <a:spLocks noChangeArrowheads="1"/>
              </p:cNvSpPr>
              <p:nvPr/>
            </p:nvSpPr>
            <p:spPr bwMode="auto">
              <a:xfrm>
                <a:off x="2400" y="2040"/>
                <a:ext cx="480" cy="480"/>
              </a:xfrm>
              <a:prstGeom prst="ellipse">
                <a:avLst/>
              </a:pr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3" name="Oval 17"/>
              <p:cNvSpPr>
                <a:spLocks noChangeArrowheads="1"/>
              </p:cNvSpPr>
              <p:nvPr/>
            </p:nvSpPr>
            <p:spPr bwMode="auto">
              <a:xfrm>
                <a:off x="2688" y="2040"/>
                <a:ext cx="480" cy="480"/>
              </a:xfrm>
              <a:prstGeom prst="ellipse">
                <a:avLst/>
              </a:pr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1" name="Text Box 18"/>
            <p:cNvSpPr txBox="1">
              <a:spLocks noChangeArrowheads="1"/>
            </p:cNvSpPr>
            <p:nvPr/>
          </p:nvSpPr>
          <p:spPr bwMode="auto">
            <a:xfrm>
              <a:off x="2613" y="2544"/>
              <a:ext cx="23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800" b="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Full</a:t>
              </a:r>
            </a:p>
          </p:txBody>
        </p:sp>
      </p:grpSp>
      <p:grpSp>
        <p:nvGrpSpPr>
          <p:cNvPr id="24" name="Group 19"/>
          <p:cNvGrpSpPr>
            <a:grpSpLocks/>
          </p:cNvGrpSpPr>
          <p:nvPr/>
        </p:nvGrpSpPr>
        <p:grpSpPr bwMode="auto">
          <a:xfrm>
            <a:off x="8369153" y="2420888"/>
            <a:ext cx="967010" cy="864016"/>
            <a:chOff x="4164" y="2016"/>
            <a:chExt cx="768" cy="702"/>
          </a:xfrm>
        </p:grpSpPr>
        <p:grpSp>
          <p:nvGrpSpPr>
            <p:cNvPr id="25" name="Group 20"/>
            <p:cNvGrpSpPr>
              <a:grpSpLocks/>
            </p:cNvGrpSpPr>
            <p:nvPr/>
          </p:nvGrpSpPr>
          <p:grpSpPr bwMode="auto">
            <a:xfrm>
              <a:off x="4164" y="2016"/>
              <a:ext cx="768" cy="480"/>
              <a:chOff x="4164" y="2016"/>
              <a:chExt cx="768" cy="480"/>
            </a:xfrm>
          </p:grpSpPr>
          <p:sp>
            <p:nvSpPr>
              <p:cNvPr id="27" name="Oval 21"/>
              <p:cNvSpPr>
                <a:spLocks noChangeArrowheads="1"/>
              </p:cNvSpPr>
              <p:nvPr/>
            </p:nvSpPr>
            <p:spPr bwMode="auto">
              <a:xfrm>
                <a:off x="4164" y="2016"/>
                <a:ext cx="480" cy="480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452" y="2016"/>
                <a:ext cx="480" cy="480"/>
              </a:xfrm>
              <a:prstGeom prst="ellipse">
                <a:avLst/>
              </a:pr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1pPr>
                <a:lvl2pPr marL="742950" indent="-28575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2pPr>
                <a:lvl3pPr marL="11430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3pPr>
                <a:lvl4pPr marL="16002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4pPr>
                <a:lvl5pPr marL="2057400" indent="-228600" eaLnBrk="0" hangingPunct="0"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5pPr>
                <a:lvl6pPr marL="25146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6pPr>
                <a:lvl7pPr marL="29718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7pPr>
                <a:lvl8pPr marL="34290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8pPr>
                <a:lvl9pPr marL="3886200" indent="-228600" eaLnBrk="0" fontAlgn="base" latinLnBrk="1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panose="020B0604020202020204" pitchFamily="34" charset="0"/>
                    <a:ea typeface="굴림" panose="020B0600000101010101" pitchFamily="50" charset="-127"/>
                  </a:defRPr>
                </a:lvl9pPr>
              </a:lstStyle>
              <a:p>
                <a:pPr algn="ctr" eaLnBrk="1" fontAlgn="base" latinLnBrk="0" hangingPunct="1">
                  <a:lnSpc>
                    <a:spcPts val="16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3399"/>
                  </a:buClr>
                  <a:buSzPct val="90000"/>
                  <a:buFont typeface="Wingdings" panose="05000000000000000000" pitchFamily="2" charset="2"/>
                  <a:buChar char="n"/>
                  <a:defRPr/>
                </a:pPr>
                <a:endParaRPr kumimoji="1" lang="ko-KR" altLang="en-US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323" y="2544"/>
              <a:ext cx="34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1pPr>
              <a:lvl2pPr marL="742950" indent="-28575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2pPr>
              <a:lvl3pPr marL="11430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3pPr>
              <a:lvl4pPr marL="16002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4pPr>
              <a:lvl5pPr marL="2057400" indent="-228600" eaLnBrk="0" hangingPunct="0"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5pPr>
              <a:lvl6pPr marL="25146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6pPr>
              <a:lvl7pPr marL="29718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7pPr>
              <a:lvl8pPr marL="34290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8pPr>
              <a:lvl9pPr marL="3886200" indent="-228600" eaLnBrk="0" fontAlgn="base" latinLnBrk="1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panose="020B0604020202020204" pitchFamily="34" charset="0"/>
                  <a:ea typeface="굴림" panose="020B0600000101010101" pitchFamily="50" charset="-127"/>
                </a:defRPr>
              </a:lvl9pPr>
            </a:lstStyle>
            <a:p>
              <a:pPr fontAlgn="base" latinLnBrk="0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ko-KR" sz="1800" b="0" kern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Right</a:t>
              </a:r>
            </a:p>
          </p:txBody>
        </p:sp>
      </p:grpSp>
      <p:grpSp>
        <p:nvGrpSpPr>
          <p:cNvPr id="29" name="Group 24"/>
          <p:cNvGrpSpPr>
            <a:grpSpLocks/>
          </p:cNvGrpSpPr>
          <p:nvPr/>
        </p:nvGrpSpPr>
        <p:grpSpPr bwMode="auto">
          <a:xfrm>
            <a:off x="3675297" y="1639732"/>
            <a:ext cx="1177145" cy="749300"/>
            <a:chOff x="2051" y="2667"/>
            <a:chExt cx="1686" cy="1061"/>
          </a:xfrm>
        </p:grpSpPr>
        <p:sp>
          <p:nvSpPr>
            <p:cNvPr id="30" name="Freeform 25"/>
            <p:cNvSpPr>
              <a:spLocks/>
            </p:cNvSpPr>
            <p:nvPr/>
          </p:nvSpPr>
          <p:spPr bwMode="auto">
            <a:xfrm rot="-5400000">
              <a:off x="2706" y="2687"/>
              <a:ext cx="1027" cy="1011"/>
            </a:xfrm>
            <a:custGeom>
              <a:avLst/>
              <a:gdLst>
                <a:gd name="T0" fmla="*/ 0 w 10268"/>
                <a:gd name="T1" fmla="*/ 0 h 10109"/>
                <a:gd name="T2" fmla="*/ 0 w 10268"/>
                <a:gd name="T3" fmla="*/ 0 h 10109"/>
                <a:gd name="T4" fmla="*/ 0 w 10268"/>
                <a:gd name="T5" fmla="*/ 0 h 10109"/>
                <a:gd name="T6" fmla="*/ 0 w 10268"/>
                <a:gd name="T7" fmla="*/ 0 h 10109"/>
                <a:gd name="T8" fmla="*/ 0 w 10268"/>
                <a:gd name="T9" fmla="*/ 0 h 10109"/>
                <a:gd name="T10" fmla="*/ 0 w 10268"/>
                <a:gd name="T11" fmla="*/ 0 h 10109"/>
                <a:gd name="T12" fmla="*/ 0 w 10268"/>
                <a:gd name="T13" fmla="*/ 0 h 10109"/>
                <a:gd name="T14" fmla="*/ 0 w 10268"/>
                <a:gd name="T15" fmla="*/ 0 h 10109"/>
                <a:gd name="T16" fmla="*/ 0 w 10268"/>
                <a:gd name="T17" fmla="*/ 0 h 10109"/>
                <a:gd name="T18" fmla="*/ 0 w 10268"/>
                <a:gd name="T19" fmla="*/ 0 h 10109"/>
                <a:gd name="T20" fmla="*/ 0 w 10268"/>
                <a:gd name="T21" fmla="*/ 0 h 10109"/>
                <a:gd name="T22" fmla="*/ 0 w 10268"/>
                <a:gd name="T23" fmla="*/ 0 h 10109"/>
                <a:gd name="T24" fmla="*/ 0 w 10268"/>
                <a:gd name="T25" fmla="*/ 0 h 10109"/>
                <a:gd name="T26" fmla="*/ 0 w 10268"/>
                <a:gd name="T27" fmla="*/ 0 h 10109"/>
                <a:gd name="T28" fmla="*/ 0 w 10268"/>
                <a:gd name="T29" fmla="*/ 0 h 10109"/>
                <a:gd name="T30" fmla="*/ 0 w 10268"/>
                <a:gd name="T31" fmla="*/ 0 h 10109"/>
                <a:gd name="T32" fmla="*/ 0 w 10268"/>
                <a:gd name="T33" fmla="*/ 0 h 10109"/>
                <a:gd name="T34" fmla="*/ 0 w 10268"/>
                <a:gd name="T35" fmla="*/ 0 h 10109"/>
                <a:gd name="T36" fmla="*/ 0 w 10268"/>
                <a:gd name="T37" fmla="*/ 0 h 10109"/>
                <a:gd name="T38" fmla="*/ 0 w 10268"/>
                <a:gd name="T39" fmla="*/ 0 h 10109"/>
                <a:gd name="T40" fmla="*/ 0 w 10268"/>
                <a:gd name="T41" fmla="*/ 0 h 10109"/>
                <a:gd name="T42" fmla="*/ 0 w 10268"/>
                <a:gd name="T43" fmla="*/ 0 h 10109"/>
                <a:gd name="T44" fmla="*/ 0 w 10268"/>
                <a:gd name="T45" fmla="*/ 0 h 10109"/>
                <a:gd name="T46" fmla="*/ 0 w 10268"/>
                <a:gd name="T47" fmla="*/ 0 h 10109"/>
                <a:gd name="T48" fmla="*/ 0 w 10268"/>
                <a:gd name="T49" fmla="*/ 0 h 10109"/>
                <a:gd name="T50" fmla="*/ 0 w 10268"/>
                <a:gd name="T51" fmla="*/ 0 h 10109"/>
                <a:gd name="T52" fmla="*/ 0 w 10268"/>
                <a:gd name="T53" fmla="*/ 0 h 10109"/>
                <a:gd name="T54" fmla="*/ 0 w 10268"/>
                <a:gd name="T55" fmla="*/ 0 h 10109"/>
                <a:gd name="T56" fmla="*/ 0 w 10268"/>
                <a:gd name="T57" fmla="*/ 0 h 10109"/>
                <a:gd name="T58" fmla="*/ 0 w 10268"/>
                <a:gd name="T59" fmla="*/ 0 h 10109"/>
                <a:gd name="T60" fmla="*/ 0 w 10268"/>
                <a:gd name="T61" fmla="*/ 0 h 10109"/>
                <a:gd name="T62" fmla="*/ 0 w 10268"/>
                <a:gd name="T63" fmla="*/ 0 h 10109"/>
                <a:gd name="T64" fmla="*/ 0 w 10268"/>
                <a:gd name="T65" fmla="*/ 0 h 10109"/>
                <a:gd name="T66" fmla="*/ 0 w 10268"/>
                <a:gd name="T67" fmla="*/ 0 h 10109"/>
                <a:gd name="T68" fmla="*/ 0 w 10268"/>
                <a:gd name="T69" fmla="*/ 0 h 10109"/>
                <a:gd name="T70" fmla="*/ 0 w 10268"/>
                <a:gd name="T71" fmla="*/ 0 h 10109"/>
                <a:gd name="T72" fmla="*/ 0 w 10268"/>
                <a:gd name="T73" fmla="*/ 0 h 10109"/>
                <a:gd name="T74" fmla="*/ 0 w 10268"/>
                <a:gd name="T75" fmla="*/ 0 h 10109"/>
                <a:gd name="T76" fmla="*/ 0 w 10268"/>
                <a:gd name="T77" fmla="*/ 0 h 10109"/>
                <a:gd name="T78" fmla="*/ 0 w 10268"/>
                <a:gd name="T79" fmla="*/ 0 h 10109"/>
                <a:gd name="T80" fmla="*/ 0 w 10268"/>
                <a:gd name="T81" fmla="*/ 0 h 10109"/>
                <a:gd name="T82" fmla="*/ 0 w 10268"/>
                <a:gd name="T83" fmla="*/ 0 h 10109"/>
                <a:gd name="T84" fmla="*/ 0 w 10268"/>
                <a:gd name="T85" fmla="*/ 0 h 101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68"/>
                <a:gd name="T130" fmla="*/ 0 h 10109"/>
                <a:gd name="T131" fmla="*/ 10268 w 10268"/>
                <a:gd name="T132" fmla="*/ 10109 h 1010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68" h="10109">
                  <a:moveTo>
                    <a:pt x="5134" y="10109"/>
                  </a:moveTo>
                  <a:lnTo>
                    <a:pt x="5398" y="10103"/>
                  </a:lnTo>
                  <a:lnTo>
                    <a:pt x="5658" y="10083"/>
                  </a:lnTo>
                  <a:lnTo>
                    <a:pt x="5914" y="10051"/>
                  </a:lnTo>
                  <a:lnTo>
                    <a:pt x="6167" y="10006"/>
                  </a:lnTo>
                  <a:lnTo>
                    <a:pt x="6415" y="9950"/>
                  </a:lnTo>
                  <a:lnTo>
                    <a:pt x="6658" y="9881"/>
                  </a:lnTo>
                  <a:lnTo>
                    <a:pt x="6896" y="9801"/>
                  </a:lnTo>
                  <a:lnTo>
                    <a:pt x="7130" y="9711"/>
                  </a:lnTo>
                  <a:lnTo>
                    <a:pt x="7357" y="9609"/>
                  </a:lnTo>
                  <a:lnTo>
                    <a:pt x="7578" y="9498"/>
                  </a:lnTo>
                  <a:lnTo>
                    <a:pt x="7793" y="9375"/>
                  </a:lnTo>
                  <a:lnTo>
                    <a:pt x="8001" y="9244"/>
                  </a:lnTo>
                  <a:lnTo>
                    <a:pt x="8203" y="9103"/>
                  </a:lnTo>
                  <a:lnTo>
                    <a:pt x="8397" y="8952"/>
                  </a:lnTo>
                  <a:lnTo>
                    <a:pt x="8583" y="8794"/>
                  </a:lnTo>
                  <a:lnTo>
                    <a:pt x="8762" y="8626"/>
                  </a:lnTo>
                  <a:lnTo>
                    <a:pt x="8931" y="8450"/>
                  </a:lnTo>
                  <a:lnTo>
                    <a:pt x="9093" y="8267"/>
                  </a:lnTo>
                  <a:lnTo>
                    <a:pt x="9246" y="8075"/>
                  </a:lnTo>
                  <a:lnTo>
                    <a:pt x="9389" y="7877"/>
                  </a:lnTo>
                  <a:lnTo>
                    <a:pt x="9523" y="7673"/>
                  </a:lnTo>
                  <a:lnTo>
                    <a:pt x="9647" y="7461"/>
                  </a:lnTo>
                  <a:lnTo>
                    <a:pt x="9761" y="7243"/>
                  </a:lnTo>
                  <a:lnTo>
                    <a:pt x="9864" y="7018"/>
                  </a:lnTo>
                  <a:lnTo>
                    <a:pt x="9955" y="6790"/>
                  </a:lnTo>
                  <a:lnTo>
                    <a:pt x="10036" y="6555"/>
                  </a:lnTo>
                  <a:lnTo>
                    <a:pt x="10106" y="6315"/>
                  </a:lnTo>
                  <a:lnTo>
                    <a:pt x="10164" y="6071"/>
                  </a:lnTo>
                  <a:lnTo>
                    <a:pt x="10209" y="5822"/>
                  </a:lnTo>
                  <a:lnTo>
                    <a:pt x="10242" y="5570"/>
                  </a:lnTo>
                  <a:lnTo>
                    <a:pt x="10262" y="5314"/>
                  </a:lnTo>
                  <a:lnTo>
                    <a:pt x="10268" y="5054"/>
                  </a:lnTo>
                  <a:lnTo>
                    <a:pt x="10262" y="4795"/>
                  </a:lnTo>
                  <a:lnTo>
                    <a:pt x="10242" y="4539"/>
                  </a:lnTo>
                  <a:lnTo>
                    <a:pt x="10209" y="4287"/>
                  </a:lnTo>
                  <a:lnTo>
                    <a:pt x="10164" y="4038"/>
                  </a:lnTo>
                  <a:lnTo>
                    <a:pt x="10106" y="3794"/>
                  </a:lnTo>
                  <a:lnTo>
                    <a:pt x="10036" y="3555"/>
                  </a:lnTo>
                  <a:lnTo>
                    <a:pt x="9955" y="3320"/>
                  </a:lnTo>
                  <a:lnTo>
                    <a:pt x="9864" y="3090"/>
                  </a:lnTo>
                  <a:lnTo>
                    <a:pt x="9761" y="2866"/>
                  </a:lnTo>
                  <a:lnTo>
                    <a:pt x="9647" y="2648"/>
                  </a:lnTo>
                  <a:lnTo>
                    <a:pt x="9523" y="2437"/>
                  </a:lnTo>
                  <a:lnTo>
                    <a:pt x="9389" y="2232"/>
                  </a:lnTo>
                  <a:lnTo>
                    <a:pt x="9246" y="2034"/>
                  </a:lnTo>
                  <a:lnTo>
                    <a:pt x="9093" y="1842"/>
                  </a:lnTo>
                  <a:lnTo>
                    <a:pt x="8931" y="1659"/>
                  </a:lnTo>
                  <a:lnTo>
                    <a:pt x="8762" y="1483"/>
                  </a:lnTo>
                  <a:lnTo>
                    <a:pt x="8583" y="1315"/>
                  </a:lnTo>
                  <a:lnTo>
                    <a:pt x="8397" y="1156"/>
                  </a:lnTo>
                  <a:lnTo>
                    <a:pt x="8203" y="1007"/>
                  </a:lnTo>
                  <a:lnTo>
                    <a:pt x="8001" y="865"/>
                  </a:lnTo>
                  <a:lnTo>
                    <a:pt x="7793" y="734"/>
                  </a:lnTo>
                  <a:lnTo>
                    <a:pt x="7578" y="611"/>
                  </a:lnTo>
                  <a:lnTo>
                    <a:pt x="7357" y="500"/>
                  </a:lnTo>
                  <a:lnTo>
                    <a:pt x="7130" y="399"/>
                  </a:lnTo>
                  <a:lnTo>
                    <a:pt x="6896" y="308"/>
                  </a:lnTo>
                  <a:lnTo>
                    <a:pt x="6658" y="228"/>
                  </a:lnTo>
                  <a:lnTo>
                    <a:pt x="6415" y="159"/>
                  </a:lnTo>
                  <a:lnTo>
                    <a:pt x="6167" y="102"/>
                  </a:lnTo>
                  <a:lnTo>
                    <a:pt x="5914" y="58"/>
                  </a:lnTo>
                  <a:lnTo>
                    <a:pt x="5658" y="27"/>
                  </a:lnTo>
                  <a:lnTo>
                    <a:pt x="5398" y="7"/>
                  </a:lnTo>
                  <a:lnTo>
                    <a:pt x="5134" y="0"/>
                  </a:lnTo>
                  <a:lnTo>
                    <a:pt x="4871" y="7"/>
                  </a:lnTo>
                  <a:lnTo>
                    <a:pt x="4611" y="27"/>
                  </a:lnTo>
                  <a:lnTo>
                    <a:pt x="4354" y="58"/>
                  </a:lnTo>
                  <a:lnTo>
                    <a:pt x="4102" y="102"/>
                  </a:lnTo>
                  <a:lnTo>
                    <a:pt x="3854" y="159"/>
                  </a:lnTo>
                  <a:lnTo>
                    <a:pt x="3610" y="228"/>
                  </a:lnTo>
                  <a:lnTo>
                    <a:pt x="3372" y="308"/>
                  </a:lnTo>
                  <a:lnTo>
                    <a:pt x="3140" y="399"/>
                  </a:lnTo>
                  <a:lnTo>
                    <a:pt x="2912" y="500"/>
                  </a:lnTo>
                  <a:lnTo>
                    <a:pt x="2690" y="611"/>
                  </a:lnTo>
                  <a:lnTo>
                    <a:pt x="2475" y="734"/>
                  </a:lnTo>
                  <a:lnTo>
                    <a:pt x="2267" y="865"/>
                  </a:lnTo>
                  <a:lnTo>
                    <a:pt x="2066" y="1007"/>
                  </a:lnTo>
                  <a:lnTo>
                    <a:pt x="1871" y="1156"/>
                  </a:lnTo>
                  <a:lnTo>
                    <a:pt x="1685" y="1315"/>
                  </a:lnTo>
                  <a:lnTo>
                    <a:pt x="1507" y="1483"/>
                  </a:lnTo>
                  <a:lnTo>
                    <a:pt x="1337" y="1659"/>
                  </a:lnTo>
                  <a:lnTo>
                    <a:pt x="1176" y="1842"/>
                  </a:lnTo>
                  <a:lnTo>
                    <a:pt x="1023" y="2034"/>
                  </a:lnTo>
                  <a:lnTo>
                    <a:pt x="879" y="2232"/>
                  </a:lnTo>
                  <a:lnTo>
                    <a:pt x="745" y="2437"/>
                  </a:lnTo>
                  <a:lnTo>
                    <a:pt x="622" y="2648"/>
                  </a:lnTo>
                  <a:lnTo>
                    <a:pt x="508" y="2866"/>
                  </a:lnTo>
                  <a:lnTo>
                    <a:pt x="405" y="3090"/>
                  </a:lnTo>
                  <a:lnTo>
                    <a:pt x="313" y="3320"/>
                  </a:lnTo>
                  <a:lnTo>
                    <a:pt x="232" y="3555"/>
                  </a:lnTo>
                  <a:lnTo>
                    <a:pt x="162" y="3794"/>
                  </a:lnTo>
                  <a:lnTo>
                    <a:pt x="105" y="4038"/>
                  </a:lnTo>
                  <a:lnTo>
                    <a:pt x="60" y="4287"/>
                  </a:lnTo>
                  <a:lnTo>
                    <a:pt x="27" y="4539"/>
                  </a:lnTo>
                  <a:lnTo>
                    <a:pt x="7" y="4795"/>
                  </a:lnTo>
                  <a:lnTo>
                    <a:pt x="0" y="5054"/>
                  </a:lnTo>
                  <a:lnTo>
                    <a:pt x="7" y="5314"/>
                  </a:lnTo>
                  <a:lnTo>
                    <a:pt x="27" y="5570"/>
                  </a:lnTo>
                  <a:lnTo>
                    <a:pt x="60" y="5822"/>
                  </a:lnTo>
                  <a:lnTo>
                    <a:pt x="105" y="6071"/>
                  </a:lnTo>
                  <a:lnTo>
                    <a:pt x="162" y="6315"/>
                  </a:lnTo>
                  <a:lnTo>
                    <a:pt x="232" y="6555"/>
                  </a:lnTo>
                  <a:lnTo>
                    <a:pt x="313" y="6790"/>
                  </a:lnTo>
                  <a:lnTo>
                    <a:pt x="405" y="7018"/>
                  </a:lnTo>
                  <a:lnTo>
                    <a:pt x="508" y="7243"/>
                  </a:lnTo>
                  <a:lnTo>
                    <a:pt x="622" y="7461"/>
                  </a:lnTo>
                  <a:lnTo>
                    <a:pt x="745" y="7673"/>
                  </a:lnTo>
                  <a:lnTo>
                    <a:pt x="879" y="7877"/>
                  </a:lnTo>
                  <a:lnTo>
                    <a:pt x="1023" y="8075"/>
                  </a:lnTo>
                  <a:lnTo>
                    <a:pt x="1176" y="8267"/>
                  </a:lnTo>
                  <a:lnTo>
                    <a:pt x="1337" y="8450"/>
                  </a:lnTo>
                  <a:lnTo>
                    <a:pt x="1507" y="8626"/>
                  </a:lnTo>
                  <a:lnTo>
                    <a:pt x="1685" y="8794"/>
                  </a:lnTo>
                  <a:lnTo>
                    <a:pt x="1871" y="8952"/>
                  </a:lnTo>
                  <a:lnTo>
                    <a:pt x="2066" y="9103"/>
                  </a:lnTo>
                  <a:lnTo>
                    <a:pt x="2267" y="9244"/>
                  </a:lnTo>
                  <a:lnTo>
                    <a:pt x="2475" y="9375"/>
                  </a:lnTo>
                  <a:lnTo>
                    <a:pt x="2690" y="9498"/>
                  </a:lnTo>
                  <a:lnTo>
                    <a:pt x="2912" y="9609"/>
                  </a:lnTo>
                  <a:lnTo>
                    <a:pt x="3140" y="9711"/>
                  </a:lnTo>
                  <a:lnTo>
                    <a:pt x="3372" y="9801"/>
                  </a:lnTo>
                  <a:lnTo>
                    <a:pt x="3610" y="9881"/>
                  </a:lnTo>
                  <a:lnTo>
                    <a:pt x="3854" y="9950"/>
                  </a:lnTo>
                  <a:lnTo>
                    <a:pt x="4102" y="10006"/>
                  </a:lnTo>
                  <a:lnTo>
                    <a:pt x="4354" y="10051"/>
                  </a:lnTo>
                  <a:lnTo>
                    <a:pt x="4611" y="10083"/>
                  </a:lnTo>
                  <a:lnTo>
                    <a:pt x="4871" y="10103"/>
                  </a:lnTo>
                  <a:lnTo>
                    <a:pt x="5134" y="1010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 rot="-5400000">
              <a:off x="3216" y="2671"/>
              <a:ext cx="525" cy="517"/>
            </a:xfrm>
            <a:custGeom>
              <a:avLst/>
              <a:gdLst>
                <a:gd name="T0" fmla="*/ 0 w 5254"/>
                <a:gd name="T1" fmla="*/ 0 h 5175"/>
                <a:gd name="T2" fmla="*/ 0 w 5254"/>
                <a:gd name="T3" fmla="*/ 0 h 5175"/>
                <a:gd name="T4" fmla="*/ 0 w 5254"/>
                <a:gd name="T5" fmla="*/ 0 h 5175"/>
                <a:gd name="T6" fmla="*/ 0 w 5254"/>
                <a:gd name="T7" fmla="*/ 0 h 5175"/>
                <a:gd name="T8" fmla="*/ 0 w 5254"/>
                <a:gd name="T9" fmla="*/ 0 h 5175"/>
                <a:gd name="T10" fmla="*/ 0 w 5254"/>
                <a:gd name="T11" fmla="*/ 0 h 5175"/>
                <a:gd name="T12" fmla="*/ 0 w 5254"/>
                <a:gd name="T13" fmla="*/ 0 h 5175"/>
                <a:gd name="T14" fmla="*/ 0 w 5254"/>
                <a:gd name="T15" fmla="*/ 0 h 5175"/>
                <a:gd name="T16" fmla="*/ 0 w 5254"/>
                <a:gd name="T17" fmla="*/ 0 h 5175"/>
                <a:gd name="T18" fmla="*/ 0 w 5254"/>
                <a:gd name="T19" fmla="*/ 0 h 5175"/>
                <a:gd name="T20" fmla="*/ 0 w 5254"/>
                <a:gd name="T21" fmla="*/ 0 h 5175"/>
                <a:gd name="T22" fmla="*/ 0 w 5254"/>
                <a:gd name="T23" fmla="*/ 0 h 5175"/>
                <a:gd name="T24" fmla="*/ 0 w 5254"/>
                <a:gd name="T25" fmla="*/ 0 h 5175"/>
                <a:gd name="T26" fmla="*/ 0 w 5254"/>
                <a:gd name="T27" fmla="*/ 0 h 5175"/>
                <a:gd name="T28" fmla="*/ 0 w 5254"/>
                <a:gd name="T29" fmla="*/ 0 h 5175"/>
                <a:gd name="T30" fmla="*/ 0 w 5254"/>
                <a:gd name="T31" fmla="*/ 0 h 5175"/>
                <a:gd name="T32" fmla="*/ 0 w 5254"/>
                <a:gd name="T33" fmla="*/ 0 h 5175"/>
                <a:gd name="T34" fmla="*/ 0 w 5254"/>
                <a:gd name="T35" fmla="*/ 0 h 5175"/>
                <a:gd name="T36" fmla="*/ 0 w 5254"/>
                <a:gd name="T37" fmla="*/ 0 h 5175"/>
                <a:gd name="T38" fmla="*/ 0 w 5254"/>
                <a:gd name="T39" fmla="*/ 0 h 5175"/>
                <a:gd name="T40" fmla="*/ 0 w 5254"/>
                <a:gd name="T41" fmla="*/ 0 h 5175"/>
                <a:gd name="T42" fmla="*/ 0 w 5254"/>
                <a:gd name="T43" fmla="*/ 0 h 5175"/>
                <a:gd name="T44" fmla="*/ 0 w 5254"/>
                <a:gd name="T45" fmla="*/ 0 h 5175"/>
                <a:gd name="T46" fmla="*/ 0 w 5254"/>
                <a:gd name="T47" fmla="*/ 0 h 5175"/>
                <a:gd name="T48" fmla="*/ 0 w 5254"/>
                <a:gd name="T49" fmla="*/ 0 h 5175"/>
                <a:gd name="T50" fmla="*/ 0 w 5254"/>
                <a:gd name="T51" fmla="*/ 0 h 5175"/>
                <a:gd name="T52" fmla="*/ 0 w 5254"/>
                <a:gd name="T53" fmla="*/ 0 h 5175"/>
                <a:gd name="T54" fmla="*/ 0 w 5254"/>
                <a:gd name="T55" fmla="*/ 0 h 5175"/>
                <a:gd name="T56" fmla="*/ 0 w 5254"/>
                <a:gd name="T57" fmla="*/ 0 h 5175"/>
                <a:gd name="T58" fmla="*/ 0 w 5254"/>
                <a:gd name="T59" fmla="*/ 0 h 5175"/>
                <a:gd name="T60" fmla="*/ 0 w 5254"/>
                <a:gd name="T61" fmla="*/ 0 h 5175"/>
                <a:gd name="T62" fmla="*/ 0 w 5254"/>
                <a:gd name="T63" fmla="*/ 0 h 5175"/>
                <a:gd name="T64" fmla="*/ 0 w 5254"/>
                <a:gd name="T65" fmla="*/ 0 h 5175"/>
                <a:gd name="T66" fmla="*/ 0 w 5254"/>
                <a:gd name="T67" fmla="*/ 0 h 5175"/>
                <a:gd name="T68" fmla="*/ 0 w 5254"/>
                <a:gd name="T69" fmla="*/ 0 h 5175"/>
                <a:gd name="T70" fmla="*/ 0 w 5254"/>
                <a:gd name="T71" fmla="*/ 0 h 5175"/>
                <a:gd name="T72" fmla="*/ 0 w 5254"/>
                <a:gd name="T73" fmla="*/ 0 h 5175"/>
                <a:gd name="T74" fmla="*/ 0 w 5254"/>
                <a:gd name="T75" fmla="*/ 0 h 5175"/>
                <a:gd name="T76" fmla="*/ 0 w 5254"/>
                <a:gd name="T77" fmla="*/ 0 h 5175"/>
                <a:gd name="T78" fmla="*/ 0 w 5254"/>
                <a:gd name="T79" fmla="*/ 0 h 5175"/>
                <a:gd name="T80" fmla="*/ 0 w 5254"/>
                <a:gd name="T81" fmla="*/ 0 h 5175"/>
                <a:gd name="T82" fmla="*/ 0 w 5254"/>
                <a:gd name="T83" fmla="*/ 0 h 5175"/>
                <a:gd name="T84" fmla="*/ 0 w 5254"/>
                <a:gd name="T85" fmla="*/ 0 h 5175"/>
                <a:gd name="T86" fmla="*/ 0 w 5254"/>
                <a:gd name="T87" fmla="*/ 0 h 5175"/>
                <a:gd name="T88" fmla="*/ 0 w 5254"/>
                <a:gd name="T89" fmla="*/ 0 h 5175"/>
                <a:gd name="T90" fmla="*/ 0 w 5254"/>
                <a:gd name="T91" fmla="*/ 0 h 5175"/>
                <a:gd name="T92" fmla="*/ 0 w 5254"/>
                <a:gd name="T93" fmla="*/ 0 h 5175"/>
                <a:gd name="T94" fmla="*/ 0 w 5254"/>
                <a:gd name="T95" fmla="*/ 0 h 5175"/>
                <a:gd name="T96" fmla="*/ 0 w 5254"/>
                <a:gd name="T97" fmla="*/ 0 h 5175"/>
                <a:gd name="T98" fmla="*/ 0 w 5254"/>
                <a:gd name="T99" fmla="*/ 0 h 5175"/>
                <a:gd name="T100" fmla="*/ 0 w 5254"/>
                <a:gd name="T101" fmla="*/ 0 h 5175"/>
                <a:gd name="T102" fmla="*/ 0 w 5254"/>
                <a:gd name="T103" fmla="*/ 0 h 51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5"/>
                <a:gd name="T158" fmla="*/ 5254 w 5254"/>
                <a:gd name="T159" fmla="*/ 5175 h 517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5">
                  <a:moveTo>
                    <a:pt x="5014" y="0"/>
                  </a:moveTo>
                  <a:lnTo>
                    <a:pt x="5014" y="0"/>
                  </a:lnTo>
                  <a:lnTo>
                    <a:pt x="5014" y="64"/>
                  </a:lnTo>
                  <a:lnTo>
                    <a:pt x="5013" y="128"/>
                  </a:lnTo>
                  <a:lnTo>
                    <a:pt x="5011" y="191"/>
                  </a:lnTo>
                  <a:lnTo>
                    <a:pt x="5008" y="254"/>
                  </a:lnTo>
                  <a:lnTo>
                    <a:pt x="5005" y="317"/>
                  </a:lnTo>
                  <a:lnTo>
                    <a:pt x="4999" y="379"/>
                  </a:lnTo>
                  <a:lnTo>
                    <a:pt x="4995" y="442"/>
                  </a:lnTo>
                  <a:lnTo>
                    <a:pt x="4989" y="504"/>
                  </a:lnTo>
                  <a:lnTo>
                    <a:pt x="4981" y="566"/>
                  </a:lnTo>
                  <a:lnTo>
                    <a:pt x="4974" y="627"/>
                  </a:lnTo>
                  <a:lnTo>
                    <a:pt x="4966" y="689"/>
                  </a:lnTo>
                  <a:lnTo>
                    <a:pt x="4957" y="750"/>
                  </a:lnTo>
                  <a:lnTo>
                    <a:pt x="4947" y="811"/>
                  </a:lnTo>
                  <a:lnTo>
                    <a:pt x="4936" y="873"/>
                  </a:lnTo>
                  <a:lnTo>
                    <a:pt x="4925" y="933"/>
                  </a:lnTo>
                  <a:lnTo>
                    <a:pt x="4913" y="993"/>
                  </a:lnTo>
                  <a:lnTo>
                    <a:pt x="4899" y="1053"/>
                  </a:lnTo>
                  <a:lnTo>
                    <a:pt x="4886" y="1113"/>
                  </a:lnTo>
                  <a:lnTo>
                    <a:pt x="4872" y="1172"/>
                  </a:lnTo>
                  <a:lnTo>
                    <a:pt x="4856" y="1231"/>
                  </a:lnTo>
                  <a:lnTo>
                    <a:pt x="4840" y="1290"/>
                  </a:lnTo>
                  <a:lnTo>
                    <a:pt x="4825" y="1348"/>
                  </a:lnTo>
                  <a:lnTo>
                    <a:pt x="4807" y="1407"/>
                  </a:lnTo>
                  <a:lnTo>
                    <a:pt x="4789" y="1465"/>
                  </a:lnTo>
                  <a:lnTo>
                    <a:pt x="4770" y="1523"/>
                  </a:lnTo>
                  <a:lnTo>
                    <a:pt x="4750" y="1580"/>
                  </a:lnTo>
                  <a:lnTo>
                    <a:pt x="4731" y="1637"/>
                  </a:lnTo>
                  <a:lnTo>
                    <a:pt x="4710" y="1693"/>
                  </a:lnTo>
                  <a:lnTo>
                    <a:pt x="4689" y="1750"/>
                  </a:lnTo>
                  <a:lnTo>
                    <a:pt x="4666" y="1806"/>
                  </a:lnTo>
                  <a:lnTo>
                    <a:pt x="4644" y="1862"/>
                  </a:lnTo>
                  <a:lnTo>
                    <a:pt x="4619" y="1918"/>
                  </a:lnTo>
                  <a:lnTo>
                    <a:pt x="4596" y="1973"/>
                  </a:lnTo>
                  <a:lnTo>
                    <a:pt x="4571" y="2027"/>
                  </a:lnTo>
                  <a:lnTo>
                    <a:pt x="4546" y="2081"/>
                  </a:lnTo>
                  <a:lnTo>
                    <a:pt x="4519" y="2136"/>
                  </a:lnTo>
                  <a:lnTo>
                    <a:pt x="4492" y="2190"/>
                  </a:lnTo>
                  <a:lnTo>
                    <a:pt x="4466" y="2243"/>
                  </a:lnTo>
                  <a:lnTo>
                    <a:pt x="4437" y="2296"/>
                  </a:lnTo>
                  <a:lnTo>
                    <a:pt x="4409" y="2349"/>
                  </a:lnTo>
                  <a:lnTo>
                    <a:pt x="4379" y="2400"/>
                  </a:lnTo>
                  <a:lnTo>
                    <a:pt x="4349" y="2453"/>
                  </a:lnTo>
                  <a:lnTo>
                    <a:pt x="4318" y="2504"/>
                  </a:lnTo>
                  <a:lnTo>
                    <a:pt x="4288" y="2555"/>
                  </a:lnTo>
                  <a:lnTo>
                    <a:pt x="4255" y="2606"/>
                  </a:lnTo>
                  <a:lnTo>
                    <a:pt x="4224" y="2657"/>
                  </a:lnTo>
                  <a:lnTo>
                    <a:pt x="4190" y="2706"/>
                  </a:lnTo>
                  <a:lnTo>
                    <a:pt x="4157" y="2756"/>
                  </a:lnTo>
                  <a:lnTo>
                    <a:pt x="4123" y="2804"/>
                  </a:lnTo>
                  <a:lnTo>
                    <a:pt x="4088" y="2853"/>
                  </a:lnTo>
                  <a:lnTo>
                    <a:pt x="4053" y="2901"/>
                  </a:lnTo>
                  <a:lnTo>
                    <a:pt x="4017" y="2948"/>
                  </a:lnTo>
                  <a:lnTo>
                    <a:pt x="3981" y="2996"/>
                  </a:lnTo>
                  <a:lnTo>
                    <a:pt x="3944" y="3043"/>
                  </a:lnTo>
                  <a:lnTo>
                    <a:pt x="3906" y="3090"/>
                  </a:lnTo>
                  <a:lnTo>
                    <a:pt x="3868" y="3136"/>
                  </a:lnTo>
                  <a:lnTo>
                    <a:pt x="3829" y="3181"/>
                  </a:lnTo>
                  <a:lnTo>
                    <a:pt x="3790" y="3226"/>
                  </a:lnTo>
                  <a:lnTo>
                    <a:pt x="3750" y="3271"/>
                  </a:lnTo>
                  <a:lnTo>
                    <a:pt x="3710" y="3315"/>
                  </a:lnTo>
                  <a:lnTo>
                    <a:pt x="3669" y="3358"/>
                  </a:lnTo>
                  <a:lnTo>
                    <a:pt x="3628" y="3402"/>
                  </a:lnTo>
                  <a:lnTo>
                    <a:pt x="3586" y="3445"/>
                  </a:lnTo>
                  <a:lnTo>
                    <a:pt x="3544" y="3487"/>
                  </a:lnTo>
                  <a:lnTo>
                    <a:pt x="3501" y="3528"/>
                  </a:lnTo>
                  <a:lnTo>
                    <a:pt x="3457" y="3569"/>
                  </a:lnTo>
                  <a:lnTo>
                    <a:pt x="3414" y="3610"/>
                  </a:lnTo>
                  <a:lnTo>
                    <a:pt x="3369" y="3650"/>
                  </a:lnTo>
                  <a:lnTo>
                    <a:pt x="3325" y="3690"/>
                  </a:lnTo>
                  <a:lnTo>
                    <a:pt x="3280" y="3729"/>
                  </a:lnTo>
                  <a:lnTo>
                    <a:pt x="3233" y="3767"/>
                  </a:lnTo>
                  <a:lnTo>
                    <a:pt x="3187" y="3805"/>
                  </a:lnTo>
                  <a:lnTo>
                    <a:pt x="3141" y="3843"/>
                  </a:lnTo>
                  <a:lnTo>
                    <a:pt x="3093" y="3880"/>
                  </a:lnTo>
                  <a:lnTo>
                    <a:pt x="3046" y="3917"/>
                  </a:lnTo>
                  <a:lnTo>
                    <a:pt x="2997" y="3953"/>
                  </a:lnTo>
                  <a:lnTo>
                    <a:pt x="2949" y="3987"/>
                  </a:lnTo>
                  <a:lnTo>
                    <a:pt x="2901" y="4022"/>
                  </a:lnTo>
                  <a:lnTo>
                    <a:pt x="2851" y="4057"/>
                  </a:lnTo>
                  <a:lnTo>
                    <a:pt x="2802" y="4090"/>
                  </a:lnTo>
                  <a:lnTo>
                    <a:pt x="2751" y="4123"/>
                  </a:lnTo>
                  <a:lnTo>
                    <a:pt x="2701" y="4156"/>
                  </a:lnTo>
                  <a:lnTo>
                    <a:pt x="2649" y="4188"/>
                  </a:lnTo>
                  <a:lnTo>
                    <a:pt x="2598" y="4219"/>
                  </a:lnTo>
                  <a:lnTo>
                    <a:pt x="2546" y="4250"/>
                  </a:lnTo>
                  <a:lnTo>
                    <a:pt x="2493" y="4279"/>
                  </a:lnTo>
                  <a:lnTo>
                    <a:pt x="2441" y="4309"/>
                  </a:lnTo>
                  <a:lnTo>
                    <a:pt x="2388" y="4338"/>
                  </a:lnTo>
                  <a:lnTo>
                    <a:pt x="2334" y="4366"/>
                  </a:lnTo>
                  <a:lnTo>
                    <a:pt x="2280" y="4394"/>
                  </a:lnTo>
                  <a:lnTo>
                    <a:pt x="2226" y="4422"/>
                  </a:lnTo>
                  <a:lnTo>
                    <a:pt x="2171" y="4447"/>
                  </a:lnTo>
                  <a:lnTo>
                    <a:pt x="2117" y="4473"/>
                  </a:lnTo>
                  <a:lnTo>
                    <a:pt x="2061" y="4498"/>
                  </a:lnTo>
                  <a:lnTo>
                    <a:pt x="2005" y="4523"/>
                  </a:lnTo>
                  <a:lnTo>
                    <a:pt x="1949" y="4546"/>
                  </a:lnTo>
                  <a:lnTo>
                    <a:pt x="1893" y="4569"/>
                  </a:lnTo>
                  <a:lnTo>
                    <a:pt x="1837" y="4592"/>
                  </a:lnTo>
                  <a:lnTo>
                    <a:pt x="1780" y="4614"/>
                  </a:lnTo>
                  <a:lnTo>
                    <a:pt x="1722" y="4635"/>
                  </a:lnTo>
                  <a:lnTo>
                    <a:pt x="1664" y="4656"/>
                  </a:lnTo>
                  <a:lnTo>
                    <a:pt x="1606" y="4676"/>
                  </a:lnTo>
                  <a:lnTo>
                    <a:pt x="1547" y="4694"/>
                  </a:lnTo>
                  <a:lnTo>
                    <a:pt x="1489" y="4712"/>
                  </a:lnTo>
                  <a:lnTo>
                    <a:pt x="1430" y="4730"/>
                  </a:lnTo>
                  <a:lnTo>
                    <a:pt x="1370" y="4747"/>
                  </a:lnTo>
                  <a:lnTo>
                    <a:pt x="1311" y="4764"/>
                  </a:lnTo>
                  <a:lnTo>
                    <a:pt x="1251" y="4779"/>
                  </a:lnTo>
                  <a:lnTo>
                    <a:pt x="1191" y="4795"/>
                  </a:lnTo>
                  <a:lnTo>
                    <a:pt x="1131" y="4808"/>
                  </a:lnTo>
                  <a:lnTo>
                    <a:pt x="1070" y="4822"/>
                  </a:lnTo>
                  <a:lnTo>
                    <a:pt x="1009" y="4835"/>
                  </a:lnTo>
                  <a:lnTo>
                    <a:pt x="948" y="4846"/>
                  </a:lnTo>
                  <a:lnTo>
                    <a:pt x="886" y="4858"/>
                  </a:lnTo>
                  <a:lnTo>
                    <a:pt x="824" y="4868"/>
                  </a:lnTo>
                  <a:lnTo>
                    <a:pt x="762" y="4878"/>
                  </a:lnTo>
                  <a:lnTo>
                    <a:pt x="700" y="4887"/>
                  </a:lnTo>
                  <a:lnTo>
                    <a:pt x="638" y="4896"/>
                  </a:lnTo>
                  <a:lnTo>
                    <a:pt x="576" y="4903"/>
                  </a:lnTo>
                  <a:lnTo>
                    <a:pt x="513" y="4909"/>
                  </a:lnTo>
                  <a:lnTo>
                    <a:pt x="448" y="4916"/>
                  </a:lnTo>
                  <a:lnTo>
                    <a:pt x="385" y="4921"/>
                  </a:lnTo>
                  <a:lnTo>
                    <a:pt x="322" y="4925"/>
                  </a:lnTo>
                  <a:lnTo>
                    <a:pt x="258" y="4928"/>
                  </a:lnTo>
                  <a:lnTo>
                    <a:pt x="194" y="4932"/>
                  </a:lnTo>
                  <a:lnTo>
                    <a:pt x="129" y="4934"/>
                  </a:lnTo>
                  <a:lnTo>
                    <a:pt x="65" y="4935"/>
                  </a:lnTo>
                  <a:lnTo>
                    <a:pt x="0" y="4935"/>
                  </a:lnTo>
                  <a:lnTo>
                    <a:pt x="0" y="5175"/>
                  </a:lnTo>
                  <a:lnTo>
                    <a:pt x="67" y="5175"/>
                  </a:lnTo>
                  <a:lnTo>
                    <a:pt x="135" y="5173"/>
                  </a:lnTo>
                  <a:lnTo>
                    <a:pt x="202" y="5171"/>
                  </a:lnTo>
                  <a:lnTo>
                    <a:pt x="269" y="5168"/>
                  </a:lnTo>
                  <a:lnTo>
                    <a:pt x="336" y="5164"/>
                  </a:lnTo>
                  <a:lnTo>
                    <a:pt x="403" y="5160"/>
                  </a:lnTo>
                  <a:lnTo>
                    <a:pt x="469" y="5155"/>
                  </a:lnTo>
                  <a:lnTo>
                    <a:pt x="536" y="5148"/>
                  </a:lnTo>
                  <a:lnTo>
                    <a:pt x="601" y="5141"/>
                  </a:lnTo>
                  <a:lnTo>
                    <a:pt x="667" y="5133"/>
                  </a:lnTo>
                  <a:lnTo>
                    <a:pt x="733" y="5124"/>
                  </a:lnTo>
                  <a:lnTo>
                    <a:pt x="798" y="5115"/>
                  </a:lnTo>
                  <a:lnTo>
                    <a:pt x="863" y="5104"/>
                  </a:lnTo>
                  <a:lnTo>
                    <a:pt x="927" y="5094"/>
                  </a:lnTo>
                  <a:lnTo>
                    <a:pt x="991" y="5082"/>
                  </a:lnTo>
                  <a:lnTo>
                    <a:pt x="1056" y="5070"/>
                  </a:lnTo>
                  <a:lnTo>
                    <a:pt x="1120" y="5056"/>
                  </a:lnTo>
                  <a:lnTo>
                    <a:pt x="1183" y="5042"/>
                  </a:lnTo>
                  <a:lnTo>
                    <a:pt x="1247" y="5026"/>
                  </a:lnTo>
                  <a:lnTo>
                    <a:pt x="1310" y="5012"/>
                  </a:lnTo>
                  <a:lnTo>
                    <a:pt x="1372" y="4995"/>
                  </a:lnTo>
                  <a:lnTo>
                    <a:pt x="1436" y="4978"/>
                  </a:lnTo>
                  <a:lnTo>
                    <a:pt x="1498" y="4960"/>
                  </a:lnTo>
                  <a:lnTo>
                    <a:pt x="1559" y="4941"/>
                  </a:lnTo>
                  <a:lnTo>
                    <a:pt x="1621" y="4922"/>
                  </a:lnTo>
                  <a:lnTo>
                    <a:pt x="1682" y="4902"/>
                  </a:lnTo>
                  <a:lnTo>
                    <a:pt x="1743" y="4881"/>
                  </a:lnTo>
                  <a:lnTo>
                    <a:pt x="1803" y="4860"/>
                  </a:lnTo>
                  <a:lnTo>
                    <a:pt x="1863" y="4838"/>
                  </a:lnTo>
                  <a:lnTo>
                    <a:pt x="1923" y="4815"/>
                  </a:lnTo>
                  <a:lnTo>
                    <a:pt x="1982" y="4791"/>
                  </a:lnTo>
                  <a:lnTo>
                    <a:pt x="2041" y="4767"/>
                  </a:lnTo>
                  <a:lnTo>
                    <a:pt x="2100" y="4743"/>
                  </a:lnTo>
                  <a:lnTo>
                    <a:pt x="2159" y="4717"/>
                  </a:lnTo>
                  <a:lnTo>
                    <a:pt x="2217" y="4690"/>
                  </a:lnTo>
                  <a:lnTo>
                    <a:pt x="2273" y="4664"/>
                  </a:lnTo>
                  <a:lnTo>
                    <a:pt x="2331" y="4635"/>
                  </a:lnTo>
                  <a:lnTo>
                    <a:pt x="2388" y="4608"/>
                  </a:lnTo>
                  <a:lnTo>
                    <a:pt x="2445" y="4579"/>
                  </a:lnTo>
                  <a:lnTo>
                    <a:pt x="2500" y="4549"/>
                  </a:lnTo>
                  <a:lnTo>
                    <a:pt x="2555" y="4519"/>
                  </a:lnTo>
                  <a:lnTo>
                    <a:pt x="2611" y="4488"/>
                  </a:lnTo>
                  <a:lnTo>
                    <a:pt x="2666" y="4456"/>
                  </a:lnTo>
                  <a:lnTo>
                    <a:pt x="2721" y="4424"/>
                  </a:lnTo>
                  <a:lnTo>
                    <a:pt x="2774" y="4392"/>
                  </a:lnTo>
                  <a:lnTo>
                    <a:pt x="2828" y="4358"/>
                  </a:lnTo>
                  <a:lnTo>
                    <a:pt x="2881" y="4324"/>
                  </a:lnTo>
                  <a:lnTo>
                    <a:pt x="2933" y="4290"/>
                  </a:lnTo>
                  <a:lnTo>
                    <a:pt x="2986" y="4254"/>
                  </a:lnTo>
                  <a:lnTo>
                    <a:pt x="3037" y="4218"/>
                  </a:lnTo>
                  <a:lnTo>
                    <a:pt x="3089" y="4182"/>
                  </a:lnTo>
                  <a:lnTo>
                    <a:pt x="3140" y="4145"/>
                  </a:lnTo>
                  <a:lnTo>
                    <a:pt x="3190" y="4108"/>
                  </a:lnTo>
                  <a:lnTo>
                    <a:pt x="3240" y="4070"/>
                  </a:lnTo>
                  <a:lnTo>
                    <a:pt x="3289" y="4031"/>
                  </a:lnTo>
                  <a:lnTo>
                    <a:pt x="3338" y="3992"/>
                  </a:lnTo>
                  <a:lnTo>
                    <a:pt x="3386" y="3952"/>
                  </a:lnTo>
                  <a:lnTo>
                    <a:pt x="3434" y="3911"/>
                  </a:lnTo>
                  <a:lnTo>
                    <a:pt x="3482" y="3869"/>
                  </a:lnTo>
                  <a:lnTo>
                    <a:pt x="3529" y="3828"/>
                  </a:lnTo>
                  <a:lnTo>
                    <a:pt x="3575" y="3786"/>
                  </a:lnTo>
                  <a:lnTo>
                    <a:pt x="3622" y="3744"/>
                  </a:lnTo>
                  <a:lnTo>
                    <a:pt x="3667" y="3701"/>
                  </a:lnTo>
                  <a:lnTo>
                    <a:pt x="3711" y="3657"/>
                  </a:lnTo>
                  <a:lnTo>
                    <a:pt x="3755" y="3613"/>
                  </a:lnTo>
                  <a:lnTo>
                    <a:pt x="3799" y="3568"/>
                  </a:lnTo>
                  <a:lnTo>
                    <a:pt x="3843" y="3523"/>
                  </a:lnTo>
                  <a:lnTo>
                    <a:pt x="3886" y="3477"/>
                  </a:lnTo>
                  <a:lnTo>
                    <a:pt x="3928" y="3431"/>
                  </a:lnTo>
                  <a:lnTo>
                    <a:pt x="3970" y="3385"/>
                  </a:lnTo>
                  <a:lnTo>
                    <a:pt x="4011" y="3337"/>
                  </a:lnTo>
                  <a:lnTo>
                    <a:pt x="4051" y="3290"/>
                  </a:lnTo>
                  <a:lnTo>
                    <a:pt x="4091" y="3241"/>
                  </a:lnTo>
                  <a:lnTo>
                    <a:pt x="4130" y="3193"/>
                  </a:lnTo>
                  <a:lnTo>
                    <a:pt x="4169" y="3143"/>
                  </a:lnTo>
                  <a:lnTo>
                    <a:pt x="4207" y="3094"/>
                  </a:lnTo>
                  <a:lnTo>
                    <a:pt x="4245" y="3044"/>
                  </a:lnTo>
                  <a:lnTo>
                    <a:pt x="4282" y="2994"/>
                  </a:lnTo>
                  <a:lnTo>
                    <a:pt x="4318" y="2942"/>
                  </a:lnTo>
                  <a:lnTo>
                    <a:pt x="4354" y="2892"/>
                  </a:lnTo>
                  <a:lnTo>
                    <a:pt x="4389" y="2839"/>
                  </a:lnTo>
                  <a:lnTo>
                    <a:pt x="4424" y="2786"/>
                  </a:lnTo>
                  <a:lnTo>
                    <a:pt x="4457" y="2735"/>
                  </a:lnTo>
                  <a:lnTo>
                    <a:pt x="4491" y="2681"/>
                  </a:lnTo>
                  <a:lnTo>
                    <a:pt x="4524" y="2628"/>
                  </a:lnTo>
                  <a:lnTo>
                    <a:pt x="4555" y="2573"/>
                  </a:lnTo>
                  <a:lnTo>
                    <a:pt x="4587" y="2518"/>
                  </a:lnTo>
                  <a:lnTo>
                    <a:pt x="4617" y="2465"/>
                  </a:lnTo>
                  <a:lnTo>
                    <a:pt x="4648" y="2409"/>
                  </a:lnTo>
                  <a:lnTo>
                    <a:pt x="4677" y="2353"/>
                  </a:lnTo>
                  <a:lnTo>
                    <a:pt x="4706" y="2297"/>
                  </a:lnTo>
                  <a:lnTo>
                    <a:pt x="4734" y="2241"/>
                  </a:lnTo>
                  <a:lnTo>
                    <a:pt x="4761" y="2184"/>
                  </a:lnTo>
                  <a:lnTo>
                    <a:pt x="4788" y="2128"/>
                  </a:lnTo>
                  <a:lnTo>
                    <a:pt x="4814" y="2070"/>
                  </a:lnTo>
                  <a:lnTo>
                    <a:pt x="4839" y="2012"/>
                  </a:lnTo>
                  <a:lnTo>
                    <a:pt x="4865" y="1954"/>
                  </a:lnTo>
                  <a:lnTo>
                    <a:pt x="4888" y="1896"/>
                  </a:lnTo>
                  <a:lnTo>
                    <a:pt x="4911" y="1837"/>
                  </a:lnTo>
                  <a:lnTo>
                    <a:pt x="4934" y="1777"/>
                  </a:lnTo>
                  <a:lnTo>
                    <a:pt x="4955" y="1718"/>
                  </a:lnTo>
                  <a:lnTo>
                    <a:pt x="4977" y="1658"/>
                  </a:lnTo>
                  <a:lnTo>
                    <a:pt x="4997" y="1598"/>
                  </a:lnTo>
                  <a:lnTo>
                    <a:pt x="5017" y="1536"/>
                  </a:lnTo>
                  <a:lnTo>
                    <a:pt x="5035" y="1476"/>
                  </a:lnTo>
                  <a:lnTo>
                    <a:pt x="5053" y="1415"/>
                  </a:lnTo>
                  <a:lnTo>
                    <a:pt x="5071" y="1353"/>
                  </a:lnTo>
                  <a:lnTo>
                    <a:pt x="5088" y="1292"/>
                  </a:lnTo>
                  <a:lnTo>
                    <a:pt x="5103" y="1229"/>
                  </a:lnTo>
                  <a:lnTo>
                    <a:pt x="5119" y="1167"/>
                  </a:lnTo>
                  <a:lnTo>
                    <a:pt x="5133" y="1104"/>
                  </a:lnTo>
                  <a:lnTo>
                    <a:pt x="5147" y="1041"/>
                  </a:lnTo>
                  <a:lnTo>
                    <a:pt x="5159" y="978"/>
                  </a:lnTo>
                  <a:lnTo>
                    <a:pt x="5171" y="915"/>
                  </a:lnTo>
                  <a:lnTo>
                    <a:pt x="5182" y="850"/>
                  </a:lnTo>
                  <a:lnTo>
                    <a:pt x="5193" y="787"/>
                  </a:lnTo>
                  <a:lnTo>
                    <a:pt x="5202" y="723"/>
                  </a:lnTo>
                  <a:lnTo>
                    <a:pt x="5211" y="659"/>
                  </a:lnTo>
                  <a:lnTo>
                    <a:pt x="5219" y="593"/>
                  </a:lnTo>
                  <a:lnTo>
                    <a:pt x="5227" y="528"/>
                  </a:lnTo>
                  <a:lnTo>
                    <a:pt x="5233" y="463"/>
                  </a:lnTo>
                  <a:lnTo>
                    <a:pt x="5238" y="397"/>
                  </a:lnTo>
                  <a:lnTo>
                    <a:pt x="5243" y="332"/>
                  </a:lnTo>
                  <a:lnTo>
                    <a:pt x="5247" y="266"/>
                  </a:lnTo>
                  <a:lnTo>
                    <a:pt x="5250" y="199"/>
                  </a:lnTo>
                  <a:lnTo>
                    <a:pt x="5252" y="134"/>
                  </a:lnTo>
                  <a:lnTo>
                    <a:pt x="5254" y="67"/>
                  </a:lnTo>
                  <a:lnTo>
                    <a:pt x="5254" y="0"/>
                  </a:lnTo>
                  <a:lnTo>
                    <a:pt x="501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 rot="-5400000">
              <a:off x="2698" y="2671"/>
              <a:ext cx="525" cy="518"/>
            </a:xfrm>
            <a:custGeom>
              <a:avLst/>
              <a:gdLst>
                <a:gd name="T0" fmla="*/ 0 w 5254"/>
                <a:gd name="T1" fmla="*/ 0 h 5174"/>
                <a:gd name="T2" fmla="*/ 0 w 5254"/>
                <a:gd name="T3" fmla="*/ 0 h 5174"/>
                <a:gd name="T4" fmla="*/ 0 w 5254"/>
                <a:gd name="T5" fmla="*/ 0 h 5174"/>
                <a:gd name="T6" fmla="*/ 0 w 5254"/>
                <a:gd name="T7" fmla="*/ 0 h 5174"/>
                <a:gd name="T8" fmla="*/ 0 w 5254"/>
                <a:gd name="T9" fmla="*/ 0 h 5174"/>
                <a:gd name="T10" fmla="*/ 0 w 5254"/>
                <a:gd name="T11" fmla="*/ 0 h 5174"/>
                <a:gd name="T12" fmla="*/ 0 w 5254"/>
                <a:gd name="T13" fmla="*/ 0 h 5174"/>
                <a:gd name="T14" fmla="*/ 0 w 5254"/>
                <a:gd name="T15" fmla="*/ 0 h 5174"/>
                <a:gd name="T16" fmla="*/ 0 w 5254"/>
                <a:gd name="T17" fmla="*/ 0 h 5174"/>
                <a:gd name="T18" fmla="*/ 0 w 5254"/>
                <a:gd name="T19" fmla="*/ 0 h 5174"/>
                <a:gd name="T20" fmla="*/ 0 w 5254"/>
                <a:gd name="T21" fmla="*/ 0 h 5174"/>
                <a:gd name="T22" fmla="*/ 0 w 5254"/>
                <a:gd name="T23" fmla="*/ 0 h 5174"/>
                <a:gd name="T24" fmla="*/ 0 w 5254"/>
                <a:gd name="T25" fmla="*/ 0 h 5174"/>
                <a:gd name="T26" fmla="*/ 0 w 5254"/>
                <a:gd name="T27" fmla="*/ 0 h 5174"/>
                <a:gd name="T28" fmla="*/ 0 w 5254"/>
                <a:gd name="T29" fmla="*/ 0 h 5174"/>
                <a:gd name="T30" fmla="*/ 0 w 5254"/>
                <a:gd name="T31" fmla="*/ 0 h 5174"/>
                <a:gd name="T32" fmla="*/ 0 w 5254"/>
                <a:gd name="T33" fmla="*/ 0 h 5174"/>
                <a:gd name="T34" fmla="*/ 0 w 5254"/>
                <a:gd name="T35" fmla="*/ 0 h 5174"/>
                <a:gd name="T36" fmla="*/ 0 w 5254"/>
                <a:gd name="T37" fmla="*/ 0 h 5174"/>
                <a:gd name="T38" fmla="*/ 0 w 5254"/>
                <a:gd name="T39" fmla="*/ 0 h 5174"/>
                <a:gd name="T40" fmla="*/ 0 w 5254"/>
                <a:gd name="T41" fmla="*/ 0 h 5174"/>
                <a:gd name="T42" fmla="*/ 0 w 5254"/>
                <a:gd name="T43" fmla="*/ 0 h 5174"/>
                <a:gd name="T44" fmla="*/ 0 w 5254"/>
                <a:gd name="T45" fmla="*/ 0 h 5174"/>
                <a:gd name="T46" fmla="*/ 0 w 5254"/>
                <a:gd name="T47" fmla="*/ 0 h 5174"/>
                <a:gd name="T48" fmla="*/ 0 w 5254"/>
                <a:gd name="T49" fmla="*/ 0 h 5174"/>
                <a:gd name="T50" fmla="*/ 0 w 5254"/>
                <a:gd name="T51" fmla="*/ 0 h 5174"/>
                <a:gd name="T52" fmla="*/ 0 w 5254"/>
                <a:gd name="T53" fmla="*/ 0 h 5174"/>
                <a:gd name="T54" fmla="*/ 0 w 5254"/>
                <a:gd name="T55" fmla="*/ 0 h 5174"/>
                <a:gd name="T56" fmla="*/ 0 w 5254"/>
                <a:gd name="T57" fmla="*/ 0 h 5174"/>
                <a:gd name="T58" fmla="*/ 0 w 5254"/>
                <a:gd name="T59" fmla="*/ 0 h 5174"/>
                <a:gd name="T60" fmla="*/ 0 w 5254"/>
                <a:gd name="T61" fmla="*/ 0 h 5174"/>
                <a:gd name="T62" fmla="*/ 0 w 5254"/>
                <a:gd name="T63" fmla="*/ 0 h 5174"/>
                <a:gd name="T64" fmla="*/ 0 w 5254"/>
                <a:gd name="T65" fmla="*/ 0 h 5174"/>
                <a:gd name="T66" fmla="*/ 0 w 5254"/>
                <a:gd name="T67" fmla="*/ 0 h 5174"/>
                <a:gd name="T68" fmla="*/ 0 w 5254"/>
                <a:gd name="T69" fmla="*/ 0 h 5174"/>
                <a:gd name="T70" fmla="*/ 0 w 5254"/>
                <a:gd name="T71" fmla="*/ 0 h 5174"/>
                <a:gd name="T72" fmla="*/ 0 w 5254"/>
                <a:gd name="T73" fmla="*/ 0 h 5174"/>
                <a:gd name="T74" fmla="*/ 0 w 5254"/>
                <a:gd name="T75" fmla="*/ 0 h 5174"/>
                <a:gd name="T76" fmla="*/ 0 w 5254"/>
                <a:gd name="T77" fmla="*/ 0 h 5174"/>
                <a:gd name="T78" fmla="*/ 0 w 5254"/>
                <a:gd name="T79" fmla="*/ 0 h 5174"/>
                <a:gd name="T80" fmla="*/ 0 w 5254"/>
                <a:gd name="T81" fmla="*/ 0 h 5174"/>
                <a:gd name="T82" fmla="*/ 0 w 5254"/>
                <a:gd name="T83" fmla="*/ 0 h 5174"/>
                <a:gd name="T84" fmla="*/ 0 w 5254"/>
                <a:gd name="T85" fmla="*/ 0 h 5174"/>
                <a:gd name="T86" fmla="*/ 0 w 5254"/>
                <a:gd name="T87" fmla="*/ 0 h 5174"/>
                <a:gd name="T88" fmla="*/ 0 w 5254"/>
                <a:gd name="T89" fmla="*/ 0 h 5174"/>
                <a:gd name="T90" fmla="*/ 0 w 5254"/>
                <a:gd name="T91" fmla="*/ 0 h 5174"/>
                <a:gd name="T92" fmla="*/ 0 w 5254"/>
                <a:gd name="T93" fmla="*/ 0 h 5174"/>
                <a:gd name="T94" fmla="*/ 0 w 5254"/>
                <a:gd name="T95" fmla="*/ 0 h 5174"/>
                <a:gd name="T96" fmla="*/ 0 w 5254"/>
                <a:gd name="T97" fmla="*/ 0 h 5174"/>
                <a:gd name="T98" fmla="*/ 0 w 5254"/>
                <a:gd name="T99" fmla="*/ 0 h 5174"/>
                <a:gd name="T100" fmla="*/ 0 w 5254"/>
                <a:gd name="T101" fmla="*/ 0 h 5174"/>
                <a:gd name="T102" fmla="*/ 0 w 5254"/>
                <a:gd name="T103" fmla="*/ 0 h 51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4"/>
                <a:gd name="T158" fmla="*/ 5254 w 5254"/>
                <a:gd name="T159" fmla="*/ 5174 h 51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4">
                  <a:moveTo>
                    <a:pt x="0" y="240"/>
                  </a:moveTo>
                  <a:lnTo>
                    <a:pt x="0" y="240"/>
                  </a:lnTo>
                  <a:lnTo>
                    <a:pt x="65" y="240"/>
                  </a:lnTo>
                  <a:lnTo>
                    <a:pt x="129" y="241"/>
                  </a:lnTo>
                  <a:lnTo>
                    <a:pt x="194" y="244"/>
                  </a:lnTo>
                  <a:lnTo>
                    <a:pt x="258" y="246"/>
                  </a:lnTo>
                  <a:lnTo>
                    <a:pt x="322" y="250"/>
                  </a:lnTo>
                  <a:lnTo>
                    <a:pt x="385" y="254"/>
                  </a:lnTo>
                  <a:lnTo>
                    <a:pt x="448" y="259"/>
                  </a:lnTo>
                  <a:lnTo>
                    <a:pt x="513" y="265"/>
                  </a:lnTo>
                  <a:lnTo>
                    <a:pt x="576" y="272"/>
                  </a:lnTo>
                  <a:lnTo>
                    <a:pt x="638" y="279"/>
                  </a:lnTo>
                  <a:lnTo>
                    <a:pt x="700" y="288"/>
                  </a:lnTo>
                  <a:lnTo>
                    <a:pt x="762" y="297"/>
                  </a:lnTo>
                  <a:lnTo>
                    <a:pt x="824" y="307"/>
                  </a:lnTo>
                  <a:lnTo>
                    <a:pt x="886" y="317"/>
                  </a:lnTo>
                  <a:lnTo>
                    <a:pt x="948" y="328"/>
                  </a:lnTo>
                  <a:lnTo>
                    <a:pt x="1009" y="340"/>
                  </a:lnTo>
                  <a:lnTo>
                    <a:pt x="1070" y="353"/>
                  </a:lnTo>
                  <a:lnTo>
                    <a:pt x="1131" y="367"/>
                  </a:lnTo>
                  <a:lnTo>
                    <a:pt x="1191" y="381"/>
                  </a:lnTo>
                  <a:lnTo>
                    <a:pt x="1251" y="395"/>
                  </a:lnTo>
                  <a:lnTo>
                    <a:pt x="1311" y="411"/>
                  </a:lnTo>
                  <a:lnTo>
                    <a:pt x="1370" y="428"/>
                  </a:lnTo>
                  <a:lnTo>
                    <a:pt x="1430" y="445"/>
                  </a:lnTo>
                  <a:lnTo>
                    <a:pt x="1489" y="462"/>
                  </a:lnTo>
                  <a:lnTo>
                    <a:pt x="1547" y="481"/>
                  </a:lnTo>
                  <a:lnTo>
                    <a:pt x="1606" y="500"/>
                  </a:lnTo>
                  <a:lnTo>
                    <a:pt x="1664" y="520"/>
                  </a:lnTo>
                  <a:lnTo>
                    <a:pt x="1722" y="540"/>
                  </a:lnTo>
                  <a:lnTo>
                    <a:pt x="1780" y="561"/>
                  </a:lnTo>
                  <a:lnTo>
                    <a:pt x="1837" y="583"/>
                  </a:lnTo>
                  <a:lnTo>
                    <a:pt x="1893" y="606"/>
                  </a:lnTo>
                  <a:lnTo>
                    <a:pt x="1949" y="629"/>
                  </a:lnTo>
                  <a:lnTo>
                    <a:pt x="2005" y="652"/>
                  </a:lnTo>
                  <a:lnTo>
                    <a:pt x="2061" y="677"/>
                  </a:lnTo>
                  <a:lnTo>
                    <a:pt x="2117" y="702"/>
                  </a:lnTo>
                  <a:lnTo>
                    <a:pt x="2171" y="728"/>
                  </a:lnTo>
                  <a:lnTo>
                    <a:pt x="2226" y="754"/>
                  </a:lnTo>
                  <a:lnTo>
                    <a:pt x="2280" y="781"/>
                  </a:lnTo>
                  <a:lnTo>
                    <a:pt x="2334" y="809"/>
                  </a:lnTo>
                  <a:lnTo>
                    <a:pt x="2388" y="837"/>
                  </a:lnTo>
                  <a:lnTo>
                    <a:pt x="2441" y="866"/>
                  </a:lnTo>
                  <a:lnTo>
                    <a:pt x="2493" y="896"/>
                  </a:lnTo>
                  <a:lnTo>
                    <a:pt x="2546" y="925"/>
                  </a:lnTo>
                  <a:lnTo>
                    <a:pt x="2598" y="956"/>
                  </a:lnTo>
                  <a:lnTo>
                    <a:pt x="2649" y="987"/>
                  </a:lnTo>
                  <a:lnTo>
                    <a:pt x="2701" y="1019"/>
                  </a:lnTo>
                  <a:lnTo>
                    <a:pt x="2751" y="1052"/>
                  </a:lnTo>
                  <a:lnTo>
                    <a:pt x="2802" y="1085"/>
                  </a:lnTo>
                  <a:lnTo>
                    <a:pt x="2851" y="1118"/>
                  </a:lnTo>
                  <a:lnTo>
                    <a:pt x="2901" y="1153"/>
                  </a:lnTo>
                  <a:lnTo>
                    <a:pt x="2949" y="1188"/>
                  </a:lnTo>
                  <a:lnTo>
                    <a:pt x="2997" y="1222"/>
                  </a:lnTo>
                  <a:lnTo>
                    <a:pt x="3046" y="1258"/>
                  </a:lnTo>
                  <a:lnTo>
                    <a:pt x="3093" y="1295"/>
                  </a:lnTo>
                  <a:lnTo>
                    <a:pt x="3141" y="1332"/>
                  </a:lnTo>
                  <a:lnTo>
                    <a:pt x="3187" y="1369"/>
                  </a:lnTo>
                  <a:lnTo>
                    <a:pt x="3233" y="1407"/>
                  </a:lnTo>
                  <a:lnTo>
                    <a:pt x="3280" y="1446"/>
                  </a:lnTo>
                  <a:lnTo>
                    <a:pt x="3325" y="1485"/>
                  </a:lnTo>
                  <a:lnTo>
                    <a:pt x="3369" y="1525"/>
                  </a:lnTo>
                  <a:lnTo>
                    <a:pt x="3414" y="1565"/>
                  </a:lnTo>
                  <a:lnTo>
                    <a:pt x="3457" y="1606"/>
                  </a:lnTo>
                  <a:lnTo>
                    <a:pt x="3501" y="1647"/>
                  </a:lnTo>
                  <a:lnTo>
                    <a:pt x="3544" y="1688"/>
                  </a:lnTo>
                  <a:lnTo>
                    <a:pt x="3586" y="1730"/>
                  </a:lnTo>
                  <a:lnTo>
                    <a:pt x="3628" y="1774"/>
                  </a:lnTo>
                  <a:lnTo>
                    <a:pt x="3669" y="1817"/>
                  </a:lnTo>
                  <a:lnTo>
                    <a:pt x="3710" y="1860"/>
                  </a:lnTo>
                  <a:lnTo>
                    <a:pt x="3750" y="1904"/>
                  </a:lnTo>
                  <a:lnTo>
                    <a:pt x="3790" y="1949"/>
                  </a:lnTo>
                  <a:lnTo>
                    <a:pt x="3829" y="1994"/>
                  </a:lnTo>
                  <a:lnTo>
                    <a:pt x="3868" y="2039"/>
                  </a:lnTo>
                  <a:lnTo>
                    <a:pt x="3906" y="2085"/>
                  </a:lnTo>
                  <a:lnTo>
                    <a:pt x="3944" y="2132"/>
                  </a:lnTo>
                  <a:lnTo>
                    <a:pt x="3981" y="2178"/>
                  </a:lnTo>
                  <a:lnTo>
                    <a:pt x="4017" y="2227"/>
                  </a:lnTo>
                  <a:lnTo>
                    <a:pt x="4053" y="2274"/>
                  </a:lnTo>
                  <a:lnTo>
                    <a:pt x="4088" y="2323"/>
                  </a:lnTo>
                  <a:lnTo>
                    <a:pt x="4123" y="2370"/>
                  </a:lnTo>
                  <a:lnTo>
                    <a:pt x="4157" y="2420"/>
                  </a:lnTo>
                  <a:lnTo>
                    <a:pt x="4190" y="2469"/>
                  </a:lnTo>
                  <a:lnTo>
                    <a:pt x="4224" y="2519"/>
                  </a:lnTo>
                  <a:lnTo>
                    <a:pt x="4255" y="2569"/>
                  </a:lnTo>
                  <a:lnTo>
                    <a:pt x="4288" y="2620"/>
                  </a:lnTo>
                  <a:lnTo>
                    <a:pt x="4318" y="2671"/>
                  </a:lnTo>
                  <a:lnTo>
                    <a:pt x="4349" y="2722"/>
                  </a:lnTo>
                  <a:lnTo>
                    <a:pt x="4379" y="2774"/>
                  </a:lnTo>
                  <a:lnTo>
                    <a:pt x="4408" y="2826"/>
                  </a:lnTo>
                  <a:lnTo>
                    <a:pt x="4437" y="2879"/>
                  </a:lnTo>
                  <a:lnTo>
                    <a:pt x="4466" y="2932"/>
                  </a:lnTo>
                  <a:lnTo>
                    <a:pt x="4492" y="2985"/>
                  </a:lnTo>
                  <a:lnTo>
                    <a:pt x="4519" y="3039"/>
                  </a:lnTo>
                  <a:lnTo>
                    <a:pt x="4546" y="3094"/>
                  </a:lnTo>
                  <a:lnTo>
                    <a:pt x="4571" y="3148"/>
                  </a:lnTo>
                  <a:lnTo>
                    <a:pt x="4596" y="3202"/>
                  </a:lnTo>
                  <a:lnTo>
                    <a:pt x="4619" y="3257"/>
                  </a:lnTo>
                  <a:lnTo>
                    <a:pt x="4644" y="3313"/>
                  </a:lnTo>
                  <a:lnTo>
                    <a:pt x="4666" y="3369"/>
                  </a:lnTo>
                  <a:lnTo>
                    <a:pt x="4689" y="3425"/>
                  </a:lnTo>
                  <a:lnTo>
                    <a:pt x="4710" y="3482"/>
                  </a:lnTo>
                  <a:lnTo>
                    <a:pt x="4731" y="3539"/>
                  </a:lnTo>
                  <a:lnTo>
                    <a:pt x="4750" y="3596"/>
                  </a:lnTo>
                  <a:lnTo>
                    <a:pt x="4770" y="3652"/>
                  </a:lnTo>
                  <a:lnTo>
                    <a:pt x="4789" y="3710"/>
                  </a:lnTo>
                  <a:lnTo>
                    <a:pt x="4807" y="3768"/>
                  </a:lnTo>
                  <a:lnTo>
                    <a:pt x="4825" y="3826"/>
                  </a:lnTo>
                  <a:lnTo>
                    <a:pt x="4840" y="3885"/>
                  </a:lnTo>
                  <a:lnTo>
                    <a:pt x="4856" y="3944"/>
                  </a:lnTo>
                  <a:lnTo>
                    <a:pt x="4872" y="4003"/>
                  </a:lnTo>
                  <a:lnTo>
                    <a:pt x="4886" y="4062"/>
                  </a:lnTo>
                  <a:lnTo>
                    <a:pt x="4899" y="4122"/>
                  </a:lnTo>
                  <a:lnTo>
                    <a:pt x="4913" y="4182"/>
                  </a:lnTo>
                  <a:lnTo>
                    <a:pt x="4925" y="4243"/>
                  </a:lnTo>
                  <a:lnTo>
                    <a:pt x="4936" y="4303"/>
                  </a:lnTo>
                  <a:lnTo>
                    <a:pt x="4947" y="4364"/>
                  </a:lnTo>
                  <a:lnTo>
                    <a:pt x="4957" y="4425"/>
                  </a:lnTo>
                  <a:lnTo>
                    <a:pt x="4966" y="4486"/>
                  </a:lnTo>
                  <a:lnTo>
                    <a:pt x="4974" y="4548"/>
                  </a:lnTo>
                  <a:lnTo>
                    <a:pt x="4981" y="4609"/>
                  </a:lnTo>
                  <a:lnTo>
                    <a:pt x="4989" y="4671"/>
                  </a:lnTo>
                  <a:lnTo>
                    <a:pt x="4995" y="4734"/>
                  </a:lnTo>
                  <a:lnTo>
                    <a:pt x="4999" y="4796"/>
                  </a:lnTo>
                  <a:lnTo>
                    <a:pt x="5005" y="4858"/>
                  </a:lnTo>
                  <a:lnTo>
                    <a:pt x="5008" y="4921"/>
                  </a:lnTo>
                  <a:lnTo>
                    <a:pt x="5011" y="4984"/>
                  </a:lnTo>
                  <a:lnTo>
                    <a:pt x="5013" y="5048"/>
                  </a:lnTo>
                  <a:lnTo>
                    <a:pt x="5014" y="5111"/>
                  </a:lnTo>
                  <a:lnTo>
                    <a:pt x="5014" y="5174"/>
                  </a:lnTo>
                  <a:lnTo>
                    <a:pt x="5254" y="5174"/>
                  </a:lnTo>
                  <a:lnTo>
                    <a:pt x="5254" y="5108"/>
                  </a:lnTo>
                  <a:lnTo>
                    <a:pt x="5252" y="5041"/>
                  </a:lnTo>
                  <a:lnTo>
                    <a:pt x="5250" y="4976"/>
                  </a:lnTo>
                  <a:lnTo>
                    <a:pt x="5247" y="4908"/>
                  </a:lnTo>
                  <a:lnTo>
                    <a:pt x="5243" y="4843"/>
                  </a:lnTo>
                  <a:lnTo>
                    <a:pt x="5238" y="4778"/>
                  </a:lnTo>
                  <a:lnTo>
                    <a:pt x="5233" y="4711"/>
                  </a:lnTo>
                  <a:lnTo>
                    <a:pt x="5227" y="4647"/>
                  </a:lnTo>
                  <a:lnTo>
                    <a:pt x="5219" y="4582"/>
                  </a:lnTo>
                  <a:lnTo>
                    <a:pt x="5211" y="4516"/>
                  </a:lnTo>
                  <a:lnTo>
                    <a:pt x="5202" y="4452"/>
                  </a:lnTo>
                  <a:lnTo>
                    <a:pt x="5193" y="4388"/>
                  </a:lnTo>
                  <a:lnTo>
                    <a:pt x="5182" y="4325"/>
                  </a:lnTo>
                  <a:lnTo>
                    <a:pt x="5171" y="4260"/>
                  </a:lnTo>
                  <a:lnTo>
                    <a:pt x="5159" y="4197"/>
                  </a:lnTo>
                  <a:lnTo>
                    <a:pt x="5147" y="4134"/>
                  </a:lnTo>
                  <a:lnTo>
                    <a:pt x="5133" y="4071"/>
                  </a:lnTo>
                  <a:lnTo>
                    <a:pt x="5119" y="4009"/>
                  </a:lnTo>
                  <a:lnTo>
                    <a:pt x="5103" y="3946"/>
                  </a:lnTo>
                  <a:lnTo>
                    <a:pt x="5088" y="3883"/>
                  </a:lnTo>
                  <a:lnTo>
                    <a:pt x="5071" y="3822"/>
                  </a:lnTo>
                  <a:lnTo>
                    <a:pt x="5053" y="3760"/>
                  </a:lnTo>
                  <a:lnTo>
                    <a:pt x="5036" y="3699"/>
                  </a:lnTo>
                  <a:lnTo>
                    <a:pt x="5017" y="3638"/>
                  </a:lnTo>
                  <a:lnTo>
                    <a:pt x="4997" y="3578"/>
                  </a:lnTo>
                  <a:lnTo>
                    <a:pt x="4977" y="3518"/>
                  </a:lnTo>
                  <a:lnTo>
                    <a:pt x="4955" y="3457"/>
                  </a:lnTo>
                  <a:lnTo>
                    <a:pt x="4934" y="3397"/>
                  </a:lnTo>
                  <a:lnTo>
                    <a:pt x="4911" y="3338"/>
                  </a:lnTo>
                  <a:lnTo>
                    <a:pt x="4888" y="3279"/>
                  </a:lnTo>
                  <a:lnTo>
                    <a:pt x="4865" y="3221"/>
                  </a:lnTo>
                  <a:lnTo>
                    <a:pt x="4839" y="3162"/>
                  </a:lnTo>
                  <a:lnTo>
                    <a:pt x="4814" y="3106"/>
                  </a:lnTo>
                  <a:lnTo>
                    <a:pt x="4788" y="3048"/>
                  </a:lnTo>
                  <a:lnTo>
                    <a:pt x="4761" y="2991"/>
                  </a:lnTo>
                  <a:lnTo>
                    <a:pt x="4734" y="2934"/>
                  </a:lnTo>
                  <a:lnTo>
                    <a:pt x="4706" y="2878"/>
                  </a:lnTo>
                  <a:lnTo>
                    <a:pt x="4677" y="2821"/>
                  </a:lnTo>
                  <a:lnTo>
                    <a:pt x="4648" y="2766"/>
                  </a:lnTo>
                  <a:lnTo>
                    <a:pt x="4618" y="2711"/>
                  </a:lnTo>
                  <a:lnTo>
                    <a:pt x="4587" y="2656"/>
                  </a:lnTo>
                  <a:lnTo>
                    <a:pt x="4555" y="2602"/>
                  </a:lnTo>
                  <a:lnTo>
                    <a:pt x="4524" y="2547"/>
                  </a:lnTo>
                  <a:lnTo>
                    <a:pt x="4491" y="2494"/>
                  </a:lnTo>
                  <a:lnTo>
                    <a:pt x="4457" y="2441"/>
                  </a:lnTo>
                  <a:lnTo>
                    <a:pt x="4424" y="2388"/>
                  </a:lnTo>
                  <a:lnTo>
                    <a:pt x="4389" y="2336"/>
                  </a:lnTo>
                  <a:lnTo>
                    <a:pt x="4354" y="2284"/>
                  </a:lnTo>
                  <a:lnTo>
                    <a:pt x="4318" y="2233"/>
                  </a:lnTo>
                  <a:lnTo>
                    <a:pt x="4282" y="2181"/>
                  </a:lnTo>
                  <a:lnTo>
                    <a:pt x="4245" y="2131"/>
                  </a:lnTo>
                  <a:lnTo>
                    <a:pt x="4207" y="2081"/>
                  </a:lnTo>
                  <a:lnTo>
                    <a:pt x="4169" y="2032"/>
                  </a:lnTo>
                  <a:lnTo>
                    <a:pt x="4130" y="1982"/>
                  </a:lnTo>
                  <a:lnTo>
                    <a:pt x="4091" y="1934"/>
                  </a:lnTo>
                  <a:lnTo>
                    <a:pt x="4051" y="1885"/>
                  </a:lnTo>
                  <a:lnTo>
                    <a:pt x="4010" y="1838"/>
                  </a:lnTo>
                  <a:lnTo>
                    <a:pt x="3970" y="1790"/>
                  </a:lnTo>
                  <a:lnTo>
                    <a:pt x="3928" y="1744"/>
                  </a:lnTo>
                  <a:lnTo>
                    <a:pt x="3886" y="1698"/>
                  </a:lnTo>
                  <a:lnTo>
                    <a:pt x="3843" y="1651"/>
                  </a:lnTo>
                  <a:lnTo>
                    <a:pt x="3799" y="1607"/>
                  </a:lnTo>
                  <a:lnTo>
                    <a:pt x="3755" y="1562"/>
                  </a:lnTo>
                  <a:lnTo>
                    <a:pt x="3711" y="1518"/>
                  </a:lnTo>
                  <a:lnTo>
                    <a:pt x="3667" y="1474"/>
                  </a:lnTo>
                  <a:lnTo>
                    <a:pt x="3622" y="1431"/>
                  </a:lnTo>
                  <a:lnTo>
                    <a:pt x="3575" y="1389"/>
                  </a:lnTo>
                  <a:lnTo>
                    <a:pt x="3529" y="1347"/>
                  </a:lnTo>
                  <a:lnTo>
                    <a:pt x="3482" y="1305"/>
                  </a:lnTo>
                  <a:lnTo>
                    <a:pt x="3434" y="1265"/>
                  </a:lnTo>
                  <a:lnTo>
                    <a:pt x="3386" y="1224"/>
                  </a:lnTo>
                  <a:lnTo>
                    <a:pt x="3338" y="1183"/>
                  </a:lnTo>
                  <a:lnTo>
                    <a:pt x="3289" y="1144"/>
                  </a:lnTo>
                  <a:lnTo>
                    <a:pt x="3240" y="1106"/>
                  </a:lnTo>
                  <a:lnTo>
                    <a:pt x="3190" y="1068"/>
                  </a:lnTo>
                  <a:lnTo>
                    <a:pt x="3140" y="1030"/>
                  </a:lnTo>
                  <a:lnTo>
                    <a:pt x="3089" y="993"/>
                  </a:lnTo>
                  <a:lnTo>
                    <a:pt x="3037" y="957"/>
                  </a:lnTo>
                  <a:lnTo>
                    <a:pt x="2986" y="921"/>
                  </a:lnTo>
                  <a:lnTo>
                    <a:pt x="2933" y="885"/>
                  </a:lnTo>
                  <a:lnTo>
                    <a:pt x="2881" y="852"/>
                  </a:lnTo>
                  <a:lnTo>
                    <a:pt x="2828" y="817"/>
                  </a:lnTo>
                  <a:lnTo>
                    <a:pt x="2774" y="783"/>
                  </a:lnTo>
                  <a:lnTo>
                    <a:pt x="2721" y="750"/>
                  </a:lnTo>
                  <a:lnTo>
                    <a:pt x="2666" y="719"/>
                  </a:lnTo>
                  <a:lnTo>
                    <a:pt x="2611" y="687"/>
                  </a:lnTo>
                  <a:lnTo>
                    <a:pt x="2555" y="657"/>
                  </a:lnTo>
                  <a:lnTo>
                    <a:pt x="2500" y="626"/>
                  </a:lnTo>
                  <a:lnTo>
                    <a:pt x="2445" y="597"/>
                  </a:lnTo>
                  <a:lnTo>
                    <a:pt x="2388" y="567"/>
                  </a:lnTo>
                  <a:lnTo>
                    <a:pt x="2331" y="540"/>
                  </a:lnTo>
                  <a:lnTo>
                    <a:pt x="2273" y="511"/>
                  </a:lnTo>
                  <a:lnTo>
                    <a:pt x="2217" y="485"/>
                  </a:lnTo>
                  <a:lnTo>
                    <a:pt x="2159" y="459"/>
                  </a:lnTo>
                  <a:lnTo>
                    <a:pt x="2100" y="432"/>
                  </a:lnTo>
                  <a:lnTo>
                    <a:pt x="2041" y="408"/>
                  </a:lnTo>
                  <a:lnTo>
                    <a:pt x="1982" y="384"/>
                  </a:lnTo>
                  <a:lnTo>
                    <a:pt x="1923" y="361"/>
                  </a:lnTo>
                  <a:lnTo>
                    <a:pt x="1863" y="337"/>
                  </a:lnTo>
                  <a:lnTo>
                    <a:pt x="1803" y="315"/>
                  </a:lnTo>
                  <a:lnTo>
                    <a:pt x="1743" y="294"/>
                  </a:lnTo>
                  <a:lnTo>
                    <a:pt x="1682" y="273"/>
                  </a:lnTo>
                  <a:lnTo>
                    <a:pt x="1621" y="253"/>
                  </a:lnTo>
                  <a:lnTo>
                    <a:pt x="1559" y="233"/>
                  </a:lnTo>
                  <a:lnTo>
                    <a:pt x="1498" y="215"/>
                  </a:lnTo>
                  <a:lnTo>
                    <a:pt x="1436" y="197"/>
                  </a:lnTo>
                  <a:lnTo>
                    <a:pt x="1372" y="180"/>
                  </a:lnTo>
                  <a:lnTo>
                    <a:pt x="1310" y="163"/>
                  </a:lnTo>
                  <a:lnTo>
                    <a:pt x="1247" y="148"/>
                  </a:lnTo>
                  <a:lnTo>
                    <a:pt x="1183" y="133"/>
                  </a:lnTo>
                  <a:lnTo>
                    <a:pt x="1120" y="119"/>
                  </a:lnTo>
                  <a:lnTo>
                    <a:pt x="1056" y="105"/>
                  </a:lnTo>
                  <a:lnTo>
                    <a:pt x="991" y="93"/>
                  </a:lnTo>
                  <a:lnTo>
                    <a:pt x="927" y="81"/>
                  </a:lnTo>
                  <a:lnTo>
                    <a:pt x="863" y="71"/>
                  </a:lnTo>
                  <a:lnTo>
                    <a:pt x="798" y="60"/>
                  </a:lnTo>
                  <a:lnTo>
                    <a:pt x="733" y="51"/>
                  </a:lnTo>
                  <a:lnTo>
                    <a:pt x="667" y="41"/>
                  </a:lnTo>
                  <a:lnTo>
                    <a:pt x="601" y="34"/>
                  </a:lnTo>
                  <a:lnTo>
                    <a:pt x="536" y="28"/>
                  </a:lnTo>
                  <a:lnTo>
                    <a:pt x="469" y="20"/>
                  </a:lnTo>
                  <a:lnTo>
                    <a:pt x="403" y="15"/>
                  </a:lnTo>
                  <a:lnTo>
                    <a:pt x="337" y="11"/>
                  </a:lnTo>
                  <a:lnTo>
                    <a:pt x="269" y="7"/>
                  </a:lnTo>
                  <a:lnTo>
                    <a:pt x="202" y="4"/>
                  </a:lnTo>
                  <a:lnTo>
                    <a:pt x="135" y="2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 rot="-5400000">
              <a:off x="2698" y="3197"/>
              <a:ext cx="526" cy="518"/>
            </a:xfrm>
            <a:custGeom>
              <a:avLst/>
              <a:gdLst>
                <a:gd name="T0" fmla="*/ 0 w 5253"/>
                <a:gd name="T1" fmla="*/ 0 h 5174"/>
                <a:gd name="T2" fmla="*/ 0 w 5253"/>
                <a:gd name="T3" fmla="*/ 0 h 5174"/>
                <a:gd name="T4" fmla="*/ 0 w 5253"/>
                <a:gd name="T5" fmla="*/ 0 h 5174"/>
                <a:gd name="T6" fmla="*/ 0 w 5253"/>
                <a:gd name="T7" fmla="*/ 0 h 5174"/>
                <a:gd name="T8" fmla="*/ 0 w 5253"/>
                <a:gd name="T9" fmla="*/ 0 h 5174"/>
                <a:gd name="T10" fmla="*/ 0 w 5253"/>
                <a:gd name="T11" fmla="*/ 0 h 5174"/>
                <a:gd name="T12" fmla="*/ 0 w 5253"/>
                <a:gd name="T13" fmla="*/ 0 h 5174"/>
                <a:gd name="T14" fmla="*/ 0 w 5253"/>
                <a:gd name="T15" fmla="*/ 0 h 5174"/>
                <a:gd name="T16" fmla="*/ 0 w 5253"/>
                <a:gd name="T17" fmla="*/ 0 h 5174"/>
                <a:gd name="T18" fmla="*/ 0 w 5253"/>
                <a:gd name="T19" fmla="*/ 0 h 5174"/>
                <a:gd name="T20" fmla="*/ 0 w 5253"/>
                <a:gd name="T21" fmla="*/ 0 h 5174"/>
                <a:gd name="T22" fmla="*/ 0 w 5253"/>
                <a:gd name="T23" fmla="*/ 0 h 5174"/>
                <a:gd name="T24" fmla="*/ 0 w 5253"/>
                <a:gd name="T25" fmla="*/ 0 h 5174"/>
                <a:gd name="T26" fmla="*/ 0 w 5253"/>
                <a:gd name="T27" fmla="*/ 0 h 5174"/>
                <a:gd name="T28" fmla="*/ 0 w 5253"/>
                <a:gd name="T29" fmla="*/ 0 h 5174"/>
                <a:gd name="T30" fmla="*/ 0 w 5253"/>
                <a:gd name="T31" fmla="*/ 0 h 5174"/>
                <a:gd name="T32" fmla="*/ 0 w 5253"/>
                <a:gd name="T33" fmla="*/ 0 h 5174"/>
                <a:gd name="T34" fmla="*/ 0 w 5253"/>
                <a:gd name="T35" fmla="*/ 0 h 5174"/>
                <a:gd name="T36" fmla="*/ 0 w 5253"/>
                <a:gd name="T37" fmla="*/ 0 h 5174"/>
                <a:gd name="T38" fmla="*/ 0 w 5253"/>
                <a:gd name="T39" fmla="*/ 0 h 5174"/>
                <a:gd name="T40" fmla="*/ 0 w 5253"/>
                <a:gd name="T41" fmla="*/ 0 h 5174"/>
                <a:gd name="T42" fmla="*/ 0 w 5253"/>
                <a:gd name="T43" fmla="*/ 0 h 5174"/>
                <a:gd name="T44" fmla="*/ 0 w 5253"/>
                <a:gd name="T45" fmla="*/ 0 h 5174"/>
                <a:gd name="T46" fmla="*/ 0 w 5253"/>
                <a:gd name="T47" fmla="*/ 0 h 5174"/>
                <a:gd name="T48" fmla="*/ 0 w 5253"/>
                <a:gd name="T49" fmla="*/ 0 h 5174"/>
                <a:gd name="T50" fmla="*/ 0 w 5253"/>
                <a:gd name="T51" fmla="*/ 0 h 5174"/>
                <a:gd name="T52" fmla="*/ 0 w 5253"/>
                <a:gd name="T53" fmla="*/ 0 h 5174"/>
                <a:gd name="T54" fmla="*/ 0 w 5253"/>
                <a:gd name="T55" fmla="*/ 0 h 5174"/>
                <a:gd name="T56" fmla="*/ 0 w 5253"/>
                <a:gd name="T57" fmla="*/ 0 h 5174"/>
                <a:gd name="T58" fmla="*/ 0 w 5253"/>
                <a:gd name="T59" fmla="*/ 0 h 5174"/>
                <a:gd name="T60" fmla="*/ 0 w 5253"/>
                <a:gd name="T61" fmla="*/ 0 h 5174"/>
                <a:gd name="T62" fmla="*/ 0 w 5253"/>
                <a:gd name="T63" fmla="*/ 0 h 5174"/>
                <a:gd name="T64" fmla="*/ 0 w 5253"/>
                <a:gd name="T65" fmla="*/ 0 h 5174"/>
                <a:gd name="T66" fmla="*/ 0 w 5253"/>
                <a:gd name="T67" fmla="*/ 0 h 5174"/>
                <a:gd name="T68" fmla="*/ 0 w 5253"/>
                <a:gd name="T69" fmla="*/ 0 h 5174"/>
                <a:gd name="T70" fmla="*/ 0 w 5253"/>
                <a:gd name="T71" fmla="*/ 0 h 5174"/>
                <a:gd name="T72" fmla="*/ 0 w 5253"/>
                <a:gd name="T73" fmla="*/ 0 h 5174"/>
                <a:gd name="T74" fmla="*/ 0 w 5253"/>
                <a:gd name="T75" fmla="*/ 0 h 5174"/>
                <a:gd name="T76" fmla="*/ 0 w 5253"/>
                <a:gd name="T77" fmla="*/ 0 h 5174"/>
                <a:gd name="T78" fmla="*/ 0 w 5253"/>
                <a:gd name="T79" fmla="*/ 0 h 5174"/>
                <a:gd name="T80" fmla="*/ 0 w 5253"/>
                <a:gd name="T81" fmla="*/ 0 h 5174"/>
                <a:gd name="T82" fmla="*/ 0 w 5253"/>
                <a:gd name="T83" fmla="*/ 0 h 5174"/>
                <a:gd name="T84" fmla="*/ 0 w 5253"/>
                <a:gd name="T85" fmla="*/ 0 h 5174"/>
                <a:gd name="T86" fmla="*/ 0 w 5253"/>
                <a:gd name="T87" fmla="*/ 0 h 5174"/>
                <a:gd name="T88" fmla="*/ 0 w 5253"/>
                <a:gd name="T89" fmla="*/ 0 h 5174"/>
                <a:gd name="T90" fmla="*/ 0 w 5253"/>
                <a:gd name="T91" fmla="*/ 0 h 5174"/>
                <a:gd name="T92" fmla="*/ 0 w 5253"/>
                <a:gd name="T93" fmla="*/ 0 h 5174"/>
                <a:gd name="T94" fmla="*/ 0 w 5253"/>
                <a:gd name="T95" fmla="*/ 0 h 5174"/>
                <a:gd name="T96" fmla="*/ 0 w 5253"/>
                <a:gd name="T97" fmla="*/ 0 h 5174"/>
                <a:gd name="T98" fmla="*/ 0 w 5253"/>
                <a:gd name="T99" fmla="*/ 0 h 5174"/>
                <a:gd name="T100" fmla="*/ 0 w 5253"/>
                <a:gd name="T101" fmla="*/ 0 h 5174"/>
                <a:gd name="T102" fmla="*/ 0 w 5253"/>
                <a:gd name="T103" fmla="*/ 0 h 51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3"/>
                <a:gd name="T157" fmla="*/ 0 h 5174"/>
                <a:gd name="T158" fmla="*/ 5253 w 5253"/>
                <a:gd name="T159" fmla="*/ 5174 h 51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3" h="5174">
                  <a:moveTo>
                    <a:pt x="239" y="5174"/>
                  </a:moveTo>
                  <a:lnTo>
                    <a:pt x="239" y="5174"/>
                  </a:lnTo>
                  <a:lnTo>
                    <a:pt x="240" y="5111"/>
                  </a:lnTo>
                  <a:lnTo>
                    <a:pt x="240" y="5048"/>
                  </a:lnTo>
                  <a:lnTo>
                    <a:pt x="242" y="4984"/>
                  </a:lnTo>
                  <a:lnTo>
                    <a:pt x="245" y="4921"/>
                  </a:lnTo>
                  <a:lnTo>
                    <a:pt x="250" y="4858"/>
                  </a:lnTo>
                  <a:lnTo>
                    <a:pt x="254" y="4796"/>
                  </a:lnTo>
                  <a:lnTo>
                    <a:pt x="259" y="4734"/>
                  </a:lnTo>
                  <a:lnTo>
                    <a:pt x="265" y="4671"/>
                  </a:lnTo>
                  <a:lnTo>
                    <a:pt x="272" y="4609"/>
                  </a:lnTo>
                  <a:lnTo>
                    <a:pt x="279" y="4547"/>
                  </a:lnTo>
                  <a:lnTo>
                    <a:pt x="287" y="4486"/>
                  </a:lnTo>
                  <a:lnTo>
                    <a:pt x="297" y="4425"/>
                  </a:lnTo>
                  <a:lnTo>
                    <a:pt x="306" y="4364"/>
                  </a:lnTo>
                  <a:lnTo>
                    <a:pt x="317" y="4303"/>
                  </a:lnTo>
                  <a:lnTo>
                    <a:pt x="329" y="4243"/>
                  </a:lnTo>
                  <a:lnTo>
                    <a:pt x="341" y="4182"/>
                  </a:lnTo>
                  <a:lnTo>
                    <a:pt x="354" y="4122"/>
                  </a:lnTo>
                  <a:lnTo>
                    <a:pt x="367" y="4062"/>
                  </a:lnTo>
                  <a:lnTo>
                    <a:pt x="382" y="4003"/>
                  </a:lnTo>
                  <a:lnTo>
                    <a:pt x="397" y="3944"/>
                  </a:lnTo>
                  <a:lnTo>
                    <a:pt x="413" y="3885"/>
                  </a:lnTo>
                  <a:lnTo>
                    <a:pt x="430" y="3826"/>
                  </a:lnTo>
                  <a:lnTo>
                    <a:pt x="446" y="3768"/>
                  </a:lnTo>
                  <a:lnTo>
                    <a:pt x="465" y="3710"/>
                  </a:lnTo>
                  <a:lnTo>
                    <a:pt x="484" y="3652"/>
                  </a:lnTo>
                  <a:lnTo>
                    <a:pt x="503" y="3596"/>
                  </a:lnTo>
                  <a:lnTo>
                    <a:pt x="523" y="3539"/>
                  </a:lnTo>
                  <a:lnTo>
                    <a:pt x="543" y="3482"/>
                  </a:lnTo>
                  <a:lnTo>
                    <a:pt x="565" y="3425"/>
                  </a:lnTo>
                  <a:lnTo>
                    <a:pt x="587" y="3369"/>
                  </a:lnTo>
                  <a:lnTo>
                    <a:pt x="611" y="3313"/>
                  </a:lnTo>
                  <a:lnTo>
                    <a:pt x="634" y="3257"/>
                  </a:lnTo>
                  <a:lnTo>
                    <a:pt x="658" y="3202"/>
                  </a:lnTo>
                  <a:lnTo>
                    <a:pt x="683" y="3148"/>
                  </a:lnTo>
                  <a:lnTo>
                    <a:pt x="708" y="3094"/>
                  </a:lnTo>
                  <a:lnTo>
                    <a:pt x="734" y="3039"/>
                  </a:lnTo>
                  <a:lnTo>
                    <a:pt x="761" y="2985"/>
                  </a:lnTo>
                  <a:lnTo>
                    <a:pt x="788" y="2932"/>
                  </a:lnTo>
                  <a:lnTo>
                    <a:pt x="817" y="2879"/>
                  </a:lnTo>
                  <a:lnTo>
                    <a:pt x="845" y="2826"/>
                  </a:lnTo>
                  <a:lnTo>
                    <a:pt x="875" y="2774"/>
                  </a:lnTo>
                  <a:lnTo>
                    <a:pt x="904" y="2722"/>
                  </a:lnTo>
                  <a:lnTo>
                    <a:pt x="935" y="2671"/>
                  </a:lnTo>
                  <a:lnTo>
                    <a:pt x="966" y="2620"/>
                  </a:lnTo>
                  <a:lnTo>
                    <a:pt x="998" y="2569"/>
                  </a:lnTo>
                  <a:lnTo>
                    <a:pt x="1031" y="2520"/>
                  </a:lnTo>
                  <a:lnTo>
                    <a:pt x="1063" y="2469"/>
                  </a:lnTo>
                  <a:lnTo>
                    <a:pt x="1097" y="2420"/>
                  </a:lnTo>
                  <a:lnTo>
                    <a:pt x="1131" y="2370"/>
                  </a:lnTo>
                  <a:lnTo>
                    <a:pt x="1165" y="2323"/>
                  </a:lnTo>
                  <a:lnTo>
                    <a:pt x="1201" y="2274"/>
                  </a:lnTo>
                  <a:lnTo>
                    <a:pt x="1237" y="2227"/>
                  </a:lnTo>
                  <a:lnTo>
                    <a:pt x="1273" y="2178"/>
                  </a:lnTo>
                  <a:lnTo>
                    <a:pt x="1309" y="2132"/>
                  </a:lnTo>
                  <a:lnTo>
                    <a:pt x="1347" y="2085"/>
                  </a:lnTo>
                  <a:lnTo>
                    <a:pt x="1386" y="2039"/>
                  </a:lnTo>
                  <a:lnTo>
                    <a:pt x="1424" y="1994"/>
                  </a:lnTo>
                  <a:lnTo>
                    <a:pt x="1464" y="1949"/>
                  </a:lnTo>
                  <a:lnTo>
                    <a:pt x="1503" y="1904"/>
                  </a:lnTo>
                  <a:lnTo>
                    <a:pt x="1544" y="1860"/>
                  </a:lnTo>
                  <a:lnTo>
                    <a:pt x="1584" y="1817"/>
                  </a:lnTo>
                  <a:lnTo>
                    <a:pt x="1625" y="1774"/>
                  </a:lnTo>
                  <a:lnTo>
                    <a:pt x="1667" y="1730"/>
                  </a:lnTo>
                  <a:lnTo>
                    <a:pt x="1709" y="1688"/>
                  </a:lnTo>
                  <a:lnTo>
                    <a:pt x="1753" y="1647"/>
                  </a:lnTo>
                  <a:lnTo>
                    <a:pt x="1796" y="1606"/>
                  </a:lnTo>
                  <a:lnTo>
                    <a:pt x="1840" y="1565"/>
                  </a:lnTo>
                  <a:lnTo>
                    <a:pt x="1884" y="1525"/>
                  </a:lnTo>
                  <a:lnTo>
                    <a:pt x="1929" y="1485"/>
                  </a:lnTo>
                  <a:lnTo>
                    <a:pt x="1975" y="1446"/>
                  </a:lnTo>
                  <a:lnTo>
                    <a:pt x="2020" y="1407"/>
                  </a:lnTo>
                  <a:lnTo>
                    <a:pt x="2066" y="1369"/>
                  </a:lnTo>
                  <a:lnTo>
                    <a:pt x="2114" y="1332"/>
                  </a:lnTo>
                  <a:lnTo>
                    <a:pt x="2160" y="1295"/>
                  </a:lnTo>
                  <a:lnTo>
                    <a:pt x="2208" y="1258"/>
                  </a:lnTo>
                  <a:lnTo>
                    <a:pt x="2256" y="1222"/>
                  </a:lnTo>
                  <a:lnTo>
                    <a:pt x="2304" y="1188"/>
                  </a:lnTo>
                  <a:lnTo>
                    <a:pt x="2353" y="1153"/>
                  </a:lnTo>
                  <a:lnTo>
                    <a:pt x="2403" y="1118"/>
                  </a:lnTo>
                  <a:lnTo>
                    <a:pt x="2452" y="1085"/>
                  </a:lnTo>
                  <a:lnTo>
                    <a:pt x="2503" y="1052"/>
                  </a:lnTo>
                  <a:lnTo>
                    <a:pt x="2553" y="1019"/>
                  </a:lnTo>
                  <a:lnTo>
                    <a:pt x="2605" y="987"/>
                  </a:lnTo>
                  <a:lnTo>
                    <a:pt x="2656" y="956"/>
                  </a:lnTo>
                  <a:lnTo>
                    <a:pt x="2707" y="925"/>
                  </a:lnTo>
                  <a:lnTo>
                    <a:pt x="2760" y="896"/>
                  </a:lnTo>
                  <a:lnTo>
                    <a:pt x="2812" y="866"/>
                  </a:lnTo>
                  <a:lnTo>
                    <a:pt x="2866" y="837"/>
                  </a:lnTo>
                  <a:lnTo>
                    <a:pt x="2920" y="809"/>
                  </a:lnTo>
                  <a:lnTo>
                    <a:pt x="2973" y="781"/>
                  </a:lnTo>
                  <a:lnTo>
                    <a:pt x="3027" y="754"/>
                  </a:lnTo>
                  <a:lnTo>
                    <a:pt x="3082" y="728"/>
                  </a:lnTo>
                  <a:lnTo>
                    <a:pt x="3138" y="702"/>
                  </a:lnTo>
                  <a:lnTo>
                    <a:pt x="3192" y="677"/>
                  </a:lnTo>
                  <a:lnTo>
                    <a:pt x="3248" y="652"/>
                  </a:lnTo>
                  <a:lnTo>
                    <a:pt x="3304" y="629"/>
                  </a:lnTo>
                  <a:lnTo>
                    <a:pt x="3361" y="606"/>
                  </a:lnTo>
                  <a:lnTo>
                    <a:pt x="3418" y="583"/>
                  </a:lnTo>
                  <a:lnTo>
                    <a:pt x="3474" y="561"/>
                  </a:lnTo>
                  <a:lnTo>
                    <a:pt x="3532" y="540"/>
                  </a:lnTo>
                  <a:lnTo>
                    <a:pt x="3589" y="520"/>
                  </a:lnTo>
                  <a:lnTo>
                    <a:pt x="3648" y="500"/>
                  </a:lnTo>
                  <a:lnTo>
                    <a:pt x="3706" y="481"/>
                  </a:lnTo>
                  <a:lnTo>
                    <a:pt x="3765" y="462"/>
                  </a:lnTo>
                  <a:lnTo>
                    <a:pt x="3824" y="445"/>
                  </a:lnTo>
                  <a:lnTo>
                    <a:pt x="3883" y="428"/>
                  </a:lnTo>
                  <a:lnTo>
                    <a:pt x="3943" y="411"/>
                  </a:lnTo>
                  <a:lnTo>
                    <a:pt x="4003" y="395"/>
                  </a:lnTo>
                  <a:lnTo>
                    <a:pt x="4062" y="381"/>
                  </a:lnTo>
                  <a:lnTo>
                    <a:pt x="4123" y="367"/>
                  </a:lnTo>
                  <a:lnTo>
                    <a:pt x="4184" y="353"/>
                  </a:lnTo>
                  <a:lnTo>
                    <a:pt x="4245" y="340"/>
                  </a:lnTo>
                  <a:lnTo>
                    <a:pt x="4306" y="328"/>
                  </a:lnTo>
                  <a:lnTo>
                    <a:pt x="4367" y="317"/>
                  </a:lnTo>
                  <a:lnTo>
                    <a:pt x="4429" y="307"/>
                  </a:lnTo>
                  <a:lnTo>
                    <a:pt x="4491" y="297"/>
                  </a:lnTo>
                  <a:lnTo>
                    <a:pt x="4553" y="288"/>
                  </a:lnTo>
                  <a:lnTo>
                    <a:pt x="4615" y="279"/>
                  </a:lnTo>
                  <a:lnTo>
                    <a:pt x="4678" y="272"/>
                  </a:lnTo>
                  <a:lnTo>
                    <a:pt x="4742" y="265"/>
                  </a:lnTo>
                  <a:lnTo>
                    <a:pt x="4805" y="259"/>
                  </a:lnTo>
                  <a:lnTo>
                    <a:pt x="4868" y="254"/>
                  </a:lnTo>
                  <a:lnTo>
                    <a:pt x="4932" y="250"/>
                  </a:lnTo>
                  <a:lnTo>
                    <a:pt x="4995" y="246"/>
                  </a:lnTo>
                  <a:lnTo>
                    <a:pt x="5059" y="244"/>
                  </a:lnTo>
                  <a:lnTo>
                    <a:pt x="5124" y="241"/>
                  </a:lnTo>
                  <a:lnTo>
                    <a:pt x="5189" y="240"/>
                  </a:lnTo>
                  <a:lnTo>
                    <a:pt x="5253" y="240"/>
                  </a:lnTo>
                  <a:lnTo>
                    <a:pt x="5253" y="0"/>
                  </a:lnTo>
                  <a:lnTo>
                    <a:pt x="5186" y="0"/>
                  </a:lnTo>
                  <a:lnTo>
                    <a:pt x="5118" y="2"/>
                  </a:lnTo>
                  <a:lnTo>
                    <a:pt x="5051" y="4"/>
                  </a:lnTo>
                  <a:lnTo>
                    <a:pt x="4985" y="7"/>
                  </a:lnTo>
                  <a:lnTo>
                    <a:pt x="4917" y="11"/>
                  </a:lnTo>
                  <a:lnTo>
                    <a:pt x="4850" y="15"/>
                  </a:lnTo>
                  <a:lnTo>
                    <a:pt x="4784" y="20"/>
                  </a:lnTo>
                  <a:lnTo>
                    <a:pt x="4718" y="28"/>
                  </a:lnTo>
                  <a:lnTo>
                    <a:pt x="4652" y="34"/>
                  </a:lnTo>
                  <a:lnTo>
                    <a:pt x="4587" y="41"/>
                  </a:lnTo>
                  <a:lnTo>
                    <a:pt x="4521" y="51"/>
                  </a:lnTo>
                  <a:lnTo>
                    <a:pt x="4455" y="60"/>
                  </a:lnTo>
                  <a:lnTo>
                    <a:pt x="4391" y="71"/>
                  </a:lnTo>
                  <a:lnTo>
                    <a:pt x="4326" y="81"/>
                  </a:lnTo>
                  <a:lnTo>
                    <a:pt x="4262" y="93"/>
                  </a:lnTo>
                  <a:lnTo>
                    <a:pt x="4197" y="105"/>
                  </a:lnTo>
                  <a:lnTo>
                    <a:pt x="4133" y="119"/>
                  </a:lnTo>
                  <a:lnTo>
                    <a:pt x="4070" y="133"/>
                  </a:lnTo>
                  <a:lnTo>
                    <a:pt x="4007" y="148"/>
                  </a:lnTo>
                  <a:lnTo>
                    <a:pt x="3944" y="163"/>
                  </a:lnTo>
                  <a:lnTo>
                    <a:pt x="3881" y="180"/>
                  </a:lnTo>
                  <a:lnTo>
                    <a:pt x="3819" y="197"/>
                  </a:lnTo>
                  <a:lnTo>
                    <a:pt x="3756" y="215"/>
                  </a:lnTo>
                  <a:lnTo>
                    <a:pt x="3694" y="233"/>
                  </a:lnTo>
                  <a:lnTo>
                    <a:pt x="3633" y="253"/>
                  </a:lnTo>
                  <a:lnTo>
                    <a:pt x="3572" y="273"/>
                  </a:lnTo>
                  <a:lnTo>
                    <a:pt x="3511" y="294"/>
                  </a:lnTo>
                  <a:lnTo>
                    <a:pt x="3450" y="315"/>
                  </a:lnTo>
                  <a:lnTo>
                    <a:pt x="3391" y="337"/>
                  </a:lnTo>
                  <a:lnTo>
                    <a:pt x="3331" y="361"/>
                  </a:lnTo>
                  <a:lnTo>
                    <a:pt x="3271" y="384"/>
                  </a:lnTo>
                  <a:lnTo>
                    <a:pt x="3212" y="408"/>
                  </a:lnTo>
                  <a:lnTo>
                    <a:pt x="3153" y="432"/>
                  </a:lnTo>
                  <a:lnTo>
                    <a:pt x="3095" y="459"/>
                  </a:lnTo>
                  <a:lnTo>
                    <a:pt x="3038" y="485"/>
                  </a:lnTo>
                  <a:lnTo>
                    <a:pt x="2980" y="511"/>
                  </a:lnTo>
                  <a:lnTo>
                    <a:pt x="2923" y="540"/>
                  </a:lnTo>
                  <a:lnTo>
                    <a:pt x="2866" y="567"/>
                  </a:lnTo>
                  <a:lnTo>
                    <a:pt x="2809" y="597"/>
                  </a:lnTo>
                  <a:lnTo>
                    <a:pt x="2753" y="626"/>
                  </a:lnTo>
                  <a:lnTo>
                    <a:pt x="2698" y="657"/>
                  </a:lnTo>
                  <a:lnTo>
                    <a:pt x="2642" y="687"/>
                  </a:lnTo>
                  <a:lnTo>
                    <a:pt x="2588" y="719"/>
                  </a:lnTo>
                  <a:lnTo>
                    <a:pt x="2533" y="750"/>
                  </a:lnTo>
                  <a:lnTo>
                    <a:pt x="2479" y="783"/>
                  </a:lnTo>
                  <a:lnTo>
                    <a:pt x="2426" y="817"/>
                  </a:lnTo>
                  <a:lnTo>
                    <a:pt x="2372" y="852"/>
                  </a:lnTo>
                  <a:lnTo>
                    <a:pt x="2320" y="885"/>
                  </a:lnTo>
                  <a:lnTo>
                    <a:pt x="2268" y="921"/>
                  </a:lnTo>
                  <a:lnTo>
                    <a:pt x="2217" y="957"/>
                  </a:lnTo>
                  <a:lnTo>
                    <a:pt x="2165" y="993"/>
                  </a:lnTo>
                  <a:lnTo>
                    <a:pt x="2115" y="1030"/>
                  </a:lnTo>
                  <a:lnTo>
                    <a:pt x="2064" y="1068"/>
                  </a:lnTo>
                  <a:lnTo>
                    <a:pt x="2014" y="1106"/>
                  </a:lnTo>
                  <a:lnTo>
                    <a:pt x="1964" y="1144"/>
                  </a:lnTo>
                  <a:lnTo>
                    <a:pt x="1916" y="1183"/>
                  </a:lnTo>
                  <a:lnTo>
                    <a:pt x="1867" y="1224"/>
                  </a:lnTo>
                  <a:lnTo>
                    <a:pt x="1819" y="1265"/>
                  </a:lnTo>
                  <a:lnTo>
                    <a:pt x="1771" y="1305"/>
                  </a:lnTo>
                  <a:lnTo>
                    <a:pt x="1725" y="1347"/>
                  </a:lnTo>
                  <a:lnTo>
                    <a:pt x="1679" y="1389"/>
                  </a:lnTo>
                  <a:lnTo>
                    <a:pt x="1633" y="1431"/>
                  </a:lnTo>
                  <a:lnTo>
                    <a:pt x="1587" y="1474"/>
                  </a:lnTo>
                  <a:lnTo>
                    <a:pt x="1542" y="1518"/>
                  </a:lnTo>
                  <a:lnTo>
                    <a:pt x="1498" y="1562"/>
                  </a:lnTo>
                  <a:lnTo>
                    <a:pt x="1455" y="1607"/>
                  </a:lnTo>
                  <a:lnTo>
                    <a:pt x="1410" y="1651"/>
                  </a:lnTo>
                  <a:lnTo>
                    <a:pt x="1367" y="1698"/>
                  </a:lnTo>
                  <a:lnTo>
                    <a:pt x="1325" y="1744"/>
                  </a:lnTo>
                  <a:lnTo>
                    <a:pt x="1284" y="1790"/>
                  </a:lnTo>
                  <a:lnTo>
                    <a:pt x="1243" y="1838"/>
                  </a:lnTo>
                  <a:lnTo>
                    <a:pt x="1202" y="1885"/>
                  </a:lnTo>
                  <a:lnTo>
                    <a:pt x="1163" y="1934"/>
                  </a:lnTo>
                  <a:lnTo>
                    <a:pt x="1123" y="1982"/>
                  </a:lnTo>
                  <a:lnTo>
                    <a:pt x="1085" y="2032"/>
                  </a:lnTo>
                  <a:lnTo>
                    <a:pt x="1046" y="2081"/>
                  </a:lnTo>
                  <a:lnTo>
                    <a:pt x="1008" y="2131"/>
                  </a:lnTo>
                  <a:lnTo>
                    <a:pt x="972" y="2181"/>
                  </a:lnTo>
                  <a:lnTo>
                    <a:pt x="936" y="2233"/>
                  </a:lnTo>
                  <a:lnTo>
                    <a:pt x="900" y="2284"/>
                  </a:lnTo>
                  <a:lnTo>
                    <a:pt x="864" y="2336"/>
                  </a:lnTo>
                  <a:lnTo>
                    <a:pt x="829" y="2388"/>
                  </a:lnTo>
                  <a:lnTo>
                    <a:pt x="796" y="2441"/>
                  </a:lnTo>
                  <a:lnTo>
                    <a:pt x="763" y="2494"/>
                  </a:lnTo>
                  <a:lnTo>
                    <a:pt x="730" y="2547"/>
                  </a:lnTo>
                  <a:lnTo>
                    <a:pt x="698" y="2602"/>
                  </a:lnTo>
                  <a:lnTo>
                    <a:pt x="666" y="2656"/>
                  </a:lnTo>
                  <a:lnTo>
                    <a:pt x="636" y="2711"/>
                  </a:lnTo>
                  <a:lnTo>
                    <a:pt x="606" y="2766"/>
                  </a:lnTo>
                  <a:lnTo>
                    <a:pt x="577" y="2821"/>
                  </a:lnTo>
                  <a:lnTo>
                    <a:pt x="547" y="2878"/>
                  </a:lnTo>
                  <a:lnTo>
                    <a:pt x="520" y="2934"/>
                  </a:lnTo>
                  <a:lnTo>
                    <a:pt x="492" y="2991"/>
                  </a:lnTo>
                  <a:lnTo>
                    <a:pt x="465" y="3048"/>
                  </a:lnTo>
                  <a:lnTo>
                    <a:pt x="440" y="3106"/>
                  </a:lnTo>
                  <a:lnTo>
                    <a:pt x="414" y="3162"/>
                  </a:lnTo>
                  <a:lnTo>
                    <a:pt x="390" y="3221"/>
                  </a:lnTo>
                  <a:lnTo>
                    <a:pt x="365" y="3279"/>
                  </a:lnTo>
                  <a:lnTo>
                    <a:pt x="342" y="3338"/>
                  </a:lnTo>
                  <a:lnTo>
                    <a:pt x="320" y="3397"/>
                  </a:lnTo>
                  <a:lnTo>
                    <a:pt x="298" y="3457"/>
                  </a:lnTo>
                  <a:lnTo>
                    <a:pt x="277" y="3518"/>
                  </a:lnTo>
                  <a:lnTo>
                    <a:pt x="256" y="3578"/>
                  </a:lnTo>
                  <a:lnTo>
                    <a:pt x="237" y="3638"/>
                  </a:lnTo>
                  <a:lnTo>
                    <a:pt x="218" y="3699"/>
                  </a:lnTo>
                  <a:lnTo>
                    <a:pt x="200" y="3760"/>
                  </a:lnTo>
                  <a:lnTo>
                    <a:pt x="182" y="3822"/>
                  </a:lnTo>
                  <a:lnTo>
                    <a:pt x="166" y="3883"/>
                  </a:lnTo>
                  <a:lnTo>
                    <a:pt x="150" y="3946"/>
                  </a:lnTo>
                  <a:lnTo>
                    <a:pt x="135" y="4009"/>
                  </a:lnTo>
                  <a:lnTo>
                    <a:pt x="121" y="4071"/>
                  </a:lnTo>
                  <a:lnTo>
                    <a:pt x="107" y="4134"/>
                  </a:lnTo>
                  <a:lnTo>
                    <a:pt x="94" y="4197"/>
                  </a:lnTo>
                  <a:lnTo>
                    <a:pt x="82" y="4260"/>
                  </a:lnTo>
                  <a:lnTo>
                    <a:pt x="71" y="4325"/>
                  </a:lnTo>
                  <a:lnTo>
                    <a:pt x="61" y="4388"/>
                  </a:lnTo>
                  <a:lnTo>
                    <a:pt x="51" y="4452"/>
                  </a:lnTo>
                  <a:lnTo>
                    <a:pt x="42" y="4518"/>
                  </a:lnTo>
                  <a:lnTo>
                    <a:pt x="34" y="4582"/>
                  </a:lnTo>
                  <a:lnTo>
                    <a:pt x="28" y="4647"/>
                  </a:lnTo>
                  <a:lnTo>
                    <a:pt x="21" y="4711"/>
                  </a:lnTo>
                  <a:lnTo>
                    <a:pt x="15" y="4778"/>
                  </a:lnTo>
                  <a:lnTo>
                    <a:pt x="11" y="4843"/>
                  </a:lnTo>
                  <a:lnTo>
                    <a:pt x="6" y="4908"/>
                  </a:lnTo>
                  <a:lnTo>
                    <a:pt x="4" y="4976"/>
                  </a:lnTo>
                  <a:lnTo>
                    <a:pt x="2" y="5041"/>
                  </a:lnTo>
                  <a:lnTo>
                    <a:pt x="0" y="5108"/>
                  </a:lnTo>
                  <a:lnTo>
                    <a:pt x="0" y="5174"/>
                  </a:lnTo>
                  <a:lnTo>
                    <a:pt x="239" y="517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 rot="-5400000">
              <a:off x="3216" y="3197"/>
              <a:ext cx="526" cy="517"/>
            </a:xfrm>
            <a:custGeom>
              <a:avLst/>
              <a:gdLst>
                <a:gd name="T0" fmla="*/ 0 w 5253"/>
                <a:gd name="T1" fmla="*/ 0 h 5175"/>
                <a:gd name="T2" fmla="*/ 0 w 5253"/>
                <a:gd name="T3" fmla="*/ 0 h 5175"/>
                <a:gd name="T4" fmla="*/ 0 w 5253"/>
                <a:gd name="T5" fmla="*/ 0 h 5175"/>
                <a:gd name="T6" fmla="*/ 0 w 5253"/>
                <a:gd name="T7" fmla="*/ 0 h 5175"/>
                <a:gd name="T8" fmla="*/ 0 w 5253"/>
                <a:gd name="T9" fmla="*/ 0 h 5175"/>
                <a:gd name="T10" fmla="*/ 0 w 5253"/>
                <a:gd name="T11" fmla="*/ 0 h 5175"/>
                <a:gd name="T12" fmla="*/ 0 w 5253"/>
                <a:gd name="T13" fmla="*/ 0 h 5175"/>
                <a:gd name="T14" fmla="*/ 0 w 5253"/>
                <a:gd name="T15" fmla="*/ 0 h 5175"/>
                <a:gd name="T16" fmla="*/ 0 w 5253"/>
                <a:gd name="T17" fmla="*/ 0 h 5175"/>
                <a:gd name="T18" fmla="*/ 0 w 5253"/>
                <a:gd name="T19" fmla="*/ 0 h 5175"/>
                <a:gd name="T20" fmla="*/ 0 w 5253"/>
                <a:gd name="T21" fmla="*/ 0 h 5175"/>
                <a:gd name="T22" fmla="*/ 0 w 5253"/>
                <a:gd name="T23" fmla="*/ 0 h 5175"/>
                <a:gd name="T24" fmla="*/ 0 w 5253"/>
                <a:gd name="T25" fmla="*/ 0 h 5175"/>
                <a:gd name="T26" fmla="*/ 0 w 5253"/>
                <a:gd name="T27" fmla="*/ 0 h 5175"/>
                <a:gd name="T28" fmla="*/ 0 w 5253"/>
                <a:gd name="T29" fmla="*/ 0 h 5175"/>
                <a:gd name="T30" fmla="*/ 0 w 5253"/>
                <a:gd name="T31" fmla="*/ 0 h 5175"/>
                <a:gd name="T32" fmla="*/ 0 w 5253"/>
                <a:gd name="T33" fmla="*/ 0 h 5175"/>
                <a:gd name="T34" fmla="*/ 0 w 5253"/>
                <a:gd name="T35" fmla="*/ 0 h 5175"/>
                <a:gd name="T36" fmla="*/ 0 w 5253"/>
                <a:gd name="T37" fmla="*/ 0 h 5175"/>
                <a:gd name="T38" fmla="*/ 0 w 5253"/>
                <a:gd name="T39" fmla="*/ 0 h 5175"/>
                <a:gd name="T40" fmla="*/ 0 w 5253"/>
                <a:gd name="T41" fmla="*/ 0 h 5175"/>
                <a:gd name="T42" fmla="*/ 0 w 5253"/>
                <a:gd name="T43" fmla="*/ 0 h 5175"/>
                <a:gd name="T44" fmla="*/ 0 w 5253"/>
                <a:gd name="T45" fmla="*/ 0 h 5175"/>
                <a:gd name="T46" fmla="*/ 0 w 5253"/>
                <a:gd name="T47" fmla="*/ 0 h 5175"/>
                <a:gd name="T48" fmla="*/ 0 w 5253"/>
                <a:gd name="T49" fmla="*/ 0 h 5175"/>
                <a:gd name="T50" fmla="*/ 0 w 5253"/>
                <a:gd name="T51" fmla="*/ 0 h 5175"/>
                <a:gd name="T52" fmla="*/ 0 w 5253"/>
                <a:gd name="T53" fmla="*/ 0 h 5175"/>
                <a:gd name="T54" fmla="*/ 0 w 5253"/>
                <a:gd name="T55" fmla="*/ 0 h 5175"/>
                <a:gd name="T56" fmla="*/ 0 w 5253"/>
                <a:gd name="T57" fmla="*/ 0 h 5175"/>
                <a:gd name="T58" fmla="*/ 0 w 5253"/>
                <a:gd name="T59" fmla="*/ 0 h 5175"/>
                <a:gd name="T60" fmla="*/ 0 w 5253"/>
                <a:gd name="T61" fmla="*/ 0 h 5175"/>
                <a:gd name="T62" fmla="*/ 0 w 5253"/>
                <a:gd name="T63" fmla="*/ 0 h 5175"/>
                <a:gd name="T64" fmla="*/ 0 w 5253"/>
                <a:gd name="T65" fmla="*/ 0 h 5175"/>
                <a:gd name="T66" fmla="*/ 0 w 5253"/>
                <a:gd name="T67" fmla="*/ 0 h 5175"/>
                <a:gd name="T68" fmla="*/ 0 w 5253"/>
                <a:gd name="T69" fmla="*/ 0 h 5175"/>
                <a:gd name="T70" fmla="*/ 0 w 5253"/>
                <a:gd name="T71" fmla="*/ 0 h 5175"/>
                <a:gd name="T72" fmla="*/ 0 w 5253"/>
                <a:gd name="T73" fmla="*/ 0 h 5175"/>
                <a:gd name="T74" fmla="*/ 0 w 5253"/>
                <a:gd name="T75" fmla="*/ 0 h 5175"/>
                <a:gd name="T76" fmla="*/ 0 w 5253"/>
                <a:gd name="T77" fmla="*/ 0 h 5175"/>
                <a:gd name="T78" fmla="*/ 0 w 5253"/>
                <a:gd name="T79" fmla="*/ 0 h 5175"/>
                <a:gd name="T80" fmla="*/ 0 w 5253"/>
                <a:gd name="T81" fmla="*/ 0 h 5175"/>
                <a:gd name="T82" fmla="*/ 0 w 5253"/>
                <a:gd name="T83" fmla="*/ 0 h 5175"/>
                <a:gd name="T84" fmla="*/ 0 w 5253"/>
                <a:gd name="T85" fmla="*/ 0 h 5175"/>
                <a:gd name="T86" fmla="*/ 0 w 5253"/>
                <a:gd name="T87" fmla="*/ 0 h 5175"/>
                <a:gd name="T88" fmla="*/ 0 w 5253"/>
                <a:gd name="T89" fmla="*/ 0 h 5175"/>
                <a:gd name="T90" fmla="*/ 0 w 5253"/>
                <a:gd name="T91" fmla="*/ 0 h 5175"/>
                <a:gd name="T92" fmla="*/ 0 w 5253"/>
                <a:gd name="T93" fmla="*/ 0 h 5175"/>
                <a:gd name="T94" fmla="*/ 0 w 5253"/>
                <a:gd name="T95" fmla="*/ 0 h 5175"/>
                <a:gd name="T96" fmla="*/ 0 w 5253"/>
                <a:gd name="T97" fmla="*/ 0 h 5175"/>
                <a:gd name="T98" fmla="*/ 0 w 5253"/>
                <a:gd name="T99" fmla="*/ 0 h 5175"/>
                <a:gd name="T100" fmla="*/ 0 w 5253"/>
                <a:gd name="T101" fmla="*/ 0 h 5175"/>
                <a:gd name="T102" fmla="*/ 0 w 5253"/>
                <a:gd name="T103" fmla="*/ 0 h 51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3"/>
                <a:gd name="T157" fmla="*/ 0 h 5175"/>
                <a:gd name="T158" fmla="*/ 5253 w 5253"/>
                <a:gd name="T159" fmla="*/ 5175 h 517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3" h="5175">
                  <a:moveTo>
                    <a:pt x="5253" y="4935"/>
                  </a:moveTo>
                  <a:lnTo>
                    <a:pt x="5253" y="4935"/>
                  </a:lnTo>
                  <a:lnTo>
                    <a:pt x="5189" y="4935"/>
                  </a:lnTo>
                  <a:lnTo>
                    <a:pt x="5124" y="4934"/>
                  </a:lnTo>
                  <a:lnTo>
                    <a:pt x="5059" y="4932"/>
                  </a:lnTo>
                  <a:lnTo>
                    <a:pt x="4995" y="4928"/>
                  </a:lnTo>
                  <a:lnTo>
                    <a:pt x="4931" y="4925"/>
                  </a:lnTo>
                  <a:lnTo>
                    <a:pt x="4868" y="4921"/>
                  </a:lnTo>
                  <a:lnTo>
                    <a:pt x="4805" y="4916"/>
                  </a:lnTo>
                  <a:lnTo>
                    <a:pt x="4742" y="4909"/>
                  </a:lnTo>
                  <a:lnTo>
                    <a:pt x="4678" y="4903"/>
                  </a:lnTo>
                  <a:lnTo>
                    <a:pt x="4615" y="4896"/>
                  </a:lnTo>
                  <a:lnTo>
                    <a:pt x="4553" y="4887"/>
                  </a:lnTo>
                  <a:lnTo>
                    <a:pt x="4491" y="4878"/>
                  </a:lnTo>
                  <a:lnTo>
                    <a:pt x="4429" y="4868"/>
                  </a:lnTo>
                  <a:lnTo>
                    <a:pt x="4367" y="4858"/>
                  </a:lnTo>
                  <a:lnTo>
                    <a:pt x="4306" y="4846"/>
                  </a:lnTo>
                  <a:lnTo>
                    <a:pt x="4245" y="4835"/>
                  </a:lnTo>
                  <a:lnTo>
                    <a:pt x="4184" y="4822"/>
                  </a:lnTo>
                  <a:lnTo>
                    <a:pt x="4123" y="4808"/>
                  </a:lnTo>
                  <a:lnTo>
                    <a:pt x="4062" y="4795"/>
                  </a:lnTo>
                  <a:lnTo>
                    <a:pt x="4003" y="4779"/>
                  </a:lnTo>
                  <a:lnTo>
                    <a:pt x="3943" y="4764"/>
                  </a:lnTo>
                  <a:lnTo>
                    <a:pt x="3883" y="4747"/>
                  </a:lnTo>
                  <a:lnTo>
                    <a:pt x="3824" y="4730"/>
                  </a:lnTo>
                  <a:lnTo>
                    <a:pt x="3765" y="4712"/>
                  </a:lnTo>
                  <a:lnTo>
                    <a:pt x="3706" y="4694"/>
                  </a:lnTo>
                  <a:lnTo>
                    <a:pt x="3648" y="4676"/>
                  </a:lnTo>
                  <a:lnTo>
                    <a:pt x="3589" y="4656"/>
                  </a:lnTo>
                  <a:lnTo>
                    <a:pt x="3531" y="4635"/>
                  </a:lnTo>
                  <a:lnTo>
                    <a:pt x="3474" y="4614"/>
                  </a:lnTo>
                  <a:lnTo>
                    <a:pt x="3418" y="4592"/>
                  </a:lnTo>
                  <a:lnTo>
                    <a:pt x="3361" y="4569"/>
                  </a:lnTo>
                  <a:lnTo>
                    <a:pt x="3304" y="4546"/>
                  </a:lnTo>
                  <a:lnTo>
                    <a:pt x="3248" y="4523"/>
                  </a:lnTo>
                  <a:lnTo>
                    <a:pt x="3192" y="4498"/>
                  </a:lnTo>
                  <a:lnTo>
                    <a:pt x="3138" y="4473"/>
                  </a:lnTo>
                  <a:lnTo>
                    <a:pt x="3082" y="4447"/>
                  </a:lnTo>
                  <a:lnTo>
                    <a:pt x="3027" y="4422"/>
                  </a:lnTo>
                  <a:lnTo>
                    <a:pt x="2973" y="4394"/>
                  </a:lnTo>
                  <a:lnTo>
                    <a:pt x="2920" y="4366"/>
                  </a:lnTo>
                  <a:lnTo>
                    <a:pt x="2866" y="4338"/>
                  </a:lnTo>
                  <a:lnTo>
                    <a:pt x="2812" y="4309"/>
                  </a:lnTo>
                  <a:lnTo>
                    <a:pt x="2760" y="4279"/>
                  </a:lnTo>
                  <a:lnTo>
                    <a:pt x="2707" y="4250"/>
                  </a:lnTo>
                  <a:lnTo>
                    <a:pt x="2656" y="4219"/>
                  </a:lnTo>
                  <a:lnTo>
                    <a:pt x="2605" y="4188"/>
                  </a:lnTo>
                  <a:lnTo>
                    <a:pt x="2553" y="4156"/>
                  </a:lnTo>
                  <a:lnTo>
                    <a:pt x="2503" y="4123"/>
                  </a:lnTo>
                  <a:lnTo>
                    <a:pt x="2452" y="4090"/>
                  </a:lnTo>
                  <a:lnTo>
                    <a:pt x="2403" y="4057"/>
                  </a:lnTo>
                  <a:lnTo>
                    <a:pt x="2353" y="4022"/>
                  </a:lnTo>
                  <a:lnTo>
                    <a:pt x="2304" y="3987"/>
                  </a:lnTo>
                  <a:lnTo>
                    <a:pt x="2256" y="3953"/>
                  </a:lnTo>
                  <a:lnTo>
                    <a:pt x="2208" y="3917"/>
                  </a:lnTo>
                  <a:lnTo>
                    <a:pt x="2160" y="3880"/>
                  </a:lnTo>
                  <a:lnTo>
                    <a:pt x="2114" y="3843"/>
                  </a:lnTo>
                  <a:lnTo>
                    <a:pt x="2066" y="3805"/>
                  </a:lnTo>
                  <a:lnTo>
                    <a:pt x="2020" y="3767"/>
                  </a:lnTo>
                  <a:lnTo>
                    <a:pt x="1975" y="3729"/>
                  </a:lnTo>
                  <a:lnTo>
                    <a:pt x="1929" y="3690"/>
                  </a:lnTo>
                  <a:lnTo>
                    <a:pt x="1884" y="3650"/>
                  </a:lnTo>
                  <a:lnTo>
                    <a:pt x="1840" y="3610"/>
                  </a:lnTo>
                  <a:lnTo>
                    <a:pt x="1796" y="3569"/>
                  </a:lnTo>
                  <a:lnTo>
                    <a:pt x="1753" y="3528"/>
                  </a:lnTo>
                  <a:lnTo>
                    <a:pt x="1709" y="3487"/>
                  </a:lnTo>
                  <a:lnTo>
                    <a:pt x="1667" y="3445"/>
                  </a:lnTo>
                  <a:lnTo>
                    <a:pt x="1625" y="3402"/>
                  </a:lnTo>
                  <a:lnTo>
                    <a:pt x="1584" y="3358"/>
                  </a:lnTo>
                  <a:lnTo>
                    <a:pt x="1544" y="3315"/>
                  </a:lnTo>
                  <a:lnTo>
                    <a:pt x="1503" y="3271"/>
                  </a:lnTo>
                  <a:lnTo>
                    <a:pt x="1464" y="3226"/>
                  </a:lnTo>
                  <a:lnTo>
                    <a:pt x="1424" y="3181"/>
                  </a:lnTo>
                  <a:lnTo>
                    <a:pt x="1386" y="3136"/>
                  </a:lnTo>
                  <a:lnTo>
                    <a:pt x="1347" y="3090"/>
                  </a:lnTo>
                  <a:lnTo>
                    <a:pt x="1309" y="3043"/>
                  </a:lnTo>
                  <a:lnTo>
                    <a:pt x="1273" y="2996"/>
                  </a:lnTo>
                  <a:lnTo>
                    <a:pt x="1237" y="2948"/>
                  </a:lnTo>
                  <a:lnTo>
                    <a:pt x="1201" y="2901"/>
                  </a:lnTo>
                  <a:lnTo>
                    <a:pt x="1165" y="2853"/>
                  </a:lnTo>
                  <a:lnTo>
                    <a:pt x="1131" y="2804"/>
                  </a:lnTo>
                  <a:lnTo>
                    <a:pt x="1097" y="2756"/>
                  </a:lnTo>
                  <a:lnTo>
                    <a:pt x="1063" y="2706"/>
                  </a:lnTo>
                  <a:lnTo>
                    <a:pt x="1031" y="2655"/>
                  </a:lnTo>
                  <a:lnTo>
                    <a:pt x="998" y="2606"/>
                  </a:lnTo>
                  <a:lnTo>
                    <a:pt x="966" y="2555"/>
                  </a:lnTo>
                  <a:lnTo>
                    <a:pt x="935" y="2504"/>
                  </a:lnTo>
                  <a:lnTo>
                    <a:pt x="904" y="2453"/>
                  </a:lnTo>
                  <a:lnTo>
                    <a:pt x="875" y="2400"/>
                  </a:lnTo>
                  <a:lnTo>
                    <a:pt x="845" y="2349"/>
                  </a:lnTo>
                  <a:lnTo>
                    <a:pt x="817" y="2296"/>
                  </a:lnTo>
                  <a:lnTo>
                    <a:pt x="788" y="2243"/>
                  </a:lnTo>
                  <a:lnTo>
                    <a:pt x="761" y="2190"/>
                  </a:lnTo>
                  <a:lnTo>
                    <a:pt x="734" y="2136"/>
                  </a:lnTo>
                  <a:lnTo>
                    <a:pt x="708" y="2081"/>
                  </a:lnTo>
                  <a:lnTo>
                    <a:pt x="683" y="2027"/>
                  </a:lnTo>
                  <a:lnTo>
                    <a:pt x="658" y="1973"/>
                  </a:lnTo>
                  <a:lnTo>
                    <a:pt x="634" y="1918"/>
                  </a:lnTo>
                  <a:lnTo>
                    <a:pt x="611" y="1862"/>
                  </a:lnTo>
                  <a:lnTo>
                    <a:pt x="587" y="1806"/>
                  </a:lnTo>
                  <a:lnTo>
                    <a:pt x="565" y="1750"/>
                  </a:lnTo>
                  <a:lnTo>
                    <a:pt x="543" y="1693"/>
                  </a:lnTo>
                  <a:lnTo>
                    <a:pt x="523" y="1637"/>
                  </a:lnTo>
                  <a:lnTo>
                    <a:pt x="503" y="1580"/>
                  </a:lnTo>
                  <a:lnTo>
                    <a:pt x="484" y="1523"/>
                  </a:lnTo>
                  <a:lnTo>
                    <a:pt x="465" y="1465"/>
                  </a:lnTo>
                  <a:lnTo>
                    <a:pt x="446" y="1407"/>
                  </a:lnTo>
                  <a:lnTo>
                    <a:pt x="430" y="1348"/>
                  </a:lnTo>
                  <a:lnTo>
                    <a:pt x="413" y="1290"/>
                  </a:lnTo>
                  <a:lnTo>
                    <a:pt x="397" y="1231"/>
                  </a:lnTo>
                  <a:lnTo>
                    <a:pt x="382" y="1172"/>
                  </a:lnTo>
                  <a:lnTo>
                    <a:pt x="367" y="1113"/>
                  </a:lnTo>
                  <a:lnTo>
                    <a:pt x="354" y="1053"/>
                  </a:lnTo>
                  <a:lnTo>
                    <a:pt x="341" y="993"/>
                  </a:lnTo>
                  <a:lnTo>
                    <a:pt x="329" y="933"/>
                  </a:lnTo>
                  <a:lnTo>
                    <a:pt x="317" y="873"/>
                  </a:lnTo>
                  <a:lnTo>
                    <a:pt x="306" y="811"/>
                  </a:lnTo>
                  <a:lnTo>
                    <a:pt x="297" y="750"/>
                  </a:lnTo>
                  <a:lnTo>
                    <a:pt x="287" y="689"/>
                  </a:lnTo>
                  <a:lnTo>
                    <a:pt x="279" y="628"/>
                  </a:lnTo>
                  <a:lnTo>
                    <a:pt x="272" y="566"/>
                  </a:lnTo>
                  <a:lnTo>
                    <a:pt x="265" y="504"/>
                  </a:lnTo>
                  <a:lnTo>
                    <a:pt x="259" y="442"/>
                  </a:lnTo>
                  <a:lnTo>
                    <a:pt x="254" y="379"/>
                  </a:lnTo>
                  <a:lnTo>
                    <a:pt x="250" y="317"/>
                  </a:lnTo>
                  <a:lnTo>
                    <a:pt x="245" y="254"/>
                  </a:lnTo>
                  <a:lnTo>
                    <a:pt x="242" y="191"/>
                  </a:lnTo>
                  <a:lnTo>
                    <a:pt x="240" y="128"/>
                  </a:lnTo>
                  <a:lnTo>
                    <a:pt x="240" y="64"/>
                  </a:lnTo>
                  <a:lnTo>
                    <a:pt x="239" y="0"/>
                  </a:lnTo>
                  <a:lnTo>
                    <a:pt x="0" y="0"/>
                  </a:lnTo>
                  <a:lnTo>
                    <a:pt x="0" y="67"/>
                  </a:lnTo>
                  <a:lnTo>
                    <a:pt x="2" y="134"/>
                  </a:lnTo>
                  <a:lnTo>
                    <a:pt x="4" y="199"/>
                  </a:lnTo>
                  <a:lnTo>
                    <a:pt x="6" y="266"/>
                  </a:lnTo>
                  <a:lnTo>
                    <a:pt x="11" y="332"/>
                  </a:lnTo>
                  <a:lnTo>
                    <a:pt x="15" y="397"/>
                  </a:lnTo>
                  <a:lnTo>
                    <a:pt x="21" y="463"/>
                  </a:lnTo>
                  <a:lnTo>
                    <a:pt x="28" y="528"/>
                  </a:lnTo>
                  <a:lnTo>
                    <a:pt x="34" y="593"/>
                  </a:lnTo>
                  <a:lnTo>
                    <a:pt x="42" y="658"/>
                  </a:lnTo>
                  <a:lnTo>
                    <a:pt x="51" y="723"/>
                  </a:lnTo>
                  <a:lnTo>
                    <a:pt x="61" y="787"/>
                  </a:lnTo>
                  <a:lnTo>
                    <a:pt x="71" y="850"/>
                  </a:lnTo>
                  <a:lnTo>
                    <a:pt x="82" y="915"/>
                  </a:lnTo>
                  <a:lnTo>
                    <a:pt x="94" y="978"/>
                  </a:lnTo>
                  <a:lnTo>
                    <a:pt x="107" y="1041"/>
                  </a:lnTo>
                  <a:lnTo>
                    <a:pt x="121" y="1104"/>
                  </a:lnTo>
                  <a:lnTo>
                    <a:pt x="135" y="1167"/>
                  </a:lnTo>
                  <a:lnTo>
                    <a:pt x="150" y="1229"/>
                  </a:lnTo>
                  <a:lnTo>
                    <a:pt x="166" y="1292"/>
                  </a:lnTo>
                  <a:lnTo>
                    <a:pt x="182" y="1353"/>
                  </a:lnTo>
                  <a:lnTo>
                    <a:pt x="200" y="1415"/>
                  </a:lnTo>
                  <a:lnTo>
                    <a:pt x="218" y="1476"/>
                  </a:lnTo>
                  <a:lnTo>
                    <a:pt x="237" y="1536"/>
                  </a:lnTo>
                  <a:lnTo>
                    <a:pt x="256" y="1598"/>
                  </a:lnTo>
                  <a:lnTo>
                    <a:pt x="277" y="1658"/>
                  </a:lnTo>
                  <a:lnTo>
                    <a:pt x="298" y="1718"/>
                  </a:lnTo>
                  <a:lnTo>
                    <a:pt x="320" y="1777"/>
                  </a:lnTo>
                  <a:lnTo>
                    <a:pt x="342" y="1837"/>
                  </a:lnTo>
                  <a:lnTo>
                    <a:pt x="365" y="1896"/>
                  </a:lnTo>
                  <a:lnTo>
                    <a:pt x="390" y="1954"/>
                  </a:lnTo>
                  <a:lnTo>
                    <a:pt x="414" y="2012"/>
                  </a:lnTo>
                  <a:lnTo>
                    <a:pt x="440" y="2070"/>
                  </a:lnTo>
                  <a:lnTo>
                    <a:pt x="465" y="2128"/>
                  </a:lnTo>
                  <a:lnTo>
                    <a:pt x="492" y="2184"/>
                  </a:lnTo>
                  <a:lnTo>
                    <a:pt x="520" y="2241"/>
                  </a:lnTo>
                  <a:lnTo>
                    <a:pt x="547" y="2297"/>
                  </a:lnTo>
                  <a:lnTo>
                    <a:pt x="577" y="2353"/>
                  </a:lnTo>
                  <a:lnTo>
                    <a:pt x="606" y="2409"/>
                  </a:lnTo>
                  <a:lnTo>
                    <a:pt x="636" y="2465"/>
                  </a:lnTo>
                  <a:lnTo>
                    <a:pt x="666" y="2518"/>
                  </a:lnTo>
                  <a:lnTo>
                    <a:pt x="698" y="2573"/>
                  </a:lnTo>
                  <a:lnTo>
                    <a:pt x="730" y="2628"/>
                  </a:lnTo>
                  <a:lnTo>
                    <a:pt x="763" y="2681"/>
                  </a:lnTo>
                  <a:lnTo>
                    <a:pt x="796" y="2735"/>
                  </a:lnTo>
                  <a:lnTo>
                    <a:pt x="829" y="2787"/>
                  </a:lnTo>
                  <a:lnTo>
                    <a:pt x="864" y="2839"/>
                  </a:lnTo>
                  <a:lnTo>
                    <a:pt x="900" y="2892"/>
                  </a:lnTo>
                  <a:lnTo>
                    <a:pt x="936" y="2942"/>
                  </a:lnTo>
                  <a:lnTo>
                    <a:pt x="972" y="2994"/>
                  </a:lnTo>
                  <a:lnTo>
                    <a:pt x="1008" y="3044"/>
                  </a:lnTo>
                  <a:lnTo>
                    <a:pt x="1046" y="3094"/>
                  </a:lnTo>
                  <a:lnTo>
                    <a:pt x="1085" y="3143"/>
                  </a:lnTo>
                  <a:lnTo>
                    <a:pt x="1123" y="3193"/>
                  </a:lnTo>
                  <a:lnTo>
                    <a:pt x="1163" y="3241"/>
                  </a:lnTo>
                  <a:lnTo>
                    <a:pt x="1202" y="3290"/>
                  </a:lnTo>
                  <a:lnTo>
                    <a:pt x="1243" y="3337"/>
                  </a:lnTo>
                  <a:lnTo>
                    <a:pt x="1284" y="3385"/>
                  </a:lnTo>
                  <a:lnTo>
                    <a:pt x="1325" y="3431"/>
                  </a:lnTo>
                  <a:lnTo>
                    <a:pt x="1367" y="3477"/>
                  </a:lnTo>
                  <a:lnTo>
                    <a:pt x="1410" y="3523"/>
                  </a:lnTo>
                  <a:lnTo>
                    <a:pt x="1455" y="3568"/>
                  </a:lnTo>
                  <a:lnTo>
                    <a:pt x="1498" y="3613"/>
                  </a:lnTo>
                  <a:lnTo>
                    <a:pt x="1542" y="3657"/>
                  </a:lnTo>
                  <a:lnTo>
                    <a:pt x="1587" y="3701"/>
                  </a:lnTo>
                  <a:lnTo>
                    <a:pt x="1633" y="3744"/>
                  </a:lnTo>
                  <a:lnTo>
                    <a:pt x="1679" y="3786"/>
                  </a:lnTo>
                  <a:lnTo>
                    <a:pt x="1725" y="3828"/>
                  </a:lnTo>
                  <a:lnTo>
                    <a:pt x="1771" y="3869"/>
                  </a:lnTo>
                  <a:lnTo>
                    <a:pt x="1819" y="3911"/>
                  </a:lnTo>
                  <a:lnTo>
                    <a:pt x="1867" y="3952"/>
                  </a:lnTo>
                  <a:lnTo>
                    <a:pt x="1916" y="3992"/>
                  </a:lnTo>
                  <a:lnTo>
                    <a:pt x="1964" y="4031"/>
                  </a:lnTo>
                  <a:lnTo>
                    <a:pt x="2014" y="4070"/>
                  </a:lnTo>
                  <a:lnTo>
                    <a:pt x="2064" y="4108"/>
                  </a:lnTo>
                  <a:lnTo>
                    <a:pt x="2115" y="4145"/>
                  </a:lnTo>
                  <a:lnTo>
                    <a:pt x="2165" y="4182"/>
                  </a:lnTo>
                  <a:lnTo>
                    <a:pt x="2217" y="4218"/>
                  </a:lnTo>
                  <a:lnTo>
                    <a:pt x="2268" y="4254"/>
                  </a:lnTo>
                  <a:lnTo>
                    <a:pt x="2320" y="4290"/>
                  </a:lnTo>
                  <a:lnTo>
                    <a:pt x="2372" y="4324"/>
                  </a:lnTo>
                  <a:lnTo>
                    <a:pt x="2426" y="4358"/>
                  </a:lnTo>
                  <a:lnTo>
                    <a:pt x="2479" y="4392"/>
                  </a:lnTo>
                  <a:lnTo>
                    <a:pt x="2533" y="4424"/>
                  </a:lnTo>
                  <a:lnTo>
                    <a:pt x="2588" y="4456"/>
                  </a:lnTo>
                  <a:lnTo>
                    <a:pt x="2642" y="4488"/>
                  </a:lnTo>
                  <a:lnTo>
                    <a:pt x="2698" y="4519"/>
                  </a:lnTo>
                  <a:lnTo>
                    <a:pt x="2753" y="4549"/>
                  </a:lnTo>
                  <a:lnTo>
                    <a:pt x="2809" y="4579"/>
                  </a:lnTo>
                  <a:lnTo>
                    <a:pt x="2866" y="4608"/>
                  </a:lnTo>
                  <a:lnTo>
                    <a:pt x="2923" y="4635"/>
                  </a:lnTo>
                  <a:lnTo>
                    <a:pt x="2980" y="4664"/>
                  </a:lnTo>
                  <a:lnTo>
                    <a:pt x="3038" y="4690"/>
                  </a:lnTo>
                  <a:lnTo>
                    <a:pt x="3095" y="4717"/>
                  </a:lnTo>
                  <a:lnTo>
                    <a:pt x="3153" y="4743"/>
                  </a:lnTo>
                  <a:lnTo>
                    <a:pt x="3212" y="4767"/>
                  </a:lnTo>
                  <a:lnTo>
                    <a:pt x="3271" y="4791"/>
                  </a:lnTo>
                  <a:lnTo>
                    <a:pt x="3331" y="4815"/>
                  </a:lnTo>
                  <a:lnTo>
                    <a:pt x="3391" y="4838"/>
                  </a:lnTo>
                  <a:lnTo>
                    <a:pt x="3451" y="4860"/>
                  </a:lnTo>
                  <a:lnTo>
                    <a:pt x="3511" y="4881"/>
                  </a:lnTo>
                  <a:lnTo>
                    <a:pt x="3572" y="4902"/>
                  </a:lnTo>
                  <a:lnTo>
                    <a:pt x="3633" y="4922"/>
                  </a:lnTo>
                  <a:lnTo>
                    <a:pt x="3694" y="4941"/>
                  </a:lnTo>
                  <a:lnTo>
                    <a:pt x="3756" y="4960"/>
                  </a:lnTo>
                  <a:lnTo>
                    <a:pt x="3819" y="4978"/>
                  </a:lnTo>
                  <a:lnTo>
                    <a:pt x="3881" y="4995"/>
                  </a:lnTo>
                  <a:lnTo>
                    <a:pt x="3944" y="5012"/>
                  </a:lnTo>
                  <a:lnTo>
                    <a:pt x="4007" y="5026"/>
                  </a:lnTo>
                  <a:lnTo>
                    <a:pt x="4070" y="5042"/>
                  </a:lnTo>
                  <a:lnTo>
                    <a:pt x="4133" y="5056"/>
                  </a:lnTo>
                  <a:lnTo>
                    <a:pt x="4197" y="5070"/>
                  </a:lnTo>
                  <a:lnTo>
                    <a:pt x="4262" y="5082"/>
                  </a:lnTo>
                  <a:lnTo>
                    <a:pt x="4326" y="5094"/>
                  </a:lnTo>
                  <a:lnTo>
                    <a:pt x="4391" y="5104"/>
                  </a:lnTo>
                  <a:lnTo>
                    <a:pt x="4455" y="5115"/>
                  </a:lnTo>
                  <a:lnTo>
                    <a:pt x="4521" y="5124"/>
                  </a:lnTo>
                  <a:lnTo>
                    <a:pt x="4587" y="5133"/>
                  </a:lnTo>
                  <a:lnTo>
                    <a:pt x="4652" y="5141"/>
                  </a:lnTo>
                  <a:lnTo>
                    <a:pt x="4718" y="5148"/>
                  </a:lnTo>
                  <a:lnTo>
                    <a:pt x="4784" y="5155"/>
                  </a:lnTo>
                  <a:lnTo>
                    <a:pt x="4850" y="5160"/>
                  </a:lnTo>
                  <a:lnTo>
                    <a:pt x="4917" y="5164"/>
                  </a:lnTo>
                  <a:lnTo>
                    <a:pt x="4985" y="5168"/>
                  </a:lnTo>
                  <a:lnTo>
                    <a:pt x="5051" y="5171"/>
                  </a:lnTo>
                  <a:lnTo>
                    <a:pt x="5118" y="5173"/>
                  </a:lnTo>
                  <a:lnTo>
                    <a:pt x="5186" y="5175"/>
                  </a:lnTo>
                  <a:lnTo>
                    <a:pt x="5253" y="5175"/>
                  </a:lnTo>
                  <a:lnTo>
                    <a:pt x="5253" y="493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 rot="-5400000">
              <a:off x="2043" y="2709"/>
              <a:ext cx="1027" cy="1011"/>
            </a:xfrm>
            <a:custGeom>
              <a:avLst/>
              <a:gdLst>
                <a:gd name="T0" fmla="*/ 0 w 10268"/>
                <a:gd name="T1" fmla="*/ 0 h 10109"/>
                <a:gd name="T2" fmla="*/ 0 w 10268"/>
                <a:gd name="T3" fmla="*/ 0 h 10109"/>
                <a:gd name="T4" fmla="*/ 0 w 10268"/>
                <a:gd name="T5" fmla="*/ 0 h 10109"/>
                <a:gd name="T6" fmla="*/ 0 w 10268"/>
                <a:gd name="T7" fmla="*/ 0 h 10109"/>
                <a:gd name="T8" fmla="*/ 0 w 10268"/>
                <a:gd name="T9" fmla="*/ 0 h 10109"/>
                <a:gd name="T10" fmla="*/ 0 w 10268"/>
                <a:gd name="T11" fmla="*/ 0 h 10109"/>
                <a:gd name="T12" fmla="*/ 0 w 10268"/>
                <a:gd name="T13" fmla="*/ 0 h 10109"/>
                <a:gd name="T14" fmla="*/ 0 w 10268"/>
                <a:gd name="T15" fmla="*/ 0 h 10109"/>
                <a:gd name="T16" fmla="*/ 0 w 10268"/>
                <a:gd name="T17" fmla="*/ 0 h 10109"/>
                <a:gd name="T18" fmla="*/ 0 w 10268"/>
                <a:gd name="T19" fmla="*/ 0 h 10109"/>
                <a:gd name="T20" fmla="*/ 0 w 10268"/>
                <a:gd name="T21" fmla="*/ 0 h 10109"/>
                <a:gd name="T22" fmla="*/ 0 w 10268"/>
                <a:gd name="T23" fmla="*/ 0 h 10109"/>
                <a:gd name="T24" fmla="*/ 0 w 10268"/>
                <a:gd name="T25" fmla="*/ 0 h 10109"/>
                <a:gd name="T26" fmla="*/ 0 w 10268"/>
                <a:gd name="T27" fmla="*/ 0 h 10109"/>
                <a:gd name="T28" fmla="*/ 0 w 10268"/>
                <a:gd name="T29" fmla="*/ 0 h 10109"/>
                <a:gd name="T30" fmla="*/ 0 w 10268"/>
                <a:gd name="T31" fmla="*/ 0 h 10109"/>
                <a:gd name="T32" fmla="*/ 0 w 10268"/>
                <a:gd name="T33" fmla="*/ 0 h 10109"/>
                <a:gd name="T34" fmla="*/ 0 w 10268"/>
                <a:gd name="T35" fmla="*/ 0 h 10109"/>
                <a:gd name="T36" fmla="*/ 0 w 10268"/>
                <a:gd name="T37" fmla="*/ 0 h 10109"/>
                <a:gd name="T38" fmla="*/ 0 w 10268"/>
                <a:gd name="T39" fmla="*/ 0 h 10109"/>
                <a:gd name="T40" fmla="*/ 0 w 10268"/>
                <a:gd name="T41" fmla="*/ 0 h 10109"/>
                <a:gd name="T42" fmla="*/ 0 w 10268"/>
                <a:gd name="T43" fmla="*/ 0 h 10109"/>
                <a:gd name="T44" fmla="*/ 0 w 10268"/>
                <a:gd name="T45" fmla="*/ 0 h 10109"/>
                <a:gd name="T46" fmla="*/ 0 w 10268"/>
                <a:gd name="T47" fmla="*/ 0 h 10109"/>
                <a:gd name="T48" fmla="*/ 0 w 10268"/>
                <a:gd name="T49" fmla="*/ 0 h 10109"/>
                <a:gd name="T50" fmla="*/ 0 w 10268"/>
                <a:gd name="T51" fmla="*/ 0 h 10109"/>
                <a:gd name="T52" fmla="*/ 0 w 10268"/>
                <a:gd name="T53" fmla="*/ 0 h 10109"/>
                <a:gd name="T54" fmla="*/ 0 w 10268"/>
                <a:gd name="T55" fmla="*/ 0 h 10109"/>
                <a:gd name="T56" fmla="*/ 0 w 10268"/>
                <a:gd name="T57" fmla="*/ 0 h 10109"/>
                <a:gd name="T58" fmla="*/ 0 w 10268"/>
                <a:gd name="T59" fmla="*/ 0 h 10109"/>
                <a:gd name="T60" fmla="*/ 0 w 10268"/>
                <a:gd name="T61" fmla="*/ 0 h 10109"/>
                <a:gd name="T62" fmla="*/ 0 w 10268"/>
                <a:gd name="T63" fmla="*/ 0 h 10109"/>
                <a:gd name="T64" fmla="*/ 0 w 10268"/>
                <a:gd name="T65" fmla="*/ 0 h 10109"/>
                <a:gd name="T66" fmla="*/ 0 w 10268"/>
                <a:gd name="T67" fmla="*/ 0 h 10109"/>
                <a:gd name="T68" fmla="*/ 0 w 10268"/>
                <a:gd name="T69" fmla="*/ 0 h 10109"/>
                <a:gd name="T70" fmla="*/ 0 w 10268"/>
                <a:gd name="T71" fmla="*/ 0 h 10109"/>
                <a:gd name="T72" fmla="*/ 0 w 10268"/>
                <a:gd name="T73" fmla="*/ 0 h 10109"/>
                <a:gd name="T74" fmla="*/ 0 w 10268"/>
                <a:gd name="T75" fmla="*/ 0 h 10109"/>
                <a:gd name="T76" fmla="*/ 0 w 10268"/>
                <a:gd name="T77" fmla="*/ 0 h 10109"/>
                <a:gd name="T78" fmla="*/ 0 w 10268"/>
                <a:gd name="T79" fmla="*/ 0 h 10109"/>
                <a:gd name="T80" fmla="*/ 0 w 10268"/>
                <a:gd name="T81" fmla="*/ 0 h 10109"/>
                <a:gd name="T82" fmla="*/ 0 w 10268"/>
                <a:gd name="T83" fmla="*/ 0 h 10109"/>
                <a:gd name="T84" fmla="*/ 0 w 10268"/>
                <a:gd name="T85" fmla="*/ 0 h 1010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268"/>
                <a:gd name="T130" fmla="*/ 0 h 10109"/>
                <a:gd name="T131" fmla="*/ 10268 w 10268"/>
                <a:gd name="T132" fmla="*/ 10109 h 1010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268" h="10109">
                  <a:moveTo>
                    <a:pt x="5134" y="0"/>
                  </a:moveTo>
                  <a:lnTo>
                    <a:pt x="5397" y="6"/>
                  </a:lnTo>
                  <a:lnTo>
                    <a:pt x="5657" y="26"/>
                  </a:lnTo>
                  <a:lnTo>
                    <a:pt x="5914" y="58"/>
                  </a:lnTo>
                  <a:lnTo>
                    <a:pt x="6166" y="103"/>
                  </a:lnTo>
                  <a:lnTo>
                    <a:pt x="6414" y="159"/>
                  </a:lnTo>
                  <a:lnTo>
                    <a:pt x="6658" y="228"/>
                  </a:lnTo>
                  <a:lnTo>
                    <a:pt x="6896" y="308"/>
                  </a:lnTo>
                  <a:lnTo>
                    <a:pt x="7128" y="398"/>
                  </a:lnTo>
                  <a:lnTo>
                    <a:pt x="7356" y="500"/>
                  </a:lnTo>
                  <a:lnTo>
                    <a:pt x="7578" y="611"/>
                  </a:lnTo>
                  <a:lnTo>
                    <a:pt x="7793" y="734"/>
                  </a:lnTo>
                  <a:lnTo>
                    <a:pt x="8001" y="865"/>
                  </a:lnTo>
                  <a:lnTo>
                    <a:pt x="8202" y="1006"/>
                  </a:lnTo>
                  <a:lnTo>
                    <a:pt x="8396" y="1157"/>
                  </a:lnTo>
                  <a:lnTo>
                    <a:pt x="8583" y="1316"/>
                  </a:lnTo>
                  <a:lnTo>
                    <a:pt x="8761" y="1483"/>
                  </a:lnTo>
                  <a:lnTo>
                    <a:pt x="8931" y="1659"/>
                  </a:lnTo>
                  <a:lnTo>
                    <a:pt x="9092" y="1842"/>
                  </a:lnTo>
                  <a:lnTo>
                    <a:pt x="9245" y="2034"/>
                  </a:lnTo>
                  <a:lnTo>
                    <a:pt x="9389" y="2232"/>
                  </a:lnTo>
                  <a:lnTo>
                    <a:pt x="9523" y="2437"/>
                  </a:lnTo>
                  <a:lnTo>
                    <a:pt x="9646" y="2648"/>
                  </a:lnTo>
                  <a:lnTo>
                    <a:pt x="9760" y="2866"/>
                  </a:lnTo>
                  <a:lnTo>
                    <a:pt x="9863" y="3091"/>
                  </a:lnTo>
                  <a:lnTo>
                    <a:pt x="9955" y="3319"/>
                  </a:lnTo>
                  <a:lnTo>
                    <a:pt x="10036" y="3554"/>
                  </a:lnTo>
                  <a:lnTo>
                    <a:pt x="10106" y="3794"/>
                  </a:lnTo>
                  <a:lnTo>
                    <a:pt x="10163" y="4038"/>
                  </a:lnTo>
                  <a:lnTo>
                    <a:pt x="10208" y="4287"/>
                  </a:lnTo>
                  <a:lnTo>
                    <a:pt x="10241" y="4539"/>
                  </a:lnTo>
                  <a:lnTo>
                    <a:pt x="10261" y="4795"/>
                  </a:lnTo>
                  <a:lnTo>
                    <a:pt x="10268" y="5055"/>
                  </a:lnTo>
                  <a:lnTo>
                    <a:pt x="10261" y="5314"/>
                  </a:lnTo>
                  <a:lnTo>
                    <a:pt x="10241" y="5570"/>
                  </a:lnTo>
                  <a:lnTo>
                    <a:pt x="10208" y="5822"/>
                  </a:lnTo>
                  <a:lnTo>
                    <a:pt x="10163" y="6071"/>
                  </a:lnTo>
                  <a:lnTo>
                    <a:pt x="10106" y="6315"/>
                  </a:lnTo>
                  <a:lnTo>
                    <a:pt x="10036" y="6554"/>
                  </a:lnTo>
                  <a:lnTo>
                    <a:pt x="9955" y="6789"/>
                  </a:lnTo>
                  <a:lnTo>
                    <a:pt x="9863" y="7019"/>
                  </a:lnTo>
                  <a:lnTo>
                    <a:pt x="9760" y="7243"/>
                  </a:lnTo>
                  <a:lnTo>
                    <a:pt x="9646" y="7461"/>
                  </a:lnTo>
                  <a:lnTo>
                    <a:pt x="9523" y="7672"/>
                  </a:lnTo>
                  <a:lnTo>
                    <a:pt x="9389" y="7877"/>
                  </a:lnTo>
                  <a:lnTo>
                    <a:pt x="9245" y="8075"/>
                  </a:lnTo>
                  <a:lnTo>
                    <a:pt x="9092" y="8267"/>
                  </a:lnTo>
                  <a:lnTo>
                    <a:pt x="8931" y="8450"/>
                  </a:lnTo>
                  <a:lnTo>
                    <a:pt x="8761" y="8626"/>
                  </a:lnTo>
                  <a:lnTo>
                    <a:pt x="8583" y="8794"/>
                  </a:lnTo>
                  <a:lnTo>
                    <a:pt x="8396" y="8953"/>
                  </a:lnTo>
                  <a:lnTo>
                    <a:pt x="8202" y="9102"/>
                  </a:lnTo>
                  <a:lnTo>
                    <a:pt x="8001" y="9244"/>
                  </a:lnTo>
                  <a:lnTo>
                    <a:pt x="7793" y="9375"/>
                  </a:lnTo>
                  <a:lnTo>
                    <a:pt x="7578" y="9498"/>
                  </a:lnTo>
                  <a:lnTo>
                    <a:pt x="7356" y="9609"/>
                  </a:lnTo>
                  <a:lnTo>
                    <a:pt x="7128" y="9710"/>
                  </a:lnTo>
                  <a:lnTo>
                    <a:pt x="6896" y="9801"/>
                  </a:lnTo>
                  <a:lnTo>
                    <a:pt x="6658" y="9881"/>
                  </a:lnTo>
                  <a:lnTo>
                    <a:pt x="6414" y="9950"/>
                  </a:lnTo>
                  <a:lnTo>
                    <a:pt x="6166" y="10007"/>
                  </a:lnTo>
                  <a:lnTo>
                    <a:pt x="5914" y="10051"/>
                  </a:lnTo>
                  <a:lnTo>
                    <a:pt x="5657" y="10082"/>
                  </a:lnTo>
                  <a:lnTo>
                    <a:pt x="5397" y="10102"/>
                  </a:lnTo>
                  <a:lnTo>
                    <a:pt x="5134" y="10109"/>
                  </a:lnTo>
                  <a:lnTo>
                    <a:pt x="4870" y="10102"/>
                  </a:lnTo>
                  <a:lnTo>
                    <a:pt x="4610" y="10082"/>
                  </a:lnTo>
                  <a:lnTo>
                    <a:pt x="4354" y="10051"/>
                  </a:lnTo>
                  <a:lnTo>
                    <a:pt x="4101" y="10007"/>
                  </a:lnTo>
                  <a:lnTo>
                    <a:pt x="3853" y="9950"/>
                  </a:lnTo>
                  <a:lnTo>
                    <a:pt x="3610" y="9881"/>
                  </a:lnTo>
                  <a:lnTo>
                    <a:pt x="3371" y="9801"/>
                  </a:lnTo>
                  <a:lnTo>
                    <a:pt x="3138" y="9710"/>
                  </a:lnTo>
                  <a:lnTo>
                    <a:pt x="2911" y="9609"/>
                  </a:lnTo>
                  <a:lnTo>
                    <a:pt x="2690" y="9498"/>
                  </a:lnTo>
                  <a:lnTo>
                    <a:pt x="2475" y="9375"/>
                  </a:lnTo>
                  <a:lnTo>
                    <a:pt x="2267" y="9244"/>
                  </a:lnTo>
                  <a:lnTo>
                    <a:pt x="2065" y="9102"/>
                  </a:lnTo>
                  <a:lnTo>
                    <a:pt x="1871" y="8953"/>
                  </a:lnTo>
                  <a:lnTo>
                    <a:pt x="1685" y="8794"/>
                  </a:lnTo>
                  <a:lnTo>
                    <a:pt x="1506" y="8626"/>
                  </a:lnTo>
                  <a:lnTo>
                    <a:pt x="1337" y="8450"/>
                  </a:lnTo>
                  <a:lnTo>
                    <a:pt x="1175" y="8267"/>
                  </a:lnTo>
                  <a:lnTo>
                    <a:pt x="1022" y="8075"/>
                  </a:lnTo>
                  <a:lnTo>
                    <a:pt x="879" y="7877"/>
                  </a:lnTo>
                  <a:lnTo>
                    <a:pt x="745" y="7672"/>
                  </a:lnTo>
                  <a:lnTo>
                    <a:pt x="621" y="7461"/>
                  </a:lnTo>
                  <a:lnTo>
                    <a:pt x="507" y="7243"/>
                  </a:lnTo>
                  <a:lnTo>
                    <a:pt x="404" y="7019"/>
                  </a:lnTo>
                  <a:lnTo>
                    <a:pt x="313" y="6789"/>
                  </a:lnTo>
                  <a:lnTo>
                    <a:pt x="232" y="6554"/>
                  </a:lnTo>
                  <a:lnTo>
                    <a:pt x="162" y="6315"/>
                  </a:lnTo>
                  <a:lnTo>
                    <a:pt x="104" y="6071"/>
                  </a:lnTo>
                  <a:lnTo>
                    <a:pt x="59" y="5822"/>
                  </a:lnTo>
                  <a:lnTo>
                    <a:pt x="26" y="5570"/>
                  </a:lnTo>
                  <a:lnTo>
                    <a:pt x="6" y="5314"/>
                  </a:lnTo>
                  <a:lnTo>
                    <a:pt x="0" y="5055"/>
                  </a:lnTo>
                  <a:lnTo>
                    <a:pt x="6" y="4795"/>
                  </a:lnTo>
                  <a:lnTo>
                    <a:pt x="26" y="4539"/>
                  </a:lnTo>
                  <a:lnTo>
                    <a:pt x="59" y="4287"/>
                  </a:lnTo>
                  <a:lnTo>
                    <a:pt x="104" y="4038"/>
                  </a:lnTo>
                  <a:lnTo>
                    <a:pt x="162" y="3794"/>
                  </a:lnTo>
                  <a:lnTo>
                    <a:pt x="232" y="3554"/>
                  </a:lnTo>
                  <a:lnTo>
                    <a:pt x="313" y="3319"/>
                  </a:lnTo>
                  <a:lnTo>
                    <a:pt x="404" y="3091"/>
                  </a:lnTo>
                  <a:lnTo>
                    <a:pt x="507" y="2866"/>
                  </a:lnTo>
                  <a:lnTo>
                    <a:pt x="621" y="2648"/>
                  </a:lnTo>
                  <a:lnTo>
                    <a:pt x="745" y="2437"/>
                  </a:lnTo>
                  <a:lnTo>
                    <a:pt x="879" y="2232"/>
                  </a:lnTo>
                  <a:lnTo>
                    <a:pt x="1022" y="2034"/>
                  </a:lnTo>
                  <a:lnTo>
                    <a:pt x="1175" y="1842"/>
                  </a:lnTo>
                  <a:lnTo>
                    <a:pt x="1337" y="1659"/>
                  </a:lnTo>
                  <a:lnTo>
                    <a:pt x="1506" y="1483"/>
                  </a:lnTo>
                  <a:lnTo>
                    <a:pt x="1685" y="1316"/>
                  </a:lnTo>
                  <a:lnTo>
                    <a:pt x="1871" y="1157"/>
                  </a:lnTo>
                  <a:lnTo>
                    <a:pt x="2065" y="1006"/>
                  </a:lnTo>
                  <a:lnTo>
                    <a:pt x="2267" y="865"/>
                  </a:lnTo>
                  <a:lnTo>
                    <a:pt x="2475" y="734"/>
                  </a:lnTo>
                  <a:lnTo>
                    <a:pt x="2690" y="611"/>
                  </a:lnTo>
                  <a:lnTo>
                    <a:pt x="2911" y="500"/>
                  </a:lnTo>
                  <a:lnTo>
                    <a:pt x="3138" y="398"/>
                  </a:lnTo>
                  <a:lnTo>
                    <a:pt x="3371" y="308"/>
                  </a:lnTo>
                  <a:lnTo>
                    <a:pt x="3610" y="228"/>
                  </a:lnTo>
                  <a:lnTo>
                    <a:pt x="3853" y="159"/>
                  </a:lnTo>
                  <a:lnTo>
                    <a:pt x="4101" y="103"/>
                  </a:lnTo>
                  <a:lnTo>
                    <a:pt x="4354" y="58"/>
                  </a:lnTo>
                  <a:lnTo>
                    <a:pt x="4610" y="26"/>
                  </a:lnTo>
                  <a:lnTo>
                    <a:pt x="4870" y="6"/>
                  </a:lnTo>
                  <a:lnTo>
                    <a:pt x="513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 rot="-5400000">
              <a:off x="2502" y="3019"/>
              <a:ext cx="785" cy="360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7842" y="1739"/>
                  </a:moveTo>
                  <a:lnTo>
                    <a:pt x="7753" y="1641"/>
                  </a:lnTo>
                  <a:lnTo>
                    <a:pt x="7660" y="1544"/>
                  </a:lnTo>
                  <a:lnTo>
                    <a:pt x="7565" y="1450"/>
                  </a:lnTo>
                  <a:lnTo>
                    <a:pt x="7468" y="1359"/>
                  </a:lnTo>
                  <a:lnTo>
                    <a:pt x="7369" y="1270"/>
                  </a:lnTo>
                  <a:lnTo>
                    <a:pt x="7267" y="1184"/>
                  </a:lnTo>
                  <a:lnTo>
                    <a:pt x="7163" y="1099"/>
                  </a:lnTo>
                  <a:lnTo>
                    <a:pt x="7057" y="1018"/>
                  </a:lnTo>
                  <a:lnTo>
                    <a:pt x="6948" y="940"/>
                  </a:lnTo>
                  <a:lnTo>
                    <a:pt x="6837" y="864"/>
                  </a:lnTo>
                  <a:lnTo>
                    <a:pt x="6724" y="792"/>
                  </a:lnTo>
                  <a:lnTo>
                    <a:pt x="6610" y="721"/>
                  </a:lnTo>
                  <a:lnTo>
                    <a:pt x="6493" y="654"/>
                  </a:lnTo>
                  <a:lnTo>
                    <a:pt x="6375" y="589"/>
                  </a:lnTo>
                  <a:lnTo>
                    <a:pt x="6254" y="528"/>
                  </a:lnTo>
                  <a:lnTo>
                    <a:pt x="6132" y="470"/>
                  </a:lnTo>
                  <a:lnTo>
                    <a:pt x="6008" y="415"/>
                  </a:lnTo>
                  <a:lnTo>
                    <a:pt x="5882" y="364"/>
                  </a:lnTo>
                  <a:lnTo>
                    <a:pt x="5755" y="315"/>
                  </a:lnTo>
                  <a:lnTo>
                    <a:pt x="5625" y="270"/>
                  </a:lnTo>
                  <a:lnTo>
                    <a:pt x="5495" y="228"/>
                  </a:lnTo>
                  <a:lnTo>
                    <a:pt x="5363" y="189"/>
                  </a:lnTo>
                  <a:lnTo>
                    <a:pt x="5230" y="154"/>
                  </a:lnTo>
                  <a:lnTo>
                    <a:pt x="5095" y="121"/>
                  </a:lnTo>
                  <a:lnTo>
                    <a:pt x="4958" y="94"/>
                  </a:lnTo>
                  <a:lnTo>
                    <a:pt x="4821" y="69"/>
                  </a:lnTo>
                  <a:lnTo>
                    <a:pt x="4682" y="49"/>
                  </a:lnTo>
                  <a:lnTo>
                    <a:pt x="4542" y="31"/>
                  </a:lnTo>
                  <a:lnTo>
                    <a:pt x="4401" y="17"/>
                  </a:lnTo>
                  <a:lnTo>
                    <a:pt x="4259" y="8"/>
                  </a:lnTo>
                  <a:lnTo>
                    <a:pt x="4116" y="2"/>
                  </a:lnTo>
                  <a:lnTo>
                    <a:pt x="3972" y="0"/>
                  </a:lnTo>
                  <a:lnTo>
                    <a:pt x="3823" y="2"/>
                  </a:lnTo>
                  <a:lnTo>
                    <a:pt x="3674" y="9"/>
                  </a:lnTo>
                  <a:lnTo>
                    <a:pt x="3528" y="19"/>
                  </a:lnTo>
                  <a:lnTo>
                    <a:pt x="3382" y="33"/>
                  </a:lnTo>
                  <a:lnTo>
                    <a:pt x="3236" y="52"/>
                  </a:lnTo>
                  <a:lnTo>
                    <a:pt x="3093" y="74"/>
                  </a:lnTo>
                  <a:lnTo>
                    <a:pt x="2951" y="100"/>
                  </a:lnTo>
                  <a:lnTo>
                    <a:pt x="2810" y="131"/>
                  </a:lnTo>
                  <a:lnTo>
                    <a:pt x="2670" y="165"/>
                  </a:lnTo>
                  <a:lnTo>
                    <a:pt x="2532" y="203"/>
                  </a:lnTo>
                  <a:lnTo>
                    <a:pt x="2396" y="245"/>
                  </a:lnTo>
                  <a:lnTo>
                    <a:pt x="2262" y="289"/>
                  </a:lnTo>
                  <a:lnTo>
                    <a:pt x="2128" y="337"/>
                  </a:lnTo>
                  <a:lnTo>
                    <a:pt x="1998" y="390"/>
                  </a:lnTo>
                  <a:lnTo>
                    <a:pt x="1868" y="445"/>
                  </a:lnTo>
                  <a:lnTo>
                    <a:pt x="1741" y="504"/>
                  </a:lnTo>
                  <a:lnTo>
                    <a:pt x="1615" y="566"/>
                  </a:lnTo>
                  <a:lnTo>
                    <a:pt x="1491" y="632"/>
                  </a:lnTo>
                  <a:lnTo>
                    <a:pt x="1369" y="701"/>
                  </a:lnTo>
                  <a:lnTo>
                    <a:pt x="1249" y="773"/>
                  </a:lnTo>
                  <a:lnTo>
                    <a:pt x="1132" y="847"/>
                  </a:lnTo>
                  <a:lnTo>
                    <a:pt x="1017" y="925"/>
                  </a:lnTo>
                  <a:lnTo>
                    <a:pt x="904" y="1007"/>
                  </a:lnTo>
                  <a:lnTo>
                    <a:pt x="794" y="1090"/>
                  </a:lnTo>
                  <a:lnTo>
                    <a:pt x="685" y="1177"/>
                  </a:lnTo>
                  <a:lnTo>
                    <a:pt x="580" y="1267"/>
                  </a:lnTo>
                  <a:lnTo>
                    <a:pt x="477" y="1359"/>
                  </a:lnTo>
                  <a:lnTo>
                    <a:pt x="376" y="1453"/>
                  </a:lnTo>
                  <a:lnTo>
                    <a:pt x="278" y="1551"/>
                  </a:lnTo>
                  <a:lnTo>
                    <a:pt x="182" y="1651"/>
                  </a:lnTo>
                  <a:lnTo>
                    <a:pt x="89" y="1754"/>
                  </a:lnTo>
                  <a:lnTo>
                    <a:pt x="0" y="1859"/>
                  </a:lnTo>
                  <a:lnTo>
                    <a:pt x="89" y="1957"/>
                  </a:lnTo>
                  <a:lnTo>
                    <a:pt x="182" y="2054"/>
                  </a:lnTo>
                  <a:lnTo>
                    <a:pt x="277" y="2148"/>
                  </a:lnTo>
                  <a:lnTo>
                    <a:pt x="374" y="2239"/>
                  </a:lnTo>
                  <a:lnTo>
                    <a:pt x="473" y="2328"/>
                  </a:lnTo>
                  <a:lnTo>
                    <a:pt x="575" y="2414"/>
                  </a:lnTo>
                  <a:lnTo>
                    <a:pt x="679" y="2499"/>
                  </a:lnTo>
                  <a:lnTo>
                    <a:pt x="785" y="2580"/>
                  </a:lnTo>
                  <a:lnTo>
                    <a:pt x="894" y="2658"/>
                  </a:lnTo>
                  <a:lnTo>
                    <a:pt x="1004" y="2734"/>
                  </a:lnTo>
                  <a:lnTo>
                    <a:pt x="1118" y="2807"/>
                  </a:lnTo>
                  <a:lnTo>
                    <a:pt x="1232" y="2877"/>
                  </a:lnTo>
                  <a:lnTo>
                    <a:pt x="1348" y="2944"/>
                  </a:lnTo>
                  <a:lnTo>
                    <a:pt x="1467" y="3009"/>
                  </a:lnTo>
                  <a:lnTo>
                    <a:pt x="1588" y="3070"/>
                  </a:lnTo>
                  <a:lnTo>
                    <a:pt x="1710" y="3128"/>
                  </a:lnTo>
                  <a:lnTo>
                    <a:pt x="1834" y="3183"/>
                  </a:lnTo>
                  <a:lnTo>
                    <a:pt x="1960" y="3234"/>
                  </a:lnTo>
                  <a:lnTo>
                    <a:pt x="2087" y="3283"/>
                  </a:lnTo>
                  <a:lnTo>
                    <a:pt x="2217" y="3328"/>
                  </a:lnTo>
                  <a:lnTo>
                    <a:pt x="2347" y="3370"/>
                  </a:lnTo>
                  <a:lnTo>
                    <a:pt x="2479" y="3409"/>
                  </a:lnTo>
                  <a:lnTo>
                    <a:pt x="2612" y="3444"/>
                  </a:lnTo>
                  <a:lnTo>
                    <a:pt x="2747" y="3477"/>
                  </a:lnTo>
                  <a:lnTo>
                    <a:pt x="2884" y="3504"/>
                  </a:lnTo>
                  <a:lnTo>
                    <a:pt x="3021" y="3529"/>
                  </a:lnTo>
                  <a:lnTo>
                    <a:pt x="3160" y="3549"/>
                  </a:lnTo>
                  <a:lnTo>
                    <a:pt x="3300" y="3567"/>
                  </a:lnTo>
                  <a:lnTo>
                    <a:pt x="3441" y="3581"/>
                  </a:lnTo>
                  <a:lnTo>
                    <a:pt x="3583" y="3590"/>
                  </a:lnTo>
                  <a:lnTo>
                    <a:pt x="3726" y="3596"/>
                  </a:lnTo>
                  <a:lnTo>
                    <a:pt x="3870" y="3598"/>
                  </a:lnTo>
                  <a:lnTo>
                    <a:pt x="4019" y="3596"/>
                  </a:lnTo>
                  <a:lnTo>
                    <a:pt x="4167" y="3589"/>
                  </a:lnTo>
                  <a:lnTo>
                    <a:pt x="4314" y="3579"/>
                  </a:lnTo>
                  <a:lnTo>
                    <a:pt x="4460" y="3565"/>
                  </a:lnTo>
                  <a:lnTo>
                    <a:pt x="4606" y="3546"/>
                  </a:lnTo>
                  <a:lnTo>
                    <a:pt x="4749" y="3524"/>
                  </a:lnTo>
                  <a:lnTo>
                    <a:pt x="4891" y="3498"/>
                  </a:lnTo>
                  <a:lnTo>
                    <a:pt x="5032" y="3467"/>
                  </a:lnTo>
                  <a:lnTo>
                    <a:pt x="5172" y="3433"/>
                  </a:lnTo>
                  <a:lnTo>
                    <a:pt x="5310" y="3395"/>
                  </a:lnTo>
                  <a:lnTo>
                    <a:pt x="5446" y="3354"/>
                  </a:lnTo>
                  <a:lnTo>
                    <a:pt x="5580" y="3309"/>
                  </a:lnTo>
                  <a:lnTo>
                    <a:pt x="5713" y="3261"/>
                  </a:lnTo>
                  <a:lnTo>
                    <a:pt x="5844" y="3208"/>
                  </a:lnTo>
                  <a:lnTo>
                    <a:pt x="5974" y="3153"/>
                  </a:lnTo>
                  <a:lnTo>
                    <a:pt x="6101" y="3094"/>
                  </a:lnTo>
                  <a:lnTo>
                    <a:pt x="6227" y="3032"/>
                  </a:lnTo>
                  <a:lnTo>
                    <a:pt x="6351" y="2966"/>
                  </a:lnTo>
                  <a:lnTo>
                    <a:pt x="6473" y="2897"/>
                  </a:lnTo>
                  <a:lnTo>
                    <a:pt x="6593" y="2825"/>
                  </a:lnTo>
                  <a:lnTo>
                    <a:pt x="6710" y="2751"/>
                  </a:lnTo>
                  <a:lnTo>
                    <a:pt x="6825" y="2673"/>
                  </a:lnTo>
                  <a:lnTo>
                    <a:pt x="6938" y="2591"/>
                  </a:lnTo>
                  <a:lnTo>
                    <a:pt x="7048" y="2508"/>
                  </a:lnTo>
                  <a:lnTo>
                    <a:pt x="7157" y="2421"/>
                  </a:lnTo>
                  <a:lnTo>
                    <a:pt x="7262" y="2331"/>
                  </a:lnTo>
                  <a:lnTo>
                    <a:pt x="7365" y="2239"/>
                  </a:lnTo>
                  <a:lnTo>
                    <a:pt x="7466" y="2145"/>
                  </a:lnTo>
                  <a:lnTo>
                    <a:pt x="7564" y="2047"/>
                  </a:lnTo>
                  <a:lnTo>
                    <a:pt x="7660" y="1947"/>
                  </a:lnTo>
                  <a:lnTo>
                    <a:pt x="7753" y="1844"/>
                  </a:lnTo>
                  <a:lnTo>
                    <a:pt x="7842" y="173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7" name="Freeform 32"/>
            <p:cNvSpPr>
              <a:spLocks/>
            </p:cNvSpPr>
            <p:nvPr/>
          </p:nvSpPr>
          <p:spPr bwMode="auto">
            <a:xfrm rot="-5400000">
              <a:off x="2603" y="2898"/>
              <a:ext cx="394" cy="195"/>
            </a:xfrm>
            <a:custGeom>
              <a:avLst/>
              <a:gdLst>
                <a:gd name="T0" fmla="*/ 0 w 3947"/>
                <a:gd name="T1" fmla="*/ 0 h 1952"/>
                <a:gd name="T2" fmla="*/ 0 w 3947"/>
                <a:gd name="T3" fmla="*/ 0 h 1952"/>
                <a:gd name="T4" fmla="*/ 0 w 3947"/>
                <a:gd name="T5" fmla="*/ 0 h 1952"/>
                <a:gd name="T6" fmla="*/ 0 w 3947"/>
                <a:gd name="T7" fmla="*/ 0 h 1952"/>
                <a:gd name="T8" fmla="*/ 0 w 3947"/>
                <a:gd name="T9" fmla="*/ 0 h 1952"/>
                <a:gd name="T10" fmla="*/ 0 w 3947"/>
                <a:gd name="T11" fmla="*/ 0 h 1952"/>
                <a:gd name="T12" fmla="*/ 0 w 3947"/>
                <a:gd name="T13" fmla="*/ 0 h 1952"/>
                <a:gd name="T14" fmla="*/ 0 w 3947"/>
                <a:gd name="T15" fmla="*/ 0 h 1952"/>
                <a:gd name="T16" fmla="*/ 0 w 3947"/>
                <a:gd name="T17" fmla="*/ 0 h 1952"/>
                <a:gd name="T18" fmla="*/ 0 w 3947"/>
                <a:gd name="T19" fmla="*/ 0 h 1952"/>
                <a:gd name="T20" fmla="*/ 0 w 3947"/>
                <a:gd name="T21" fmla="*/ 0 h 1952"/>
                <a:gd name="T22" fmla="*/ 0 w 3947"/>
                <a:gd name="T23" fmla="*/ 0 h 1952"/>
                <a:gd name="T24" fmla="*/ 0 w 3947"/>
                <a:gd name="T25" fmla="*/ 0 h 1952"/>
                <a:gd name="T26" fmla="*/ 0 w 3947"/>
                <a:gd name="T27" fmla="*/ 0 h 1952"/>
                <a:gd name="T28" fmla="*/ 0 w 3947"/>
                <a:gd name="T29" fmla="*/ 0 h 1952"/>
                <a:gd name="T30" fmla="*/ 0 w 3947"/>
                <a:gd name="T31" fmla="*/ 0 h 1952"/>
                <a:gd name="T32" fmla="*/ 0 w 3947"/>
                <a:gd name="T33" fmla="*/ 0 h 1952"/>
                <a:gd name="T34" fmla="*/ 0 w 3947"/>
                <a:gd name="T35" fmla="*/ 0 h 1952"/>
                <a:gd name="T36" fmla="*/ 0 w 3947"/>
                <a:gd name="T37" fmla="*/ 0 h 1952"/>
                <a:gd name="T38" fmla="*/ 0 w 3947"/>
                <a:gd name="T39" fmla="*/ 0 h 1952"/>
                <a:gd name="T40" fmla="*/ 0 w 3947"/>
                <a:gd name="T41" fmla="*/ 0 h 1952"/>
                <a:gd name="T42" fmla="*/ 0 w 3947"/>
                <a:gd name="T43" fmla="*/ 0 h 1952"/>
                <a:gd name="T44" fmla="*/ 0 w 3947"/>
                <a:gd name="T45" fmla="*/ 0 h 1952"/>
                <a:gd name="T46" fmla="*/ 0 w 3947"/>
                <a:gd name="T47" fmla="*/ 0 h 1952"/>
                <a:gd name="T48" fmla="*/ 0 w 3947"/>
                <a:gd name="T49" fmla="*/ 0 h 1952"/>
                <a:gd name="T50" fmla="*/ 0 w 3947"/>
                <a:gd name="T51" fmla="*/ 0 h 1952"/>
                <a:gd name="T52" fmla="*/ 0 w 3947"/>
                <a:gd name="T53" fmla="*/ 0 h 1952"/>
                <a:gd name="T54" fmla="*/ 0 w 3947"/>
                <a:gd name="T55" fmla="*/ 0 h 1952"/>
                <a:gd name="T56" fmla="*/ 0 w 3947"/>
                <a:gd name="T57" fmla="*/ 0 h 1952"/>
                <a:gd name="T58" fmla="*/ 0 w 3947"/>
                <a:gd name="T59" fmla="*/ 0 h 1952"/>
                <a:gd name="T60" fmla="*/ 0 w 3947"/>
                <a:gd name="T61" fmla="*/ 0 h 1952"/>
                <a:gd name="T62" fmla="*/ 0 w 3947"/>
                <a:gd name="T63" fmla="*/ 0 h 1952"/>
                <a:gd name="T64" fmla="*/ 0 w 3947"/>
                <a:gd name="T65" fmla="*/ 0 h 1952"/>
                <a:gd name="T66" fmla="*/ 0 w 3947"/>
                <a:gd name="T67" fmla="*/ 0 h 1952"/>
                <a:gd name="T68" fmla="*/ 0 w 3947"/>
                <a:gd name="T69" fmla="*/ 0 h 1952"/>
                <a:gd name="T70" fmla="*/ 0 w 3947"/>
                <a:gd name="T71" fmla="*/ 0 h 1952"/>
                <a:gd name="T72" fmla="*/ 0 w 3947"/>
                <a:gd name="T73" fmla="*/ 0 h 1952"/>
                <a:gd name="T74" fmla="*/ 0 w 3947"/>
                <a:gd name="T75" fmla="*/ 0 h 1952"/>
                <a:gd name="T76" fmla="*/ 0 w 3947"/>
                <a:gd name="T77" fmla="*/ 0 h 1952"/>
                <a:gd name="T78" fmla="*/ 0 w 3947"/>
                <a:gd name="T79" fmla="*/ 0 h 1952"/>
                <a:gd name="T80" fmla="*/ 0 w 3947"/>
                <a:gd name="T81" fmla="*/ 0 h 1952"/>
                <a:gd name="T82" fmla="*/ 0 w 3947"/>
                <a:gd name="T83" fmla="*/ 0 h 1952"/>
                <a:gd name="T84" fmla="*/ 0 w 3947"/>
                <a:gd name="T85" fmla="*/ 0 h 1952"/>
                <a:gd name="T86" fmla="*/ 0 w 3947"/>
                <a:gd name="T87" fmla="*/ 0 h 1952"/>
                <a:gd name="T88" fmla="*/ 0 w 3947"/>
                <a:gd name="T89" fmla="*/ 0 h 1952"/>
                <a:gd name="T90" fmla="*/ 0 w 3947"/>
                <a:gd name="T91" fmla="*/ 0 h 1952"/>
                <a:gd name="T92" fmla="*/ 0 w 3947"/>
                <a:gd name="T93" fmla="*/ 0 h 1952"/>
                <a:gd name="T94" fmla="*/ 0 w 3947"/>
                <a:gd name="T95" fmla="*/ 0 h 1952"/>
                <a:gd name="T96" fmla="*/ 0 w 3947"/>
                <a:gd name="T97" fmla="*/ 0 h 1952"/>
                <a:gd name="T98" fmla="*/ 0 w 3947"/>
                <a:gd name="T99" fmla="*/ 0 h 1952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3947"/>
                <a:gd name="T151" fmla="*/ 0 h 1952"/>
                <a:gd name="T152" fmla="*/ 3947 w 3947"/>
                <a:gd name="T153" fmla="*/ 1952 h 1952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3947" h="1952">
                  <a:moveTo>
                    <a:pt x="0" y="240"/>
                  </a:moveTo>
                  <a:lnTo>
                    <a:pt x="65" y="240"/>
                  </a:lnTo>
                  <a:lnTo>
                    <a:pt x="129" y="241"/>
                  </a:lnTo>
                  <a:lnTo>
                    <a:pt x="194" y="244"/>
                  </a:lnTo>
                  <a:lnTo>
                    <a:pt x="258" y="246"/>
                  </a:lnTo>
                  <a:lnTo>
                    <a:pt x="322" y="250"/>
                  </a:lnTo>
                  <a:lnTo>
                    <a:pt x="385" y="254"/>
                  </a:lnTo>
                  <a:lnTo>
                    <a:pt x="448" y="259"/>
                  </a:lnTo>
                  <a:lnTo>
                    <a:pt x="513" y="265"/>
                  </a:lnTo>
                  <a:lnTo>
                    <a:pt x="576" y="272"/>
                  </a:lnTo>
                  <a:lnTo>
                    <a:pt x="638" y="279"/>
                  </a:lnTo>
                  <a:lnTo>
                    <a:pt x="700" y="288"/>
                  </a:lnTo>
                  <a:lnTo>
                    <a:pt x="762" y="297"/>
                  </a:lnTo>
                  <a:lnTo>
                    <a:pt x="824" y="307"/>
                  </a:lnTo>
                  <a:lnTo>
                    <a:pt x="886" y="317"/>
                  </a:lnTo>
                  <a:lnTo>
                    <a:pt x="948" y="328"/>
                  </a:lnTo>
                  <a:lnTo>
                    <a:pt x="1009" y="340"/>
                  </a:lnTo>
                  <a:lnTo>
                    <a:pt x="1070" y="353"/>
                  </a:lnTo>
                  <a:lnTo>
                    <a:pt x="1131" y="367"/>
                  </a:lnTo>
                  <a:lnTo>
                    <a:pt x="1191" y="381"/>
                  </a:lnTo>
                  <a:lnTo>
                    <a:pt x="1251" y="395"/>
                  </a:lnTo>
                  <a:lnTo>
                    <a:pt x="1311" y="411"/>
                  </a:lnTo>
                  <a:lnTo>
                    <a:pt x="1370" y="428"/>
                  </a:lnTo>
                  <a:lnTo>
                    <a:pt x="1430" y="445"/>
                  </a:lnTo>
                  <a:lnTo>
                    <a:pt x="1489" y="462"/>
                  </a:lnTo>
                  <a:lnTo>
                    <a:pt x="1547" y="481"/>
                  </a:lnTo>
                  <a:lnTo>
                    <a:pt x="1606" y="500"/>
                  </a:lnTo>
                  <a:lnTo>
                    <a:pt x="1664" y="520"/>
                  </a:lnTo>
                  <a:lnTo>
                    <a:pt x="1722" y="540"/>
                  </a:lnTo>
                  <a:lnTo>
                    <a:pt x="1780" y="561"/>
                  </a:lnTo>
                  <a:lnTo>
                    <a:pt x="1837" y="583"/>
                  </a:lnTo>
                  <a:lnTo>
                    <a:pt x="1893" y="606"/>
                  </a:lnTo>
                  <a:lnTo>
                    <a:pt x="1949" y="629"/>
                  </a:lnTo>
                  <a:lnTo>
                    <a:pt x="2005" y="652"/>
                  </a:lnTo>
                  <a:lnTo>
                    <a:pt x="2061" y="677"/>
                  </a:lnTo>
                  <a:lnTo>
                    <a:pt x="2117" y="702"/>
                  </a:lnTo>
                  <a:lnTo>
                    <a:pt x="2171" y="728"/>
                  </a:lnTo>
                  <a:lnTo>
                    <a:pt x="2226" y="754"/>
                  </a:lnTo>
                  <a:lnTo>
                    <a:pt x="2280" y="781"/>
                  </a:lnTo>
                  <a:lnTo>
                    <a:pt x="2334" y="809"/>
                  </a:lnTo>
                  <a:lnTo>
                    <a:pt x="2388" y="837"/>
                  </a:lnTo>
                  <a:lnTo>
                    <a:pt x="2441" y="866"/>
                  </a:lnTo>
                  <a:lnTo>
                    <a:pt x="2493" y="896"/>
                  </a:lnTo>
                  <a:lnTo>
                    <a:pt x="2546" y="925"/>
                  </a:lnTo>
                  <a:lnTo>
                    <a:pt x="2598" y="956"/>
                  </a:lnTo>
                  <a:lnTo>
                    <a:pt x="2649" y="987"/>
                  </a:lnTo>
                  <a:lnTo>
                    <a:pt x="2701" y="1019"/>
                  </a:lnTo>
                  <a:lnTo>
                    <a:pt x="2751" y="1052"/>
                  </a:lnTo>
                  <a:lnTo>
                    <a:pt x="2802" y="1085"/>
                  </a:lnTo>
                  <a:lnTo>
                    <a:pt x="2851" y="1118"/>
                  </a:lnTo>
                  <a:lnTo>
                    <a:pt x="2901" y="1153"/>
                  </a:lnTo>
                  <a:lnTo>
                    <a:pt x="2949" y="1188"/>
                  </a:lnTo>
                  <a:lnTo>
                    <a:pt x="2997" y="1222"/>
                  </a:lnTo>
                  <a:lnTo>
                    <a:pt x="3046" y="1258"/>
                  </a:lnTo>
                  <a:lnTo>
                    <a:pt x="3093" y="1295"/>
                  </a:lnTo>
                  <a:lnTo>
                    <a:pt x="3141" y="1332"/>
                  </a:lnTo>
                  <a:lnTo>
                    <a:pt x="3187" y="1369"/>
                  </a:lnTo>
                  <a:lnTo>
                    <a:pt x="3233" y="1407"/>
                  </a:lnTo>
                  <a:lnTo>
                    <a:pt x="3280" y="1446"/>
                  </a:lnTo>
                  <a:lnTo>
                    <a:pt x="3325" y="1485"/>
                  </a:lnTo>
                  <a:lnTo>
                    <a:pt x="3369" y="1525"/>
                  </a:lnTo>
                  <a:lnTo>
                    <a:pt x="3414" y="1565"/>
                  </a:lnTo>
                  <a:lnTo>
                    <a:pt x="3457" y="1606"/>
                  </a:lnTo>
                  <a:lnTo>
                    <a:pt x="3501" y="1647"/>
                  </a:lnTo>
                  <a:lnTo>
                    <a:pt x="3544" y="1688"/>
                  </a:lnTo>
                  <a:lnTo>
                    <a:pt x="3586" y="1730"/>
                  </a:lnTo>
                  <a:lnTo>
                    <a:pt x="3628" y="1774"/>
                  </a:lnTo>
                  <a:lnTo>
                    <a:pt x="3669" y="1817"/>
                  </a:lnTo>
                  <a:lnTo>
                    <a:pt x="3710" y="1860"/>
                  </a:lnTo>
                  <a:lnTo>
                    <a:pt x="3750" y="1904"/>
                  </a:lnTo>
                  <a:lnTo>
                    <a:pt x="3790" y="1949"/>
                  </a:lnTo>
                  <a:lnTo>
                    <a:pt x="3792" y="1952"/>
                  </a:lnTo>
                  <a:lnTo>
                    <a:pt x="3811" y="1928"/>
                  </a:lnTo>
                  <a:lnTo>
                    <a:pt x="3831" y="1905"/>
                  </a:lnTo>
                  <a:lnTo>
                    <a:pt x="3851" y="1882"/>
                  </a:lnTo>
                  <a:lnTo>
                    <a:pt x="3870" y="1859"/>
                  </a:lnTo>
                  <a:lnTo>
                    <a:pt x="3890" y="1836"/>
                  </a:lnTo>
                  <a:lnTo>
                    <a:pt x="3909" y="1813"/>
                  </a:lnTo>
                  <a:lnTo>
                    <a:pt x="3928" y="1788"/>
                  </a:lnTo>
                  <a:lnTo>
                    <a:pt x="3947" y="1765"/>
                  </a:lnTo>
                  <a:lnTo>
                    <a:pt x="3928" y="1744"/>
                  </a:lnTo>
                  <a:lnTo>
                    <a:pt x="3886" y="1698"/>
                  </a:lnTo>
                  <a:lnTo>
                    <a:pt x="3843" y="1651"/>
                  </a:lnTo>
                  <a:lnTo>
                    <a:pt x="3799" y="1607"/>
                  </a:lnTo>
                  <a:lnTo>
                    <a:pt x="3755" y="1562"/>
                  </a:lnTo>
                  <a:lnTo>
                    <a:pt x="3711" y="1518"/>
                  </a:lnTo>
                  <a:lnTo>
                    <a:pt x="3667" y="1474"/>
                  </a:lnTo>
                  <a:lnTo>
                    <a:pt x="3622" y="1431"/>
                  </a:lnTo>
                  <a:lnTo>
                    <a:pt x="3575" y="1389"/>
                  </a:lnTo>
                  <a:lnTo>
                    <a:pt x="3529" y="1347"/>
                  </a:lnTo>
                  <a:lnTo>
                    <a:pt x="3482" y="1305"/>
                  </a:lnTo>
                  <a:lnTo>
                    <a:pt x="3434" y="1265"/>
                  </a:lnTo>
                  <a:lnTo>
                    <a:pt x="3386" y="1224"/>
                  </a:lnTo>
                  <a:lnTo>
                    <a:pt x="3338" y="1183"/>
                  </a:lnTo>
                  <a:lnTo>
                    <a:pt x="3289" y="1144"/>
                  </a:lnTo>
                  <a:lnTo>
                    <a:pt x="3240" y="1106"/>
                  </a:lnTo>
                  <a:lnTo>
                    <a:pt x="3190" y="1068"/>
                  </a:lnTo>
                  <a:lnTo>
                    <a:pt x="3140" y="1030"/>
                  </a:lnTo>
                  <a:lnTo>
                    <a:pt x="3089" y="993"/>
                  </a:lnTo>
                  <a:lnTo>
                    <a:pt x="3037" y="957"/>
                  </a:lnTo>
                  <a:lnTo>
                    <a:pt x="2986" y="921"/>
                  </a:lnTo>
                  <a:lnTo>
                    <a:pt x="2933" y="885"/>
                  </a:lnTo>
                  <a:lnTo>
                    <a:pt x="2881" y="852"/>
                  </a:lnTo>
                  <a:lnTo>
                    <a:pt x="2828" y="817"/>
                  </a:lnTo>
                  <a:lnTo>
                    <a:pt x="2774" y="783"/>
                  </a:lnTo>
                  <a:lnTo>
                    <a:pt x="2721" y="750"/>
                  </a:lnTo>
                  <a:lnTo>
                    <a:pt x="2666" y="719"/>
                  </a:lnTo>
                  <a:lnTo>
                    <a:pt x="2611" y="687"/>
                  </a:lnTo>
                  <a:lnTo>
                    <a:pt x="2555" y="657"/>
                  </a:lnTo>
                  <a:lnTo>
                    <a:pt x="2500" y="626"/>
                  </a:lnTo>
                  <a:lnTo>
                    <a:pt x="2445" y="597"/>
                  </a:lnTo>
                  <a:lnTo>
                    <a:pt x="2388" y="567"/>
                  </a:lnTo>
                  <a:lnTo>
                    <a:pt x="2331" y="540"/>
                  </a:lnTo>
                  <a:lnTo>
                    <a:pt x="2273" y="511"/>
                  </a:lnTo>
                  <a:lnTo>
                    <a:pt x="2217" y="485"/>
                  </a:lnTo>
                  <a:lnTo>
                    <a:pt x="2159" y="459"/>
                  </a:lnTo>
                  <a:lnTo>
                    <a:pt x="2100" y="432"/>
                  </a:lnTo>
                  <a:lnTo>
                    <a:pt x="2041" y="408"/>
                  </a:lnTo>
                  <a:lnTo>
                    <a:pt x="1982" y="384"/>
                  </a:lnTo>
                  <a:lnTo>
                    <a:pt x="1923" y="361"/>
                  </a:lnTo>
                  <a:lnTo>
                    <a:pt x="1863" y="337"/>
                  </a:lnTo>
                  <a:lnTo>
                    <a:pt x="1803" y="315"/>
                  </a:lnTo>
                  <a:lnTo>
                    <a:pt x="1743" y="294"/>
                  </a:lnTo>
                  <a:lnTo>
                    <a:pt x="1682" y="273"/>
                  </a:lnTo>
                  <a:lnTo>
                    <a:pt x="1621" y="253"/>
                  </a:lnTo>
                  <a:lnTo>
                    <a:pt x="1559" y="233"/>
                  </a:lnTo>
                  <a:lnTo>
                    <a:pt x="1498" y="215"/>
                  </a:lnTo>
                  <a:lnTo>
                    <a:pt x="1436" y="197"/>
                  </a:lnTo>
                  <a:lnTo>
                    <a:pt x="1372" y="180"/>
                  </a:lnTo>
                  <a:lnTo>
                    <a:pt x="1310" y="163"/>
                  </a:lnTo>
                  <a:lnTo>
                    <a:pt x="1247" y="148"/>
                  </a:lnTo>
                  <a:lnTo>
                    <a:pt x="1183" y="133"/>
                  </a:lnTo>
                  <a:lnTo>
                    <a:pt x="1120" y="119"/>
                  </a:lnTo>
                  <a:lnTo>
                    <a:pt x="1056" y="105"/>
                  </a:lnTo>
                  <a:lnTo>
                    <a:pt x="991" y="93"/>
                  </a:lnTo>
                  <a:lnTo>
                    <a:pt x="927" y="81"/>
                  </a:lnTo>
                  <a:lnTo>
                    <a:pt x="863" y="71"/>
                  </a:lnTo>
                  <a:lnTo>
                    <a:pt x="798" y="60"/>
                  </a:lnTo>
                  <a:lnTo>
                    <a:pt x="733" y="51"/>
                  </a:lnTo>
                  <a:lnTo>
                    <a:pt x="667" y="41"/>
                  </a:lnTo>
                  <a:lnTo>
                    <a:pt x="601" y="34"/>
                  </a:lnTo>
                  <a:lnTo>
                    <a:pt x="536" y="28"/>
                  </a:lnTo>
                  <a:lnTo>
                    <a:pt x="469" y="20"/>
                  </a:lnTo>
                  <a:lnTo>
                    <a:pt x="403" y="15"/>
                  </a:lnTo>
                  <a:lnTo>
                    <a:pt x="337" y="11"/>
                  </a:lnTo>
                  <a:lnTo>
                    <a:pt x="269" y="7"/>
                  </a:lnTo>
                  <a:lnTo>
                    <a:pt x="202" y="4"/>
                  </a:lnTo>
                  <a:lnTo>
                    <a:pt x="135" y="2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240"/>
                  </a:lnTo>
                  <a:close/>
                </a:path>
              </a:pathLst>
            </a:custGeom>
            <a:solidFill>
              <a:srgbClr val="82818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 rot="-5400000">
              <a:off x="2603" y="3292"/>
              <a:ext cx="406" cy="207"/>
            </a:xfrm>
            <a:custGeom>
              <a:avLst/>
              <a:gdLst>
                <a:gd name="T0" fmla="*/ 0 w 4052"/>
                <a:gd name="T1" fmla="*/ 0 h 2069"/>
                <a:gd name="T2" fmla="*/ 0 w 4052"/>
                <a:gd name="T3" fmla="*/ 0 h 2069"/>
                <a:gd name="T4" fmla="*/ 0 w 4052"/>
                <a:gd name="T5" fmla="*/ 0 h 2069"/>
                <a:gd name="T6" fmla="*/ 0 w 4052"/>
                <a:gd name="T7" fmla="*/ 0 h 2069"/>
                <a:gd name="T8" fmla="*/ 0 w 4052"/>
                <a:gd name="T9" fmla="*/ 0 h 2069"/>
                <a:gd name="T10" fmla="*/ 0 w 4052"/>
                <a:gd name="T11" fmla="*/ 0 h 2069"/>
                <a:gd name="T12" fmla="*/ 0 w 4052"/>
                <a:gd name="T13" fmla="*/ 0 h 2069"/>
                <a:gd name="T14" fmla="*/ 0 w 4052"/>
                <a:gd name="T15" fmla="*/ 0 h 2069"/>
                <a:gd name="T16" fmla="*/ 0 w 4052"/>
                <a:gd name="T17" fmla="*/ 0 h 2069"/>
                <a:gd name="T18" fmla="*/ 0 w 4052"/>
                <a:gd name="T19" fmla="*/ 0 h 2069"/>
                <a:gd name="T20" fmla="*/ 0 w 4052"/>
                <a:gd name="T21" fmla="*/ 0 h 2069"/>
                <a:gd name="T22" fmla="*/ 0 w 4052"/>
                <a:gd name="T23" fmla="*/ 0 h 2069"/>
                <a:gd name="T24" fmla="*/ 0 w 4052"/>
                <a:gd name="T25" fmla="*/ 0 h 2069"/>
                <a:gd name="T26" fmla="*/ 0 w 4052"/>
                <a:gd name="T27" fmla="*/ 0 h 2069"/>
                <a:gd name="T28" fmla="*/ 0 w 4052"/>
                <a:gd name="T29" fmla="*/ 0 h 2069"/>
                <a:gd name="T30" fmla="*/ 0 w 4052"/>
                <a:gd name="T31" fmla="*/ 0 h 2069"/>
                <a:gd name="T32" fmla="*/ 0 w 4052"/>
                <a:gd name="T33" fmla="*/ 0 h 2069"/>
                <a:gd name="T34" fmla="*/ 0 w 4052"/>
                <a:gd name="T35" fmla="*/ 0 h 2069"/>
                <a:gd name="T36" fmla="*/ 0 w 4052"/>
                <a:gd name="T37" fmla="*/ 0 h 2069"/>
                <a:gd name="T38" fmla="*/ 0 w 4052"/>
                <a:gd name="T39" fmla="*/ 0 h 2069"/>
                <a:gd name="T40" fmla="*/ 0 w 4052"/>
                <a:gd name="T41" fmla="*/ 0 h 2069"/>
                <a:gd name="T42" fmla="*/ 0 w 4052"/>
                <a:gd name="T43" fmla="*/ 0 h 2069"/>
                <a:gd name="T44" fmla="*/ 0 w 4052"/>
                <a:gd name="T45" fmla="*/ 0 h 2069"/>
                <a:gd name="T46" fmla="*/ 0 w 4052"/>
                <a:gd name="T47" fmla="*/ 0 h 2069"/>
                <a:gd name="T48" fmla="*/ 0 w 4052"/>
                <a:gd name="T49" fmla="*/ 0 h 2069"/>
                <a:gd name="T50" fmla="*/ 0 w 4052"/>
                <a:gd name="T51" fmla="*/ 0 h 2069"/>
                <a:gd name="T52" fmla="*/ 0 w 4052"/>
                <a:gd name="T53" fmla="*/ 0 h 2069"/>
                <a:gd name="T54" fmla="*/ 0 w 4052"/>
                <a:gd name="T55" fmla="*/ 0 h 2069"/>
                <a:gd name="T56" fmla="*/ 0 w 4052"/>
                <a:gd name="T57" fmla="*/ 0 h 2069"/>
                <a:gd name="T58" fmla="*/ 0 w 4052"/>
                <a:gd name="T59" fmla="*/ 0 h 2069"/>
                <a:gd name="T60" fmla="*/ 0 w 4052"/>
                <a:gd name="T61" fmla="*/ 0 h 2069"/>
                <a:gd name="T62" fmla="*/ 0 w 4052"/>
                <a:gd name="T63" fmla="*/ 0 h 2069"/>
                <a:gd name="T64" fmla="*/ 0 w 4052"/>
                <a:gd name="T65" fmla="*/ 0 h 2069"/>
                <a:gd name="T66" fmla="*/ 0 w 4052"/>
                <a:gd name="T67" fmla="*/ 0 h 2069"/>
                <a:gd name="T68" fmla="*/ 0 w 4052"/>
                <a:gd name="T69" fmla="*/ 0 h 2069"/>
                <a:gd name="T70" fmla="*/ 0 w 4052"/>
                <a:gd name="T71" fmla="*/ 0 h 2069"/>
                <a:gd name="T72" fmla="*/ 0 w 4052"/>
                <a:gd name="T73" fmla="*/ 0 h 2069"/>
                <a:gd name="T74" fmla="*/ 0 w 4052"/>
                <a:gd name="T75" fmla="*/ 0 h 2069"/>
                <a:gd name="T76" fmla="*/ 0 w 4052"/>
                <a:gd name="T77" fmla="*/ 0 h 2069"/>
                <a:gd name="T78" fmla="*/ 0 w 4052"/>
                <a:gd name="T79" fmla="*/ 0 h 2069"/>
                <a:gd name="T80" fmla="*/ 0 w 4052"/>
                <a:gd name="T81" fmla="*/ 0 h 2069"/>
                <a:gd name="T82" fmla="*/ 0 w 4052"/>
                <a:gd name="T83" fmla="*/ 0 h 2069"/>
                <a:gd name="T84" fmla="*/ 0 w 4052"/>
                <a:gd name="T85" fmla="*/ 0 h 2069"/>
                <a:gd name="T86" fmla="*/ 0 w 4052"/>
                <a:gd name="T87" fmla="*/ 0 h 2069"/>
                <a:gd name="T88" fmla="*/ 0 w 4052"/>
                <a:gd name="T89" fmla="*/ 0 h 2069"/>
                <a:gd name="T90" fmla="*/ 0 w 4052"/>
                <a:gd name="T91" fmla="*/ 0 h 2069"/>
                <a:gd name="T92" fmla="*/ 0 w 4052"/>
                <a:gd name="T93" fmla="*/ 0 h 2069"/>
                <a:gd name="T94" fmla="*/ 0 w 4052"/>
                <a:gd name="T95" fmla="*/ 0 h 2069"/>
                <a:gd name="T96" fmla="*/ 0 w 4052"/>
                <a:gd name="T97" fmla="*/ 0 h 2069"/>
                <a:gd name="T98" fmla="*/ 0 w 4052"/>
                <a:gd name="T99" fmla="*/ 0 h 2069"/>
                <a:gd name="T100" fmla="*/ 0 w 4052"/>
                <a:gd name="T101" fmla="*/ 0 h 2069"/>
                <a:gd name="T102" fmla="*/ 0 w 4052"/>
                <a:gd name="T103" fmla="*/ 0 h 206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052"/>
                <a:gd name="T157" fmla="*/ 0 h 2069"/>
                <a:gd name="T158" fmla="*/ 4052 w 4052"/>
                <a:gd name="T159" fmla="*/ 2069 h 206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052" h="2069">
                  <a:moveTo>
                    <a:pt x="161" y="2069"/>
                  </a:moveTo>
                  <a:lnTo>
                    <a:pt x="185" y="2039"/>
                  </a:lnTo>
                  <a:lnTo>
                    <a:pt x="223" y="1994"/>
                  </a:lnTo>
                  <a:lnTo>
                    <a:pt x="263" y="1949"/>
                  </a:lnTo>
                  <a:lnTo>
                    <a:pt x="302" y="1904"/>
                  </a:lnTo>
                  <a:lnTo>
                    <a:pt x="343" y="1860"/>
                  </a:lnTo>
                  <a:lnTo>
                    <a:pt x="383" y="1817"/>
                  </a:lnTo>
                  <a:lnTo>
                    <a:pt x="424" y="1774"/>
                  </a:lnTo>
                  <a:lnTo>
                    <a:pt x="466" y="1730"/>
                  </a:lnTo>
                  <a:lnTo>
                    <a:pt x="508" y="1688"/>
                  </a:lnTo>
                  <a:lnTo>
                    <a:pt x="552" y="1647"/>
                  </a:lnTo>
                  <a:lnTo>
                    <a:pt x="595" y="1606"/>
                  </a:lnTo>
                  <a:lnTo>
                    <a:pt x="639" y="1565"/>
                  </a:lnTo>
                  <a:lnTo>
                    <a:pt x="683" y="1525"/>
                  </a:lnTo>
                  <a:lnTo>
                    <a:pt x="728" y="1485"/>
                  </a:lnTo>
                  <a:lnTo>
                    <a:pt x="774" y="1446"/>
                  </a:lnTo>
                  <a:lnTo>
                    <a:pt x="819" y="1407"/>
                  </a:lnTo>
                  <a:lnTo>
                    <a:pt x="865" y="1369"/>
                  </a:lnTo>
                  <a:lnTo>
                    <a:pt x="913" y="1332"/>
                  </a:lnTo>
                  <a:lnTo>
                    <a:pt x="959" y="1295"/>
                  </a:lnTo>
                  <a:lnTo>
                    <a:pt x="1007" y="1258"/>
                  </a:lnTo>
                  <a:lnTo>
                    <a:pt x="1055" y="1222"/>
                  </a:lnTo>
                  <a:lnTo>
                    <a:pt x="1103" y="1188"/>
                  </a:lnTo>
                  <a:lnTo>
                    <a:pt x="1152" y="1153"/>
                  </a:lnTo>
                  <a:lnTo>
                    <a:pt x="1202" y="1118"/>
                  </a:lnTo>
                  <a:lnTo>
                    <a:pt x="1251" y="1085"/>
                  </a:lnTo>
                  <a:lnTo>
                    <a:pt x="1302" y="1052"/>
                  </a:lnTo>
                  <a:lnTo>
                    <a:pt x="1352" y="1019"/>
                  </a:lnTo>
                  <a:lnTo>
                    <a:pt x="1404" y="987"/>
                  </a:lnTo>
                  <a:lnTo>
                    <a:pt x="1455" y="956"/>
                  </a:lnTo>
                  <a:lnTo>
                    <a:pt x="1506" y="925"/>
                  </a:lnTo>
                  <a:lnTo>
                    <a:pt x="1559" y="896"/>
                  </a:lnTo>
                  <a:lnTo>
                    <a:pt x="1611" y="866"/>
                  </a:lnTo>
                  <a:lnTo>
                    <a:pt x="1665" y="837"/>
                  </a:lnTo>
                  <a:lnTo>
                    <a:pt x="1719" y="809"/>
                  </a:lnTo>
                  <a:lnTo>
                    <a:pt x="1772" y="781"/>
                  </a:lnTo>
                  <a:lnTo>
                    <a:pt x="1826" y="754"/>
                  </a:lnTo>
                  <a:lnTo>
                    <a:pt x="1881" y="728"/>
                  </a:lnTo>
                  <a:lnTo>
                    <a:pt x="1937" y="702"/>
                  </a:lnTo>
                  <a:lnTo>
                    <a:pt x="1991" y="677"/>
                  </a:lnTo>
                  <a:lnTo>
                    <a:pt x="2047" y="652"/>
                  </a:lnTo>
                  <a:lnTo>
                    <a:pt x="2103" y="629"/>
                  </a:lnTo>
                  <a:lnTo>
                    <a:pt x="2160" y="606"/>
                  </a:lnTo>
                  <a:lnTo>
                    <a:pt x="2217" y="583"/>
                  </a:lnTo>
                  <a:lnTo>
                    <a:pt x="2273" y="561"/>
                  </a:lnTo>
                  <a:lnTo>
                    <a:pt x="2331" y="540"/>
                  </a:lnTo>
                  <a:lnTo>
                    <a:pt x="2388" y="520"/>
                  </a:lnTo>
                  <a:lnTo>
                    <a:pt x="2447" y="500"/>
                  </a:lnTo>
                  <a:lnTo>
                    <a:pt x="2505" y="481"/>
                  </a:lnTo>
                  <a:lnTo>
                    <a:pt x="2564" y="462"/>
                  </a:lnTo>
                  <a:lnTo>
                    <a:pt x="2623" y="445"/>
                  </a:lnTo>
                  <a:lnTo>
                    <a:pt x="2682" y="428"/>
                  </a:lnTo>
                  <a:lnTo>
                    <a:pt x="2742" y="411"/>
                  </a:lnTo>
                  <a:lnTo>
                    <a:pt x="2802" y="395"/>
                  </a:lnTo>
                  <a:lnTo>
                    <a:pt x="2861" y="381"/>
                  </a:lnTo>
                  <a:lnTo>
                    <a:pt x="2922" y="367"/>
                  </a:lnTo>
                  <a:lnTo>
                    <a:pt x="2983" y="353"/>
                  </a:lnTo>
                  <a:lnTo>
                    <a:pt x="3044" y="340"/>
                  </a:lnTo>
                  <a:lnTo>
                    <a:pt x="3105" y="328"/>
                  </a:lnTo>
                  <a:lnTo>
                    <a:pt x="3166" y="317"/>
                  </a:lnTo>
                  <a:lnTo>
                    <a:pt x="3228" y="307"/>
                  </a:lnTo>
                  <a:lnTo>
                    <a:pt x="3290" y="297"/>
                  </a:lnTo>
                  <a:lnTo>
                    <a:pt x="3352" y="288"/>
                  </a:lnTo>
                  <a:lnTo>
                    <a:pt x="3414" y="279"/>
                  </a:lnTo>
                  <a:lnTo>
                    <a:pt x="3477" y="272"/>
                  </a:lnTo>
                  <a:lnTo>
                    <a:pt x="3541" y="265"/>
                  </a:lnTo>
                  <a:lnTo>
                    <a:pt x="3604" y="259"/>
                  </a:lnTo>
                  <a:lnTo>
                    <a:pt x="3667" y="254"/>
                  </a:lnTo>
                  <a:lnTo>
                    <a:pt x="3731" y="250"/>
                  </a:lnTo>
                  <a:lnTo>
                    <a:pt x="3794" y="246"/>
                  </a:lnTo>
                  <a:lnTo>
                    <a:pt x="3858" y="244"/>
                  </a:lnTo>
                  <a:lnTo>
                    <a:pt x="3923" y="241"/>
                  </a:lnTo>
                  <a:lnTo>
                    <a:pt x="3988" y="240"/>
                  </a:lnTo>
                  <a:lnTo>
                    <a:pt x="4052" y="240"/>
                  </a:lnTo>
                  <a:lnTo>
                    <a:pt x="4052" y="0"/>
                  </a:lnTo>
                  <a:lnTo>
                    <a:pt x="3985" y="0"/>
                  </a:lnTo>
                  <a:lnTo>
                    <a:pt x="3917" y="2"/>
                  </a:lnTo>
                  <a:lnTo>
                    <a:pt x="3850" y="4"/>
                  </a:lnTo>
                  <a:lnTo>
                    <a:pt x="3784" y="7"/>
                  </a:lnTo>
                  <a:lnTo>
                    <a:pt x="3716" y="11"/>
                  </a:lnTo>
                  <a:lnTo>
                    <a:pt x="3649" y="15"/>
                  </a:lnTo>
                  <a:lnTo>
                    <a:pt x="3583" y="20"/>
                  </a:lnTo>
                  <a:lnTo>
                    <a:pt x="3517" y="28"/>
                  </a:lnTo>
                  <a:lnTo>
                    <a:pt x="3451" y="34"/>
                  </a:lnTo>
                  <a:lnTo>
                    <a:pt x="3386" y="41"/>
                  </a:lnTo>
                  <a:lnTo>
                    <a:pt x="3320" y="51"/>
                  </a:lnTo>
                  <a:lnTo>
                    <a:pt x="3254" y="60"/>
                  </a:lnTo>
                  <a:lnTo>
                    <a:pt x="3190" y="71"/>
                  </a:lnTo>
                  <a:lnTo>
                    <a:pt x="3125" y="81"/>
                  </a:lnTo>
                  <a:lnTo>
                    <a:pt x="3061" y="93"/>
                  </a:lnTo>
                  <a:lnTo>
                    <a:pt x="2996" y="105"/>
                  </a:lnTo>
                  <a:lnTo>
                    <a:pt x="2932" y="119"/>
                  </a:lnTo>
                  <a:lnTo>
                    <a:pt x="2869" y="133"/>
                  </a:lnTo>
                  <a:lnTo>
                    <a:pt x="2806" y="148"/>
                  </a:lnTo>
                  <a:lnTo>
                    <a:pt x="2743" y="163"/>
                  </a:lnTo>
                  <a:lnTo>
                    <a:pt x="2680" y="180"/>
                  </a:lnTo>
                  <a:lnTo>
                    <a:pt x="2618" y="197"/>
                  </a:lnTo>
                  <a:lnTo>
                    <a:pt x="2555" y="215"/>
                  </a:lnTo>
                  <a:lnTo>
                    <a:pt x="2493" y="233"/>
                  </a:lnTo>
                  <a:lnTo>
                    <a:pt x="2432" y="253"/>
                  </a:lnTo>
                  <a:lnTo>
                    <a:pt x="2371" y="273"/>
                  </a:lnTo>
                  <a:lnTo>
                    <a:pt x="2310" y="294"/>
                  </a:lnTo>
                  <a:lnTo>
                    <a:pt x="2249" y="315"/>
                  </a:lnTo>
                  <a:lnTo>
                    <a:pt x="2190" y="337"/>
                  </a:lnTo>
                  <a:lnTo>
                    <a:pt x="2130" y="361"/>
                  </a:lnTo>
                  <a:lnTo>
                    <a:pt x="2070" y="384"/>
                  </a:lnTo>
                  <a:lnTo>
                    <a:pt x="2011" y="408"/>
                  </a:lnTo>
                  <a:lnTo>
                    <a:pt x="1952" y="432"/>
                  </a:lnTo>
                  <a:lnTo>
                    <a:pt x="1894" y="459"/>
                  </a:lnTo>
                  <a:lnTo>
                    <a:pt x="1837" y="485"/>
                  </a:lnTo>
                  <a:lnTo>
                    <a:pt x="1779" y="511"/>
                  </a:lnTo>
                  <a:lnTo>
                    <a:pt x="1722" y="540"/>
                  </a:lnTo>
                  <a:lnTo>
                    <a:pt x="1665" y="567"/>
                  </a:lnTo>
                  <a:lnTo>
                    <a:pt x="1608" y="597"/>
                  </a:lnTo>
                  <a:lnTo>
                    <a:pt x="1552" y="626"/>
                  </a:lnTo>
                  <a:lnTo>
                    <a:pt x="1497" y="657"/>
                  </a:lnTo>
                  <a:lnTo>
                    <a:pt x="1441" y="687"/>
                  </a:lnTo>
                  <a:lnTo>
                    <a:pt x="1387" y="719"/>
                  </a:lnTo>
                  <a:lnTo>
                    <a:pt x="1332" y="750"/>
                  </a:lnTo>
                  <a:lnTo>
                    <a:pt x="1278" y="783"/>
                  </a:lnTo>
                  <a:lnTo>
                    <a:pt x="1225" y="817"/>
                  </a:lnTo>
                  <a:lnTo>
                    <a:pt x="1171" y="852"/>
                  </a:lnTo>
                  <a:lnTo>
                    <a:pt x="1119" y="885"/>
                  </a:lnTo>
                  <a:lnTo>
                    <a:pt x="1067" y="921"/>
                  </a:lnTo>
                  <a:lnTo>
                    <a:pt x="1016" y="957"/>
                  </a:lnTo>
                  <a:lnTo>
                    <a:pt x="964" y="993"/>
                  </a:lnTo>
                  <a:lnTo>
                    <a:pt x="914" y="1030"/>
                  </a:lnTo>
                  <a:lnTo>
                    <a:pt x="863" y="1068"/>
                  </a:lnTo>
                  <a:lnTo>
                    <a:pt x="813" y="1106"/>
                  </a:lnTo>
                  <a:lnTo>
                    <a:pt x="763" y="1144"/>
                  </a:lnTo>
                  <a:lnTo>
                    <a:pt x="715" y="1183"/>
                  </a:lnTo>
                  <a:lnTo>
                    <a:pt x="666" y="1224"/>
                  </a:lnTo>
                  <a:lnTo>
                    <a:pt x="618" y="1265"/>
                  </a:lnTo>
                  <a:lnTo>
                    <a:pt x="570" y="1305"/>
                  </a:lnTo>
                  <a:lnTo>
                    <a:pt x="524" y="1347"/>
                  </a:lnTo>
                  <a:lnTo>
                    <a:pt x="478" y="1389"/>
                  </a:lnTo>
                  <a:lnTo>
                    <a:pt x="432" y="1431"/>
                  </a:lnTo>
                  <a:lnTo>
                    <a:pt x="386" y="1474"/>
                  </a:lnTo>
                  <a:lnTo>
                    <a:pt x="341" y="1518"/>
                  </a:lnTo>
                  <a:lnTo>
                    <a:pt x="297" y="1562"/>
                  </a:lnTo>
                  <a:lnTo>
                    <a:pt x="254" y="1607"/>
                  </a:lnTo>
                  <a:lnTo>
                    <a:pt x="209" y="1651"/>
                  </a:lnTo>
                  <a:lnTo>
                    <a:pt x="166" y="1698"/>
                  </a:lnTo>
                  <a:lnTo>
                    <a:pt x="124" y="1744"/>
                  </a:lnTo>
                  <a:lnTo>
                    <a:pt x="83" y="1790"/>
                  </a:lnTo>
                  <a:lnTo>
                    <a:pt x="42" y="1838"/>
                  </a:lnTo>
                  <a:lnTo>
                    <a:pt x="1" y="1885"/>
                  </a:lnTo>
                  <a:lnTo>
                    <a:pt x="0" y="1887"/>
                  </a:lnTo>
                  <a:lnTo>
                    <a:pt x="20" y="1910"/>
                  </a:lnTo>
                  <a:lnTo>
                    <a:pt x="40" y="1933"/>
                  </a:lnTo>
                  <a:lnTo>
                    <a:pt x="60" y="1956"/>
                  </a:lnTo>
                  <a:lnTo>
                    <a:pt x="80" y="1978"/>
                  </a:lnTo>
                  <a:lnTo>
                    <a:pt x="100" y="2001"/>
                  </a:lnTo>
                  <a:lnTo>
                    <a:pt x="120" y="2023"/>
                  </a:lnTo>
                  <a:lnTo>
                    <a:pt x="140" y="2045"/>
                  </a:lnTo>
                  <a:lnTo>
                    <a:pt x="161" y="2069"/>
                  </a:lnTo>
                  <a:close/>
                </a:path>
              </a:pathLst>
            </a:custGeom>
            <a:solidFill>
              <a:srgbClr val="828180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 rot="-5400000">
              <a:off x="2047" y="2682"/>
              <a:ext cx="526" cy="517"/>
            </a:xfrm>
            <a:custGeom>
              <a:avLst/>
              <a:gdLst>
                <a:gd name="T0" fmla="*/ 0 w 5254"/>
                <a:gd name="T1" fmla="*/ 0 h 5175"/>
                <a:gd name="T2" fmla="*/ 0 w 5254"/>
                <a:gd name="T3" fmla="*/ 0 h 5175"/>
                <a:gd name="T4" fmla="*/ 0 w 5254"/>
                <a:gd name="T5" fmla="*/ 0 h 5175"/>
                <a:gd name="T6" fmla="*/ 0 w 5254"/>
                <a:gd name="T7" fmla="*/ 0 h 5175"/>
                <a:gd name="T8" fmla="*/ 0 w 5254"/>
                <a:gd name="T9" fmla="*/ 0 h 5175"/>
                <a:gd name="T10" fmla="*/ 0 w 5254"/>
                <a:gd name="T11" fmla="*/ 0 h 5175"/>
                <a:gd name="T12" fmla="*/ 0 w 5254"/>
                <a:gd name="T13" fmla="*/ 0 h 5175"/>
                <a:gd name="T14" fmla="*/ 0 w 5254"/>
                <a:gd name="T15" fmla="*/ 0 h 5175"/>
                <a:gd name="T16" fmla="*/ 0 w 5254"/>
                <a:gd name="T17" fmla="*/ 0 h 5175"/>
                <a:gd name="T18" fmla="*/ 0 w 5254"/>
                <a:gd name="T19" fmla="*/ 0 h 5175"/>
                <a:gd name="T20" fmla="*/ 0 w 5254"/>
                <a:gd name="T21" fmla="*/ 0 h 5175"/>
                <a:gd name="T22" fmla="*/ 0 w 5254"/>
                <a:gd name="T23" fmla="*/ 0 h 5175"/>
                <a:gd name="T24" fmla="*/ 0 w 5254"/>
                <a:gd name="T25" fmla="*/ 0 h 5175"/>
                <a:gd name="T26" fmla="*/ 0 w 5254"/>
                <a:gd name="T27" fmla="*/ 0 h 5175"/>
                <a:gd name="T28" fmla="*/ 0 w 5254"/>
                <a:gd name="T29" fmla="*/ 0 h 5175"/>
                <a:gd name="T30" fmla="*/ 0 w 5254"/>
                <a:gd name="T31" fmla="*/ 0 h 5175"/>
                <a:gd name="T32" fmla="*/ 0 w 5254"/>
                <a:gd name="T33" fmla="*/ 0 h 5175"/>
                <a:gd name="T34" fmla="*/ 0 w 5254"/>
                <a:gd name="T35" fmla="*/ 0 h 5175"/>
                <a:gd name="T36" fmla="*/ 0 w 5254"/>
                <a:gd name="T37" fmla="*/ 0 h 5175"/>
                <a:gd name="T38" fmla="*/ 0 w 5254"/>
                <a:gd name="T39" fmla="*/ 0 h 5175"/>
                <a:gd name="T40" fmla="*/ 0 w 5254"/>
                <a:gd name="T41" fmla="*/ 0 h 5175"/>
                <a:gd name="T42" fmla="*/ 0 w 5254"/>
                <a:gd name="T43" fmla="*/ 0 h 5175"/>
                <a:gd name="T44" fmla="*/ 0 w 5254"/>
                <a:gd name="T45" fmla="*/ 0 h 5175"/>
                <a:gd name="T46" fmla="*/ 0 w 5254"/>
                <a:gd name="T47" fmla="*/ 0 h 5175"/>
                <a:gd name="T48" fmla="*/ 0 w 5254"/>
                <a:gd name="T49" fmla="*/ 0 h 5175"/>
                <a:gd name="T50" fmla="*/ 0 w 5254"/>
                <a:gd name="T51" fmla="*/ 0 h 5175"/>
                <a:gd name="T52" fmla="*/ 0 w 5254"/>
                <a:gd name="T53" fmla="*/ 0 h 5175"/>
                <a:gd name="T54" fmla="*/ 0 w 5254"/>
                <a:gd name="T55" fmla="*/ 0 h 5175"/>
                <a:gd name="T56" fmla="*/ 0 w 5254"/>
                <a:gd name="T57" fmla="*/ 0 h 5175"/>
                <a:gd name="T58" fmla="*/ 0 w 5254"/>
                <a:gd name="T59" fmla="*/ 0 h 5175"/>
                <a:gd name="T60" fmla="*/ 0 w 5254"/>
                <a:gd name="T61" fmla="*/ 0 h 5175"/>
                <a:gd name="T62" fmla="*/ 0 w 5254"/>
                <a:gd name="T63" fmla="*/ 0 h 5175"/>
                <a:gd name="T64" fmla="*/ 0 w 5254"/>
                <a:gd name="T65" fmla="*/ 0 h 5175"/>
                <a:gd name="T66" fmla="*/ 0 w 5254"/>
                <a:gd name="T67" fmla="*/ 0 h 5175"/>
                <a:gd name="T68" fmla="*/ 0 w 5254"/>
                <a:gd name="T69" fmla="*/ 0 h 5175"/>
                <a:gd name="T70" fmla="*/ 0 w 5254"/>
                <a:gd name="T71" fmla="*/ 0 h 5175"/>
                <a:gd name="T72" fmla="*/ 0 w 5254"/>
                <a:gd name="T73" fmla="*/ 0 h 5175"/>
                <a:gd name="T74" fmla="*/ 0 w 5254"/>
                <a:gd name="T75" fmla="*/ 0 h 5175"/>
                <a:gd name="T76" fmla="*/ 0 w 5254"/>
                <a:gd name="T77" fmla="*/ 0 h 5175"/>
                <a:gd name="T78" fmla="*/ 0 w 5254"/>
                <a:gd name="T79" fmla="*/ 0 h 5175"/>
                <a:gd name="T80" fmla="*/ 0 w 5254"/>
                <a:gd name="T81" fmla="*/ 0 h 5175"/>
                <a:gd name="T82" fmla="*/ 0 w 5254"/>
                <a:gd name="T83" fmla="*/ 0 h 5175"/>
                <a:gd name="T84" fmla="*/ 0 w 5254"/>
                <a:gd name="T85" fmla="*/ 0 h 5175"/>
                <a:gd name="T86" fmla="*/ 0 w 5254"/>
                <a:gd name="T87" fmla="*/ 0 h 5175"/>
                <a:gd name="T88" fmla="*/ 0 w 5254"/>
                <a:gd name="T89" fmla="*/ 0 h 5175"/>
                <a:gd name="T90" fmla="*/ 0 w 5254"/>
                <a:gd name="T91" fmla="*/ 0 h 5175"/>
                <a:gd name="T92" fmla="*/ 0 w 5254"/>
                <a:gd name="T93" fmla="*/ 0 h 5175"/>
                <a:gd name="T94" fmla="*/ 0 w 5254"/>
                <a:gd name="T95" fmla="*/ 0 h 5175"/>
                <a:gd name="T96" fmla="*/ 0 w 5254"/>
                <a:gd name="T97" fmla="*/ 0 h 5175"/>
                <a:gd name="T98" fmla="*/ 0 w 5254"/>
                <a:gd name="T99" fmla="*/ 0 h 5175"/>
                <a:gd name="T100" fmla="*/ 0 w 5254"/>
                <a:gd name="T101" fmla="*/ 0 h 5175"/>
                <a:gd name="T102" fmla="*/ 0 w 5254"/>
                <a:gd name="T103" fmla="*/ 0 h 51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5"/>
                <a:gd name="T158" fmla="*/ 5254 w 5254"/>
                <a:gd name="T159" fmla="*/ 5175 h 517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5">
                  <a:moveTo>
                    <a:pt x="5254" y="5175"/>
                  </a:moveTo>
                  <a:lnTo>
                    <a:pt x="5254" y="5175"/>
                  </a:lnTo>
                  <a:lnTo>
                    <a:pt x="5253" y="5108"/>
                  </a:lnTo>
                  <a:lnTo>
                    <a:pt x="5251" y="5041"/>
                  </a:lnTo>
                  <a:lnTo>
                    <a:pt x="5249" y="4976"/>
                  </a:lnTo>
                  <a:lnTo>
                    <a:pt x="5247" y="4909"/>
                  </a:lnTo>
                  <a:lnTo>
                    <a:pt x="5242" y="4843"/>
                  </a:lnTo>
                  <a:lnTo>
                    <a:pt x="5238" y="4778"/>
                  </a:lnTo>
                  <a:lnTo>
                    <a:pt x="5232" y="4712"/>
                  </a:lnTo>
                  <a:lnTo>
                    <a:pt x="5225" y="4647"/>
                  </a:lnTo>
                  <a:lnTo>
                    <a:pt x="5219" y="4582"/>
                  </a:lnTo>
                  <a:lnTo>
                    <a:pt x="5211" y="4516"/>
                  </a:lnTo>
                  <a:lnTo>
                    <a:pt x="5202" y="4452"/>
                  </a:lnTo>
                  <a:lnTo>
                    <a:pt x="5192" y="4388"/>
                  </a:lnTo>
                  <a:lnTo>
                    <a:pt x="5182" y="4325"/>
                  </a:lnTo>
                  <a:lnTo>
                    <a:pt x="5171" y="4260"/>
                  </a:lnTo>
                  <a:lnTo>
                    <a:pt x="5159" y="4197"/>
                  </a:lnTo>
                  <a:lnTo>
                    <a:pt x="5146" y="4134"/>
                  </a:lnTo>
                  <a:lnTo>
                    <a:pt x="5132" y="4071"/>
                  </a:lnTo>
                  <a:lnTo>
                    <a:pt x="5118" y="4008"/>
                  </a:lnTo>
                  <a:lnTo>
                    <a:pt x="5103" y="3946"/>
                  </a:lnTo>
                  <a:lnTo>
                    <a:pt x="5087" y="3883"/>
                  </a:lnTo>
                  <a:lnTo>
                    <a:pt x="5071" y="3822"/>
                  </a:lnTo>
                  <a:lnTo>
                    <a:pt x="5053" y="3760"/>
                  </a:lnTo>
                  <a:lnTo>
                    <a:pt x="5035" y="3699"/>
                  </a:lnTo>
                  <a:lnTo>
                    <a:pt x="5016" y="3639"/>
                  </a:lnTo>
                  <a:lnTo>
                    <a:pt x="4997" y="3577"/>
                  </a:lnTo>
                  <a:lnTo>
                    <a:pt x="4976" y="3517"/>
                  </a:lnTo>
                  <a:lnTo>
                    <a:pt x="4955" y="3457"/>
                  </a:lnTo>
                  <a:lnTo>
                    <a:pt x="4933" y="3398"/>
                  </a:lnTo>
                  <a:lnTo>
                    <a:pt x="4911" y="3338"/>
                  </a:lnTo>
                  <a:lnTo>
                    <a:pt x="4888" y="3280"/>
                  </a:lnTo>
                  <a:lnTo>
                    <a:pt x="4863" y="3221"/>
                  </a:lnTo>
                  <a:lnTo>
                    <a:pt x="4839" y="3163"/>
                  </a:lnTo>
                  <a:lnTo>
                    <a:pt x="4813" y="3105"/>
                  </a:lnTo>
                  <a:lnTo>
                    <a:pt x="4788" y="3047"/>
                  </a:lnTo>
                  <a:lnTo>
                    <a:pt x="4761" y="2991"/>
                  </a:lnTo>
                  <a:lnTo>
                    <a:pt x="4733" y="2934"/>
                  </a:lnTo>
                  <a:lnTo>
                    <a:pt x="4706" y="2878"/>
                  </a:lnTo>
                  <a:lnTo>
                    <a:pt x="4676" y="2822"/>
                  </a:lnTo>
                  <a:lnTo>
                    <a:pt x="4647" y="2766"/>
                  </a:lnTo>
                  <a:lnTo>
                    <a:pt x="4617" y="2711"/>
                  </a:lnTo>
                  <a:lnTo>
                    <a:pt x="4587" y="2657"/>
                  </a:lnTo>
                  <a:lnTo>
                    <a:pt x="4555" y="2602"/>
                  </a:lnTo>
                  <a:lnTo>
                    <a:pt x="4522" y="2548"/>
                  </a:lnTo>
                  <a:lnTo>
                    <a:pt x="4490" y="2494"/>
                  </a:lnTo>
                  <a:lnTo>
                    <a:pt x="4457" y="2440"/>
                  </a:lnTo>
                  <a:lnTo>
                    <a:pt x="4422" y="2389"/>
                  </a:lnTo>
                  <a:lnTo>
                    <a:pt x="4389" y="2336"/>
                  </a:lnTo>
                  <a:lnTo>
                    <a:pt x="4353" y="2283"/>
                  </a:lnTo>
                  <a:lnTo>
                    <a:pt x="4317" y="2233"/>
                  </a:lnTo>
                  <a:lnTo>
                    <a:pt x="4281" y="2181"/>
                  </a:lnTo>
                  <a:lnTo>
                    <a:pt x="4244" y="2132"/>
                  </a:lnTo>
                  <a:lnTo>
                    <a:pt x="4207" y="2081"/>
                  </a:lnTo>
                  <a:lnTo>
                    <a:pt x="4168" y="2032"/>
                  </a:lnTo>
                  <a:lnTo>
                    <a:pt x="4129" y="1983"/>
                  </a:lnTo>
                  <a:lnTo>
                    <a:pt x="4090" y="1934"/>
                  </a:lnTo>
                  <a:lnTo>
                    <a:pt x="4051" y="1886"/>
                  </a:lnTo>
                  <a:lnTo>
                    <a:pt x="4010" y="1838"/>
                  </a:lnTo>
                  <a:lnTo>
                    <a:pt x="3969" y="1790"/>
                  </a:lnTo>
                  <a:lnTo>
                    <a:pt x="3927" y="1744"/>
                  </a:lnTo>
                  <a:lnTo>
                    <a:pt x="3885" y="1698"/>
                  </a:lnTo>
                  <a:lnTo>
                    <a:pt x="3841" y="1652"/>
                  </a:lnTo>
                  <a:lnTo>
                    <a:pt x="3798" y="1607"/>
                  </a:lnTo>
                  <a:lnTo>
                    <a:pt x="3755" y="1562"/>
                  </a:lnTo>
                  <a:lnTo>
                    <a:pt x="3711" y="1518"/>
                  </a:lnTo>
                  <a:lnTo>
                    <a:pt x="3666" y="1474"/>
                  </a:lnTo>
                  <a:lnTo>
                    <a:pt x="3620" y="1431"/>
                  </a:lnTo>
                  <a:lnTo>
                    <a:pt x="3574" y="1389"/>
                  </a:lnTo>
                  <a:lnTo>
                    <a:pt x="3528" y="1347"/>
                  </a:lnTo>
                  <a:lnTo>
                    <a:pt x="3482" y="1306"/>
                  </a:lnTo>
                  <a:lnTo>
                    <a:pt x="3434" y="1265"/>
                  </a:lnTo>
                  <a:lnTo>
                    <a:pt x="3386" y="1223"/>
                  </a:lnTo>
                  <a:lnTo>
                    <a:pt x="3337" y="1183"/>
                  </a:lnTo>
                  <a:lnTo>
                    <a:pt x="3288" y="1144"/>
                  </a:lnTo>
                  <a:lnTo>
                    <a:pt x="3239" y="1105"/>
                  </a:lnTo>
                  <a:lnTo>
                    <a:pt x="3189" y="1067"/>
                  </a:lnTo>
                  <a:lnTo>
                    <a:pt x="3138" y="1030"/>
                  </a:lnTo>
                  <a:lnTo>
                    <a:pt x="3088" y="994"/>
                  </a:lnTo>
                  <a:lnTo>
                    <a:pt x="3036" y="957"/>
                  </a:lnTo>
                  <a:lnTo>
                    <a:pt x="2985" y="921"/>
                  </a:lnTo>
                  <a:lnTo>
                    <a:pt x="2932" y="885"/>
                  </a:lnTo>
                  <a:lnTo>
                    <a:pt x="2881" y="851"/>
                  </a:lnTo>
                  <a:lnTo>
                    <a:pt x="2827" y="817"/>
                  </a:lnTo>
                  <a:lnTo>
                    <a:pt x="2774" y="784"/>
                  </a:lnTo>
                  <a:lnTo>
                    <a:pt x="2720" y="751"/>
                  </a:lnTo>
                  <a:lnTo>
                    <a:pt x="2665" y="719"/>
                  </a:lnTo>
                  <a:lnTo>
                    <a:pt x="2610" y="687"/>
                  </a:lnTo>
                  <a:lnTo>
                    <a:pt x="2555" y="656"/>
                  </a:lnTo>
                  <a:lnTo>
                    <a:pt x="2500" y="626"/>
                  </a:lnTo>
                  <a:lnTo>
                    <a:pt x="2444" y="596"/>
                  </a:lnTo>
                  <a:lnTo>
                    <a:pt x="2387" y="568"/>
                  </a:lnTo>
                  <a:lnTo>
                    <a:pt x="2330" y="540"/>
                  </a:lnTo>
                  <a:lnTo>
                    <a:pt x="2273" y="511"/>
                  </a:lnTo>
                  <a:lnTo>
                    <a:pt x="2215" y="485"/>
                  </a:lnTo>
                  <a:lnTo>
                    <a:pt x="2158" y="458"/>
                  </a:lnTo>
                  <a:lnTo>
                    <a:pt x="2100" y="433"/>
                  </a:lnTo>
                  <a:lnTo>
                    <a:pt x="2041" y="408"/>
                  </a:lnTo>
                  <a:lnTo>
                    <a:pt x="1982" y="384"/>
                  </a:lnTo>
                  <a:lnTo>
                    <a:pt x="1922" y="360"/>
                  </a:lnTo>
                  <a:lnTo>
                    <a:pt x="1862" y="337"/>
                  </a:lnTo>
                  <a:lnTo>
                    <a:pt x="1803" y="315"/>
                  </a:lnTo>
                  <a:lnTo>
                    <a:pt x="1742" y="294"/>
                  </a:lnTo>
                  <a:lnTo>
                    <a:pt x="1681" y="273"/>
                  </a:lnTo>
                  <a:lnTo>
                    <a:pt x="1620" y="253"/>
                  </a:lnTo>
                  <a:lnTo>
                    <a:pt x="1559" y="234"/>
                  </a:lnTo>
                  <a:lnTo>
                    <a:pt x="1497" y="215"/>
                  </a:lnTo>
                  <a:lnTo>
                    <a:pt x="1434" y="197"/>
                  </a:lnTo>
                  <a:lnTo>
                    <a:pt x="1372" y="180"/>
                  </a:lnTo>
                  <a:lnTo>
                    <a:pt x="1309" y="163"/>
                  </a:lnTo>
                  <a:lnTo>
                    <a:pt x="1246" y="149"/>
                  </a:lnTo>
                  <a:lnTo>
                    <a:pt x="1183" y="133"/>
                  </a:lnTo>
                  <a:lnTo>
                    <a:pt x="1120" y="119"/>
                  </a:lnTo>
                  <a:lnTo>
                    <a:pt x="1056" y="105"/>
                  </a:lnTo>
                  <a:lnTo>
                    <a:pt x="991" y="93"/>
                  </a:lnTo>
                  <a:lnTo>
                    <a:pt x="927" y="81"/>
                  </a:lnTo>
                  <a:lnTo>
                    <a:pt x="862" y="71"/>
                  </a:lnTo>
                  <a:lnTo>
                    <a:pt x="798" y="60"/>
                  </a:lnTo>
                  <a:lnTo>
                    <a:pt x="732" y="51"/>
                  </a:lnTo>
                  <a:lnTo>
                    <a:pt x="666" y="42"/>
                  </a:lnTo>
                  <a:lnTo>
                    <a:pt x="601" y="34"/>
                  </a:lnTo>
                  <a:lnTo>
                    <a:pt x="535" y="27"/>
                  </a:lnTo>
                  <a:lnTo>
                    <a:pt x="469" y="21"/>
                  </a:lnTo>
                  <a:lnTo>
                    <a:pt x="403" y="16"/>
                  </a:lnTo>
                  <a:lnTo>
                    <a:pt x="336" y="11"/>
                  </a:lnTo>
                  <a:lnTo>
                    <a:pt x="268" y="7"/>
                  </a:lnTo>
                  <a:lnTo>
                    <a:pt x="202" y="4"/>
                  </a:lnTo>
                  <a:lnTo>
                    <a:pt x="135" y="2"/>
                  </a:lnTo>
                  <a:lnTo>
                    <a:pt x="67" y="0"/>
                  </a:lnTo>
                  <a:lnTo>
                    <a:pt x="0" y="0"/>
                  </a:lnTo>
                  <a:lnTo>
                    <a:pt x="0" y="240"/>
                  </a:lnTo>
                  <a:lnTo>
                    <a:pt x="64" y="240"/>
                  </a:lnTo>
                  <a:lnTo>
                    <a:pt x="129" y="241"/>
                  </a:lnTo>
                  <a:lnTo>
                    <a:pt x="194" y="243"/>
                  </a:lnTo>
                  <a:lnTo>
                    <a:pt x="258" y="247"/>
                  </a:lnTo>
                  <a:lnTo>
                    <a:pt x="321" y="250"/>
                  </a:lnTo>
                  <a:lnTo>
                    <a:pt x="385" y="254"/>
                  </a:lnTo>
                  <a:lnTo>
                    <a:pt x="448" y="259"/>
                  </a:lnTo>
                  <a:lnTo>
                    <a:pt x="511" y="266"/>
                  </a:lnTo>
                  <a:lnTo>
                    <a:pt x="575" y="272"/>
                  </a:lnTo>
                  <a:lnTo>
                    <a:pt x="638" y="280"/>
                  </a:lnTo>
                  <a:lnTo>
                    <a:pt x="700" y="288"/>
                  </a:lnTo>
                  <a:lnTo>
                    <a:pt x="762" y="297"/>
                  </a:lnTo>
                  <a:lnTo>
                    <a:pt x="824" y="307"/>
                  </a:lnTo>
                  <a:lnTo>
                    <a:pt x="886" y="317"/>
                  </a:lnTo>
                  <a:lnTo>
                    <a:pt x="947" y="329"/>
                  </a:lnTo>
                  <a:lnTo>
                    <a:pt x="1008" y="340"/>
                  </a:lnTo>
                  <a:lnTo>
                    <a:pt x="1069" y="353"/>
                  </a:lnTo>
                  <a:lnTo>
                    <a:pt x="1130" y="367"/>
                  </a:lnTo>
                  <a:lnTo>
                    <a:pt x="1191" y="380"/>
                  </a:lnTo>
                  <a:lnTo>
                    <a:pt x="1250" y="396"/>
                  </a:lnTo>
                  <a:lnTo>
                    <a:pt x="1310" y="411"/>
                  </a:lnTo>
                  <a:lnTo>
                    <a:pt x="1370" y="428"/>
                  </a:lnTo>
                  <a:lnTo>
                    <a:pt x="1429" y="445"/>
                  </a:lnTo>
                  <a:lnTo>
                    <a:pt x="1488" y="463"/>
                  </a:lnTo>
                  <a:lnTo>
                    <a:pt x="1547" y="481"/>
                  </a:lnTo>
                  <a:lnTo>
                    <a:pt x="1605" y="499"/>
                  </a:lnTo>
                  <a:lnTo>
                    <a:pt x="1663" y="519"/>
                  </a:lnTo>
                  <a:lnTo>
                    <a:pt x="1721" y="541"/>
                  </a:lnTo>
                  <a:lnTo>
                    <a:pt x="1779" y="562"/>
                  </a:lnTo>
                  <a:lnTo>
                    <a:pt x="1835" y="583"/>
                  </a:lnTo>
                  <a:lnTo>
                    <a:pt x="1892" y="606"/>
                  </a:lnTo>
                  <a:lnTo>
                    <a:pt x="1949" y="629"/>
                  </a:lnTo>
                  <a:lnTo>
                    <a:pt x="2005" y="652"/>
                  </a:lnTo>
                  <a:lnTo>
                    <a:pt x="2061" y="677"/>
                  </a:lnTo>
                  <a:lnTo>
                    <a:pt x="2115" y="702"/>
                  </a:lnTo>
                  <a:lnTo>
                    <a:pt x="2171" y="728"/>
                  </a:lnTo>
                  <a:lnTo>
                    <a:pt x="2226" y="754"/>
                  </a:lnTo>
                  <a:lnTo>
                    <a:pt x="2280" y="781"/>
                  </a:lnTo>
                  <a:lnTo>
                    <a:pt x="2333" y="809"/>
                  </a:lnTo>
                  <a:lnTo>
                    <a:pt x="2387" y="837"/>
                  </a:lnTo>
                  <a:lnTo>
                    <a:pt x="2441" y="866"/>
                  </a:lnTo>
                  <a:lnTo>
                    <a:pt x="2492" y="896"/>
                  </a:lnTo>
                  <a:lnTo>
                    <a:pt x="2545" y="926"/>
                  </a:lnTo>
                  <a:lnTo>
                    <a:pt x="2597" y="956"/>
                  </a:lnTo>
                  <a:lnTo>
                    <a:pt x="2648" y="987"/>
                  </a:lnTo>
                  <a:lnTo>
                    <a:pt x="2700" y="1019"/>
                  </a:lnTo>
                  <a:lnTo>
                    <a:pt x="2750" y="1052"/>
                  </a:lnTo>
                  <a:lnTo>
                    <a:pt x="2801" y="1085"/>
                  </a:lnTo>
                  <a:lnTo>
                    <a:pt x="2850" y="1119"/>
                  </a:lnTo>
                  <a:lnTo>
                    <a:pt x="2900" y="1153"/>
                  </a:lnTo>
                  <a:lnTo>
                    <a:pt x="2949" y="1188"/>
                  </a:lnTo>
                  <a:lnTo>
                    <a:pt x="2997" y="1223"/>
                  </a:lnTo>
                  <a:lnTo>
                    <a:pt x="3045" y="1259"/>
                  </a:lnTo>
                  <a:lnTo>
                    <a:pt x="3093" y="1295"/>
                  </a:lnTo>
                  <a:lnTo>
                    <a:pt x="3141" y="1332"/>
                  </a:lnTo>
                  <a:lnTo>
                    <a:pt x="3187" y="1370"/>
                  </a:lnTo>
                  <a:lnTo>
                    <a:pt x="3233" y="1408"/>
                  </a:lnTo>
                  <a:lnTo>
                    <a:pt x="3278" y="1446"/>
                  </a:lnTo>
                  <a:lnTo>
                    <a:pt x="3324" y="1485"/>
                  </a:lnTo>
                  <a:lnTo>
                    <a:pt x="3369" y="1525"/>
                  </a:lnTo>
                  <a:lnTo>
                    <a:pt x="3413" y="1565"/>
                  </a:lnTo>
                  <a:lnTo>
                    <a:pt x="3457" y="1606"/>
                  </a:lnTo>
                  <a:lnTo>
                    <a:pt x="3500" y="1647"/>
                  </a:lnTo>
                  <a:lnTo>
                    <a:pt x="3544" y="1688"/>
                  </a:lnTo>
                  <a:lnTo>
                    <a:pt x="3586" y="1731"/>
                  </a:lnTo>
                  <a:lnTo>
                    <a:pt x="3628" y="1773"/>
                  </a:lnTo>
                  <a:lnTo>
                    <a:pt x="3669" y="1817"/>
                  </a:lnTo>
                  <a:lnTo>
                    <a:pt x="3709" y="1860"/>
                  </a:lnTo>
                  <a:lnTo>
                    <a:pt x="3749" y="1904"/>
                  </a:lnTo>
                  <a:lnTo>
                    <a:pt x="3789" y="1949"/>
                  </a:lnTo>
                  <a:lnTo>
                    <a:pt x="3829" y="1995"/>
                  </a:lnTo>
                  <a:lnTo>
                    <a:pt x="3867" y="2039"/>
                  </a:lnTo>
                  <a:lnTo>
                    <a:pt x="3905" y="2085"/>
                  </a:lnTo>
                  <a:lnTo>
                    <a:pt x="3943" y="2132"/>
                  </a:lnTo>
                  <a:lnTo>
                    <a:pt x="3980" y="2179"/>
                  </a:lnTo>
                  <a:lnTo>
                    <a:pt x="4016" y="2227"/>
                  </a:lnTo>
                  <a:lnTo>
                    <a:pt x="4052" y="2274"/>
                  </a:lnTo>
                  <a:lnTo>
                    <a:pt x="4088" y="2322"/>
                  </a:lnTo>
                  <a:lnTo>
                    <a:pt x="4121" y="2371"/>
                  </a:lnTo>
                  <a:lnTo>
                    <a:pt x="4156" y="2419"/>
                  </a:lnTo>
                  <a:lnTo>
                    <a:pt x="4190" y="2469"/>
                  </a:lnTo>
                  <a:lnTo>
                    <a:pt x="4222" y="2518"/>
                  </a:lnTo>
                  <a:lnTo>
                    <a:pt x="4255" y="2569"/>
                  </a:lnTo>
                  <a:lnTo>
                    <a:pt x="4287" y="2620"/>
                  </a:lnTo>
                  <a:lnTo>
                    <a:pt x="4318" y="2671"/>
                  </a:lnTo>
                  <a:lnTo>
                    <a:pt x="4349" y="2723"/>
                  </a:lnTo>
                  <a:lnTo>
                    <a:pt x="4378" y="2775"/>
                  </a:lnTo>
                  <a:lnTo>
                    <a:pt x="4408" y="2826"/>
                  </a:lnTo>
                  <a:lnTo>
                    <a:pt x="4436" y="2879"/>
                  </a:lnTo>
                  <a:lnTo>
                    <a:pt x="4465" y="2933"/>
                  </a:lnTo>
                  <a:lnTo>
                    <a:pt x="4492" y="2985"/>
                  </a:lnTo>
                  <a:lnTo>
                    <a:pt x="4519" y="3039"/>
                  </a:lnTo>
                  <a:lnTo>
                    <a:pt x="4545" y="3094"/>
                  </a:lnTo>
                  <a:lnTo>
                    <a:pt x="4570" y="3148"/>
                  </a:lnTo>
                  <a:lnTo>
                    <a:pt x="4595" y="3202"/>
                  </a:lnTo>
                  <a:lnTo>
                    <a:pt x="4619" y="3257"/>
                  </a:lnTo>
                  <a:lnTo>
                    <a:pt x="4642" y="3313"/>
                  </a:lnTo>
                  <a:lnTo>
                    <a:pt x="4666" y="3369"/>
                  </a:lnTo>
                  <a:lnTo>
                    <a:pt x="4688" y="3425"/>
                  </a:lnTo>
                  <a:lnTo>
                    <a:pt x="4710" y="3482"/>
                  </a:lnTo>
                  <a:lnTo>
                    <a:pt x="4730" y="3538"/>
                  </a:lnTo>
                  <a:lnTo>
                    <a:pt x="4750" y="3595"/>
                  </a:lnTo>
                  <a:lnTo>
                    <a:pt x="4769" y="3652"/>
                  </a:lnTo>
                  <a:lnTo>
                    <a:pt x="4788" y="3710"/>
                  </a:lnTo>
                  <a:lnTo>
                    <a:pt x="4806" y="3768"/>
                  </a:lnTo>
                  <a:lnTo>
                    <a:pt x="4823" y="3827"/>
                  </a:lnTo>
                  <a:lnTo>
                    <a:pt x="4840" y="3885"/>
                  </a:lnTo>
                  <a:lnTo>
                    <a:pt x="4856" y="3944"/>
                  </a:lnTo>
                  <a:lnTo>
                    <a:pt x="4871" y="4003"/>
                  </a:lnTo>
                  <a:lnTo>
                    <a:pt x="4886" y="4062"/>
                  </a:lnTo>
                  <a:lnTo>
                    <a:pt x="4899" y="4122"/>
                  </a:lnTo>
                  <a:lnTo>
                    <a:pt x="4912" y="4182"/>
                  </a:lnTo>
                  <a:lnTo>
                    <a:pt x="4923" y="4242"/>
                  </a:lnTo>
                  <a:lnTo>
                    <a:pt x="4936" y="4302"/>
                  </a:lnTo>
                  <a:lnTo>
                    <a:pt x="4947" y="4364"/>
                  </a:lnTo>
                  <a:lnTo>
                    <a:pt x="4956" y="4425"/>
                  </a:lnTo>
                  <a:lnTo>
                    <a:pt x="4966" y="4486"/>
                  </a:lnTo>
                  <a:lnTo>
                    <a:pt x="4974" y="4548"/>
                  </a:lnTo>
                  <a:lnTo>
                    <a:pt x="4981" y="4609"/>
                  </a:lnTo>
                  <a:lnTo>
                    <a:pt x="4988" y="4671"/>
                  </a:lnTo>
                  <a:lnTo>
                    <a:pt x="4994" y="4733"/>
                  </a:lnTo>
                  <a:lnTo>
                    <a:pt x="4999" y="4796"/>
                  </a:lnTo>
                  <a:lnTo>
                    <a:pt x="5003" y="4858"/>
                  </a:lnTo>
                  <a:lnTo>
                    <a:pt x="5008" y="4921"/>
                  </a:lnTo>
                  <a:lnTo>
                    <a:pt x="5011" y="4984"/>
                  </a:lnTo>
                  <a:lnTo>
                    <a:pt x="5013" y="5047"/>
                  </a:lnTo>
                  <a:lnTo>
                    <a:pt x="5013" y="5111"/>
                  </a:lnTo>
                  <a:lnTo>
                    <a:pt x="5014" y="5175"/>
                  </a:lnTo>
                  <a:lnTo>
                    <a:pt x="5254" y="517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 rot="-5400000">
              <a:off x="2564" y="2682"/>
              <a:ext cx="526" cy="518"/>
            </a:xfrm>
            <a:custGeom>
              <a:avLst/>
              <a:gdLst>
                <a:gd name="T0" fmla="*/ 0 w 5254"/>
                <a:gd name="T1" fmla="*/ 0 h 5174"/>
                <a:gd name="T2" fmla="*/ 0 w 5254"/>
                <a:gd name="T3" fmla="*/ 0 h 5174"/>
                <a:gd name="T4" fmla="*/ 0 w 5254"/>
                <a:gd name="T5" fmla="*/ 0 h 5174"/>
                <a:gd name="T6" fmla="*/ 0 w 5254"/>
                <a:gd name="T7" fmla="*/ 0 h 5174"/>
                <a:gd name="T8" fmla="*/ 0 w 5254"/>
                <a:gd name="T9" fmla="*/ 0 h 5174"/>
                <a:gd name="T10" fmla="*/ 0 w 5254"/>
                <a:gd name="T11" fmla="*/ 0 h 5174"/>
                <a:gd name="T12" fmla="*/ 0 w 5254"/>
                <a:gd name="T13" fmla="*/ 0 h 5174"/>
                <a:gd name="T14" fmla="*/ 0 w 5254"/>
                <a:gd name="T15" fmla="*/ 0 h 5174"/>
                <a:gd name="T16" fmla="*/ 0 w 5254"/>
                <a:gd name="T17" fmla="*/ 0 h 5174"/>
                <a:gd name="T18" fmla="*/ 0 w 5254"/>
                <a:gd name="T19" fmla="*/ 0 h 5174"/>
                <a:gd name="T20" fmla="*/ 0 w 5254"/>
                <a:gd name="T21" fmla="*/ 0 h 5174"/>
                <a:gd name="T22" fmla="*/ 0 w 5254"/>
                <a:gd name="T23" fmla="*/ 0 h 5174"/>
                <a:gd name="T24" fmla="*/ 0 w 5254"/>
                <a:gd name="T25" fmla="*/ 0 h 5174"/>
                <a:gd name="T26" fmla="*/ 0 w 5254"/>
                <a:gd name="T27" fmla="*/ 0 h 5174"/>
                <a:gd name="T28" fmla="*/ 0 w 5254"/>
                <a:gd name="T29" fmla="*/ 0 h 5174"/>
                <a:gd name="T30" fmla="*/ 0 w 5254"/>
                <a:gd name="T31" fmla="*/ 0 h 5174"/>
                <a:gd name="T32" fmla="*/ 0 w 5254"/>
                <a:gd name="T33" fmla="*/ 0 h 5174"/>
                <a:gd name="T34" fmla="*/ 0 w 5254"/>
                <a:gd name="T35" fmla="*/ 0 h 5174"/>
                <a:gd name="T36" fmla="*/ 0 w 5254"/>
                <a:gd name="T37" fmla="*/ 0 h 5174"/>
                <a:gd name="T38" fmla="*/ 0 w 5254"/>
                <a:gd name="T39" fmla="*/ 0 h 5174"/>
                <a:gd name="T40" fmla="*/ 0 w 5254"/>
                <a:gd name="T41" fmla="*/ 0 h 5174"/>
                <a:gd name="T42" fmla="*/ 0 w 5254"/>
                <a:gd name="T43" fmla="*/ 0 h 5174"/>
                <a:gd name="T44" fmla="*/ 0 w 5254"/>
                <a:gd name="T45" fmla="*/ 0 h 5174"/>
                <a:gd name="T46" fmla="*/ 0 w 5254"/>
                <a:gd name="T47" fmla="*/ 0 h 5174"/>
                <a:gd name="T48" fmla="*/ 0 w 5254"/>
                <a:gd name="T49" fmla="*/ 0 h 5174"/>
                <a:gd name="T50" fmla="*/ 0 w 5254"/>
                <a:gd name="T51" fmla="*/ 0 h 5174"/>
                <a:gd name="T52" fmla="*/ 0 w 5254"/>
                <a:gd name="T53" fmla="*/ 0 h 5174"/>
                <a:gd name="T54" fmla="*/ 0 w 5254"/>
                <a:gd name="T55" fmla="*/ 0 h 5174"/>
                <a:gd name="T56" fmla="*/ 0 w 5254"/>
                <a:gd name="T57" fmla="*/ 0 h 5174"/>
                <a:gd name="T58" fmla="*/ 0 w 5254"/>
                <a:gd name="T59" fmla="*/ 0 h 5174"/>
                <a:gd name="T60" fmla="*/ 0 w 5254"/>
                <a:gd name="T61" fmla="*/ 0 h 5174"/>
                <a:gd name="T62" fmla="*/ 0 w 5254"/>
                <a:gd name="T63" fmla="*/ 0 h 5174"/>
                <a:gd name="T64" fmla="*/ 0 w 5254"/>
                <a:gd name="T65" fmla="*/ 0 h 5174"/>
                <a:gd name="T66" fmla="*/ 0 w 5254"/>
                <a:gd name="T67" fmla="*/ 0 h 5174"/>
                <a:gd name="T68" fmla="*/ 0 w 5254"/>
                <a:gd name="T69" fmla="*/ 0 h 5174"/>
                <a:gd name="T70" fmla="*/ 0 w 5254"/>
                <a:gd name="T71" fmla="*/ 0 h 5174"/>
                <a:gd name="T72" fmla="*/ 0 w 5254"/>
                <a:gd name="T73" fmla="*/ 0 h 5174"/>
                <a:gd name="T74" fmla="*/ 0 w 5254"/>
                <a:gd name="T75" fmla="*/ 0 h 5174"/>
                <a:gd name="T76" fmla="*/ 0 w 5254"/>
                <a:gd name="T77" fmla="*/ 0 h 5174"/>
                <a:gd name="T78" fmla="*/ 0 w 5254"/>
                <a:gd name="T79" fmla="*/ 0 h 5174"/>
                <a:gd name="T80" fmla="*/ 0 w 5254"/>
                <a:gd name="T81" fmla="*/ 0 h 5174"/>
                <a:gd name="T82" fmla="*/ 0 w 5254"/>
                <a:gd name="T83" fmla="*/ 0 h 5174"/>
                <a:gd name="T84" fmla="*/ 0 w 5254"/>
                <a:gd name="T85" fmla="*/ 0 h 5174"/>
                <a:gd name="T86" fmla="*/ 0 w 5254"/>
                <a:gd name="T87" fmla="*/ 0 h 5174"/>
                <a:gd name="T88" fmla="*/ 0 w 5254"/>
                <a:gd name="T89" fmla="*/ 0 h 5174"/>
                <a:gd name="T90" fmla="*/ 0 w 5254"/>
                <a:gd name="T91" fmla="*/ 0 h 5174"/>
                <a:gd name="T92" fmla="*/ 0 w 5254"/>
                <a:gd name="T93" fmla="*/ 0 h 5174"/>
                <a:gd name="T94" fmla="*/ 0 w 5254"/>
                <a:gd name="T95" fmla="*/ 0 h 5174"/>
                <a:gd name="T96" fmla="*/ 0 w 5254"/>
                <a:gd name="T97" fmla="*/ 0 h 5174"/>
                <a:gd name="T98" fmla="*/ 0 w 5254"/>
                <a:gd name="T99" fmla="*/ 0 h 5174"/>
                <a:gd name="T100" fmla="*/ 0 w 5254"/>
                <a:gd name="T101" fmla="*/ 0 h 5174"/>
                <a:gd name="T102" fmla="*/ 0 w 5254"/>
                <a:gd name="T103" fmla="*/ 0 h 51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4"/>
                <a:gd name="T158" fmla="*/ 5254 w 5254"/>
                <a:gd name="T159" fmla="*/ 5174 h 51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4">
                  <a:moveTo>
                    <a:pt x="0" y="5174"/>
                  </a:moveTo>
                  <a:lnTo>
                    <a:pt x="0" y="5174"/>
                  </a:lnTo>
                  <a:lnTo>
                    <a:pt x="67" y="5174"/>
                  </a:lnTo>
                  <a:lnTo>
                    <a:pt x="135" y="5172"/>
                  </a:lnTo>
                  <a:lnTo>
                    <a:pt x="202" y="5170"/>
                  </a:lnTo>
                  <a:lnTo>
                    <a:pt x="268" y="5167"/>
                  </a:lnTo>
                  <a:lnTo>
                    <a:pt x="336" y="5163"/>
                  </a:lnTo>
                  <a:lnTo>
                    <a:pt x="403" y="5159"/>
                  </a:lnTo>
                  <a:lnTo>
                    <a:pt x="469" y="5154"/>
                  </a:lnTo>
                  <a:lnTo>
                    <a:pt x="535" y="5146"/>
                  </a:lnTo>
                  <a:lnTo>
                    <a:pt x="601" y="5140"/>
                  </a:lnTo>
                  <a:lnTo>
                    <a:pt x="666" y="5133"/>
                  </a:lnTo>
                  <a:lnTo>
                    <a:pt x="732" y="5123"/>
                  </a:lnTo>
                  <a:lnTo>
                    <a:pt x="798" y="5114"/>
                  </a:lnTo>
                  <a:lnTo>
                    <a:pt x="862" y="5104"/>
                  </a:lnTo>
                  <a:lnTo>
                    <a:pt x="927" y="5093"/>
                  </a:lnTo>
                  <a:lnTo>
                    <a:pt x="991" y="5081"/>
                  </a:lnTo>
                  <a:lnTo>
                    <a:pt x="1056" y="5069"/>
                  </a:lnTo>
                  <a:lnTo>
                    <a:pt x="1120" y="5055"/>
                  </a:lnTo>
                  <a:lnTo>
                    <a:pt x="1183" y="5041"/>
                  </a:lnTo>
                  <a:lnTo>
                    <a:pt x="1246" y="5026"/>
                  </a:lnTo>
                  <a:lnTo>
                    <a:pt x="1309" y="5011"/>
                  </a:lnTo>
                  <a:lnTo>
                    <a:pt x="1372" y="4995"/>
                  </a:lnTo>
                  <a:lnTo>
                    <a:pt x="1434" y="4977"/>
                  </a:lnTo>
                  <a:lnTo>
                    <a:pt x="1497" y="4959"/>
                  </a:lnTo>
                  <a:lnTo>
                    <a:pt x="1559" y="4941"/>
                  </a:lnTo>
                  <a:lnTo>
                    <a:pt x="1620" y="4921"/>
                  </a:lnTo>
                  <a:lnTo>
                    <a:pt x="1681" y="4901"/>
                  </a:lnTo>
                  <a:lnTo>
                    <a:pt x="1742" y="4881"/>
                  </a:lnTo>
                  <a:lnTo>
                    <a:pt x="1802" y="4859"/>
                  </a:lnTo>
                  <a:lnTo>
                    <a:pt x="1862" y="4837"/>
                  </a:lnTo>
                  <a:lnTo>
                    <a:pt x="1922" y="4815"/>
                  </a:lnTo>
                  <a:lnTo>
                    <a:pt x="1982" y="4790"/>
                  </a:lnTo>
                  <a:lnTo>
                    <a:pt x="2041" y="4766"/>
                  </a:lnTo>
                  <a:lnTo>
                    <a:pt x="2100" y="4742"/>
                  </a:lnTo>
                  <a:lnTo>
                    <a:pt x="2158" y="4715"/>
                  </a:lnTo>
                  <a:lnTo>
                    <a:pt x="2215" y="4689"/>
                  </a:lnTo>
                  <a:lnTo>
                    <a:pt x="2273" y="4663"/>
                  </a:lnTo>
                  <a:lnTo>
                    <a:pt x="2330" y="4634"/>
                  </a:lnTo>
                  <a:lnTo>
                    <a:pt x="2387" y="4607"/>
                  </a:lnTo>
                  <a:lnTo>
                    <a:pt x="2444" y="4577"/>
                  </a:lnTo>
                  <a:lnTo>
                    <a:pt x="2500" y="4548"/>
                  </a:lnTo>
                  <a:lnTo>
                    <a:pt x="2555" y="4518"/>
                  </a:lnTo>
                  <a:lnTo>
                    <a:pt x="2610" y="4487"/>
                  </a:lnTo>
                  <a:lnTo>
                    <a:pt x="2665" y="4455"/>
                  </a:lnTo>
                  <a:lnTo>
                    <a:pt x="2720" y="4424"/>
                  </a:lnTo>
                  <a:lnTo>
                    <a:pt x="2774" y="4391"/>
                  </a:lnTo>
                  <a:lnTo>
                    <a:pt x="2827" y="4357"/>
                  </a:lnTo>
                  <a:lnTo>
                    <a:pt x="2881" y="4324"/>
                  </a:lnTo>
                  <a:lnTo>
                    <a:pt x="2932" y="4289"/>
                  </a:lnTo>
                  <a:lnTo>
                    <a:pt x="2985" y="4253"/>
                  </a:lnTo>
                  <a:lnTo>
                    <a:pt x="3036" y="4217"/>
                  </a:lnTo>
                  <a:lnTo>
                    <a:pt x="3088" y="4181"/>
                  </a:lnTo>
                  <a:lnTo>
                    <a:pt x="3138" y="4144"/>
                  </a:lnTo>
                  <a:lnTo>
                    <a:pt x="3189" y="4106"/>
                  </a:lnTo>
                  <a:lnTo>
                    <a:pt x="3239" y="4068"/>
                  </a:lnTo>
                  <a:lnTo>
                    <a:pt x="3289" y="4030"/>
                  </a:lnTo>
                  <a:lnTo>
                    <a:pt x="3337" y="3991"/>
                  </a:lnTo>
                  <a:lnTo>
                    <a:pt x="3386" y="3950"/>
                  </a:lnTo>
                  <a:lnTo>
                    <a:pt x="3434" y="3910"/>
                  </a:lnTo>
                  <a:lnTo>
                    <a:pt x="3482" y="3869"/>
                  </a:lnTo>
                  <a:lnTo>
                    <a:pt x="3528" y="3827"/>
                  </a:lnTo>
                  <a:lnTo>
                    <a:pt x="3574" y="3785"/>
                  </a:lnTo>
                  <a:lnTo>
                    <a:pt x="3620" y="3743"/>
                  </a:lnTo>
                  <a:lnTo>
                    <a:pt x="3666" y="3700"/>
                  </a:lnTo>
                  <a:lnTo>
                    <a:pt x="3711" y="3656"/>
                  </a:lnTo>
                  <a:lnTo>
                    <a:pt x="3755" y="3612"/>
                  </a:lnTo>
                  <a:lnTo>
                    <a:pt x="3798" y="3567"/>
                  </a:lnTo>
                  <a:lnTo>
                    <a:pt x="3841" y="3523"/>
                  </a:lnTo>
                  <a:lnTo>
                    <a:pt x="3885" y="3476"/>
                  </a:lnTo>
                  <a:lnTo>
                    <a:pt x="3927" y="3430"/>
                  </a:lnTo>
                  <a:lnTo>
                    <a:pt x="3969" y="3384"/>
                  </a:lnTo>
                  <a:lnTo>
                    <a:pt x="4010" y="3336"/>
                  </a:lnTo>
                  <a:lnTo>
                    <a:pt x="4051" y="3289"/>
                  </a:lnTo>
                  <a:lnTo>
                    <a:pt x="4090" y="3240"/>
                  </a:lnTo>
                  <a:lnTo>
                    <a:pt x="4129" y="3192"/>
                  </a:lnTo>
                  <a:lnTo>
                    <a:pt x="4168" y="3142"/>
                  </a:lnTo>
                  <a:lnTo>
                    <a:pt x="4207" y="3093"/>
                  </a:lnTo>
                  <a:lnTo>
                    <a:pt x="4244" y="3043"/>
                  </a:lnTo>
                  <a:lnTo>
                    <a:pt x="4281" y="2993"/>
                  </a:lnTo>
                  <a:lnTo>
                    <a:pt x="4317" y="2941"/>
                  </a:lnTo>
                  <a:lnTo>
                    <a:pt x="4353" y="2890"/>
                  </a:lnTo>
                  <a:lnTo>
                    <a:pt x="4389" y="2838"/>
                  </a:lnTo>
                  <a:lnTo>
                    <a:pt x="4422" y="2786"/>
                  </a:lnTo>
                  <a:lnTo>
                    <a:pt x="4457" y="2733"/>
                  </a:lnTo>
                  <a:lnTo>
                    <a:pt x="4490" y="2680"/>
                  </a:lnTo>
                  <a:lnTo>
                    <a:pt x="4522" y="2627"/>
                  </a:lnTo>
                  <a:lnTo>
                    <a:pt x="4555" y="2572"/>
                  </a:lnTo>
                  <a:lnTo>
                    <a:pt x="4587" y="2518"/>
                  </a:lnTo>
                  <a:lnTo>
                    <a:pt x="4617" y="2464"/>
                  </a:lnTo>
                  <a:lnTo>
                    <a:pt x="4647" y="2409"/>
                  </a:lnTo>
                  <a:lnTo>
                    <a:pt x="4676" y="2353"/>
                  </a:lnTo>
                  <a:lnTo>
                    <a:pt x="4706" y="2296"/>
                  </a:lnTo>
                  <a:lnTo>
                    <a:pt x="4733" y="2240"/>
                  </a:lnTo>
                  <a:lnTo>
                    <a:pt x="4761" y="2183"/>
                  </a:lnTo>
                  <a:lnTo>
                    <a:pt x="4788" y="2126"/>
                  </a:lnTo>
                  <a:lnTo>
                    <a:pt x="4813" y="2070"/>
                  </a:lnTo>
                  <a:lnTo>
                    <a:pt x="4839" y="2012"/>
                  </a:lnTo>
                  <a:lnTo>
                    <a:pt x="4863" y="1953"/>
                  </a:lnTo>
                  <a:lnTo>
                    <a:pt x="4888" y="1895"/>
                  </a:lnTo>
                  <a:lnTo>
                    <a:pt x="4911" y="1836"/>
                  </a:lnTo>
                  <a:lnTo>
                    <a:pt x="4933" y="1777"/>
                  </a:lnTo>
                  <a:lnTo>
                    <a:pt x="4955" y="1717"/>
                  </a:lnTo>
                  <a:lnTo>
                    <a:pt x="4976" y="1656"/>
                  </a:lnTo>
                  <a:lnTo>
                    <a:pt x="4997" y="1596"/>
                  </a:lnTo>
                  <a:lnTo>
                    <a:pt x="5016" y="1536"/>
                  </a:lnTo>
                  <a:lnTo>
                    <a:pt x="5035" y="1475"/>
                  </a:lnTo>
                  <a:lnTo>
                    <a:pt x="5053" y="1414"/>
                  </a:lnTo>
                  <a:lnTo>
                    <a:pt x="5071" y="1353"/>
                  </a:lnTo>
                  <a:lnTo>
                    <a:pt x="5087" y="1291"/>
                  </a:lnTo>
                  <a:lnTo>
                    <a:pt x="5103" y="1229"/>
                  </a:lnTo>
                  <a:lnTo>
                    <a:pt x="5118" y="1165"/>
                  </a:lnTo>
                  <a:lnTo>
                    <a:pt x="5132" y="1103"/>
                  </a:lnTo>
                  <a:lnTo>
                    <a:pt x="5146" y="1040"/>
                  </a:lnTo>
                  <a:lnTo>
                    <a:pt x="5159" y="978"/>
                  </a:lnTo>
                  <a:lnTo>
                    <a:pt x="5171" y="914"/>
                  </a:lnTo>
                  <a:lnTo>
                    <a:pt x="5182" y="849"/>
                  </a:lnTo>
                  <a:lnTo>
                    <a:pt x="5192" y="786"/>
                  </a:lnTo>
                  <a:lnTo>
                    <a:pt x="5202" y="722"/>
                  </a:lnTo>
                  <a:lnTo>
                    <a:pt x="5211" y="658"/>
                  </a:lnTo>
                  <a:lnTo>
                    <a:pt x="5219" y="592"/>
                  </a:lnTo>
                  <a:lnTo>
                    <a:pt x="5225" y="527"/>
                  </a:lnTo>
                  <a:lnTo>
                    <a:pt x="5232" y="463"/>
                  </a:lnTo>
                  <a:lnTo>
                    <a:pt x="5238" y="396"/>
                  </a:lnTo>
                  <a:lnTo>
                    <a:pt x="5242" y="331"/>
                  </a:lnTo>
                  <a:lnTo>
                    <a:pt x="5247" y="266"/>
                  </a:lnTo>
                  <a:lnTo>
                    <a:pt x="5249" y="199"/>
                  </a:lnTo>
                  <a:lnTo>
                    <a:pt x="5251" y="133"/>
                  </a:lnTo>
                  <a:lnTo>
                    <a:pt x="5253" y="66"/>
                  </a:lnTo>
                  <a:lnTo>
                    <a:pt x="5254" y="0"/>
                  </a:lnTo>
                  <a:lnTo>
                    <a:pt x="5014" y="0"/>
                  </a:lnTo>
                  <a:lnTo>
                    <a:pt x="5013" y="63"/>
                  </a:lnTo>
                  <a:lnTo>
                    <a:pt x="5013" y="126"/>
                  </a:lnTo>
                  <a:lnTo>
                    <a:pt x="5011" y="191"/>
                  </a:lnTo>
                  <a:lnTo>
                    <a:pt x="5008" y="253"/>
                  </a:lnTo>
                  <a:lnTo>
                    <a:pt x="5003" y="316"/>
                  </a:lnTo>
                  <a:lnTo>
                    <a:pt x="4999" y="378"/>
                  </a:lnTo>
                  <a:lnTo>
                    <a:pt x="4994" y="440"/>
                  </a:lnTo>
                  <a:lnTo>
                    <a:pt x="4988" y="503"/>
                  </a:lnTo>
                  <a:lnTo>
                    <a:pt x="4981" y="565"/>
                  </a:lnTo>
                  <a:lnTo>
                    <a:pt x="4974" y="626"/>
                  </a:lnTo>
                  <a:lnTo>
                    <a:pt x="4966" y="688"/>
                  </a:lnTo>
                  <a:lnTo>
                    <a:pt x="4956" y="749"/>
                  </a:lnTo>
                  <a:lnTo>
                    <a:pt x="4947" y="810"/>
                  </a:lnTo>
                  <a:lnTo>
                    <a:pt x="4936" y="871"/>
                  </a:lnTo>
                  <a:lnTo>
                    <a:pt x="4923" y="931"/>
                  </a:lnTo>
                  <a:lnTo>
                    <a:pt x="4912" y="992"/>
                  </a:lnTo>
                  <a:lnTo>
                    <a:pt x="4899" y="1052"/>
                  </a:lnTo>
                  <a:lnTo>
                    <a:pt x="4886" y="1112"/>
                  </a:lnTo>
                  <a:lnTo>
                    <a:pt x="4871" y="1171"/>
                  </a:lnTo>
                  <a:lnTo>
                    <a:pt x="4856" y="1230"/>
                  </a:lnTo>
                  <a:lnTo>
                    <a:pt x="4840" y="1289"/>
                  </a:lnTo>
                  <a:lnTo>
                    <a:pt x="4823" y="1348"/>
                  </a:lnTo>
                  <a:lnTo>
                    <a:pt x="4807" y="1406"/>
                  </a:lnTo>
                  <a:lnTo>
                    <a:pt x="4788" y="1464"/>
                  </a:lnTo>
                  <a:lnTo>
                    <a:pt x="4769" y="1522"/>
                  </a:lnTo>
                  <a:lnTo>
                    <a:pt x="4750" y="1578"/>
                  </a:lnTo>
                  <a:lnTo>
                    <a:pt x="4730" y="1636"/>
                  </a:lnTo>
                  <a:lnTo>
                    <a:pt x="4710" y="1692"/>
                  </a:lnTo>
                  <a:lnTo>
                    <a:pt x="4688" y="1749"/>
                  </a:lnTo>
                  <a:lnTo>
                    <a:pt x="4666" y="1805"/>
                  </a:lnTo>
                  <a:lnTo>
                    <a:pt x="4642" y="1861"/>
                  </a:lnTo>
                  <a:lnTo>
                    <a:pt x="4619" y="1917"/>
                  </a:lnTo>
                  <a:lnTo>
                    <a:pt x="4595" y="1972"/>
                  </a:lnTo>
                  <a:lnTo>
                    <a:pt x="4570" y="2026"/>
                  </a:lnTo>
                  <a:lnTo>
                    <a:pt x="4545" y="2081"/>
                  </a:lnTo>
                  <a:lnTo>
                    <a:pt x="4519" y="2135"/>
                  </a:lnTo>
                  <a:lnTo>
                    <a:pt x="4492" y="2189"/>
                  </a:lnTo>
                  <a:lnTo>
                    <a:pt x="4465" y="2242"/>
                  </a:lnTo>
                  <a:lnTo>
                    <a:pt x="4436" y="2295"/>
                  </a:lnTo>
                  <a:lnTo>
                    <a:pt x="4408" y="2348"/>
                  </a:lnTo>
                  <a:lnTo>
                    <a:pt x="4378" y="2400"/>
                  </a:lnTo>
                  <a:lnTo>
                    <a:pt x="4349" y="2452"/>
                  </a:lnTo>
                  <a:lnTo>
                    <a:pt x="4318" y="2503"/>
                  </a:lnTo>
                  <a:lnTo>
                    <a:pt x="4287" y="2554"/>
                  </a:lnTo>
                  <a:lnTo>
                    <a:pt x="4255" y="2605"/>
                  </a:lnTo>
                  <a:lnTo>
                    <a:pt x="4222" y="2655"/>
                  </a:lnTo>
                  <a:lnTo>
                    <a:pt x="4190" y="2705"/>
                  </a:lnTo>
                  <a:lnTo>
                    <a:pt x="4156" y="2754"/>
                  </a:lnTo>
                  <a:lnTo>
                    <a:pt x="4121" y="2804"/>
                  </a:lnTo>
                  <a:lnTo>
                    <a:pt x="4088" y="2852"/>
                  </a:lnTo>
                  <a:lnTo>
                    <a:pt x="4052" y="2901"/>
                  </a:lnTo>
                  <a:lnTo>
                    <a:pt x="4016" y="2948"/>
                  </a:lnTo>
                  <a:lnTo>
                    <a:pt x="3980" y="2996"/>
                  </a:lnTo>
                  <a:lnTo>
                    <a:pt x="3943" y="3042"/>
                  </a:lnTo>
                  <a:lnTo>
                    <a:pt x="3905" y="3089"/>
                  </a:lnTo>
                  <a:lnTo>
                    <a:pt x="3867" y="3135"/>
                  </a:lnTo>
                  <a:lnTo>
                    <a:pt x="3828" y="3180"/>
                  </a:lnTo>
                  <a:lnTo>
                    <a:pt x="3789" y="3225"/>
                  </a:lnTo>
                  <a:lnTo>
                    <a:pt x="3749" y="3270"/>
                  </a:lnTo>
                  <a:lnTo>
                    <a:pt x="3709" y="3314"/>
                  </a:lnTo>
                  <a:lnTo>
                    <a:pt x="3669" y="3357"/>
                  </a:lnTo>
                  <a:lnTo>
                    <a:pt x="3628" y="3400"/>
                  </a:lnTo>
                  <a:lnTo>
                    <a:pt x="3586" y="3444"/>
                  </a:lnTo>
                  <a:lnTo>
                    <a:pt x="3544" y="3486"/>
                  </a:lnTo>
                  <a:lnTo>
                    <a:pt x="3500" y="3527"/>
                  </a:lnTo>
                  <a:lnTo>
                    <a:pt x="3457" y="3568"/>
                  </a:lnTo>
                  <a:lnTo>
                    <a:pt x="3413" y="3609"/>
                  </a:lnTo>
                  <a:lnTo>
                    <a:pt x="3369" y="3649"/>
                  </a:lnTo>
                  <a:lnTo>
                    <a:pt x="3324" y="3689"/>
                  </a:lnTo>
                  <a:lnTo>
                    <a:pt x="3278" y="3728"/>
                  </a:lnTo>
                  <a:lnTo>
                    <a:pt x="3233" y="3767"/>
                  </a:lnTo>
                  <a:lnTo>
                    <a:pt x="3187" y="3805"/>
                  </a:lnTo>
                  <a:lnTo>
                    <a:pt x="3139" y="3842"/>
                  </a:lnTo>
                  <a:lnTo>
                    <a:pt x="3093" y="3879"/>
                  </a:lnTo>
                  <a:lnTo>
                    <a:pt x="3045" y="3916"/>
                  </a:lnTo>
                  <a:lnTo>
                    <a:pt x="2997" y="3952"/>
                  </a:lnTo>
                  <a:lnTo>
                    <a:pt x="2949" y="3987"/>
                  </a:lnTo>
                  <a:lnTo>
                    <a:pt x="2900" y="4021"/>
                  </a:lnTo>
                  <a:lnTo>
                    <a:pt x="2850" y="4056"/>
                  </a:lnTo>
                  <a:lnTo>
                    <a:pt x="2801" y="4090"/>
                  </a:lnTo>
                  <a:lnTo>
                    <a:pt x="2750" y="4122"/>
                  </a:lnTo>
                  <a:lnTo>
                    <a:pt x="2700" y="4155"/>
                  </a:lnTo>
                  <a:lnTo>
                    <a:pt x="2648" y="4187"/>
                  </a:lnTo>
                  <a:lnTo>
                    <a:pt x="2597" y="4218"/>
                  </a:lnTo>
                  <a:lnTo>
                    <a:pt x="2545" y="4249"/>
                  </a:lnTo>
                  <a:lnTo>
                    <a:pt x="2492" y="4279"/>
                  </a:lnTo>
                  <a:lnTo>
                    <a:pt x="2441" y="4308"/>
                  </a:lnTo>
                  <a:lnTo>
                    <a:pt x="2387" y="4337"/>
                  </a:lnTo>
                  <a:lnTo>
                    <a:pt x="2333" y="4366"/>
                  </a:lnTo>
                  <a:lnTo>
                    <a:pt x="2280" y="4393"/>
                  </a:lnTo>
                  <a:lnTo>
                    <a:pt x="2226" y="4420"/>
                  </a:lnTo>
                  <a:lnTo>
                    <a:pt x="2171" y="4446"/>
                  </a:lnTo>
                  <a:lnTo>
                    <a:pt x="2115" y="4472"/>
                  </a:lnTo>
                  <a:lnTo>
                    <a:pt x="2061" y="4497"/>
                  </a:lnTo>
                  <a:lnTo>
                    <a:pt x="2005" y="4522"/>
                  </a:lnTo>
                  <a:lnTo>
                    <a:pt x="1949" y="4545"/>
                  </a:lnTo>
                  <a:lnTo>
                    <a:pt x="1892" y="4569"/>
                  </a:lnTo>
                  <a:lnTo>
                    <a:pt x="1835" y="4591"/>
                  </a:lnTo>
                  <a:lnTo>
                    <a:pt x="1779" y="4613"/>
                  </a:lnTo>
                  <a:lnTo>
                    <a:pt x="1722" y="4634"/>
                  </a:lnTo>
                  <a:lnTo>
                    <a:pt x="1663" y="4654"/>
                  </a:lnTo>
                  <a:lnTo>
                    <a:pt x="1605" y="4674"/>
                  </a:lnTo>
                  <a:lnTo>
                    <a:pt x="1547" y="4693"/>
                  </a:lnTo>
                  <a:lnTo>
                    <a:pt x="1488" y="4712"/>
                  </a:lnTo>
                  <a:lnTo>
                    <a:pt x="1429" y="4729"/>
                  </a:lnTo>
                  <a:lnTo>
                    <a:pt x="1370" y="4746"/>
                  </a:lnTo>
                  <a:lnTo>
                    <a:pt x="1310" y="4763"/>
                  </a:lnTo>
                  <a:lnTo>
                    <a:pt x="1250" y="4779"/>
                  </a:lnTo>
                  <a:lnTo>
                    <a:pt x="1191" y="4793"/>
                  </a:lnTo>
                  <a:lnTo>
                    <a:pt x="1130" y="4807"/>
                  </a:lnTo>
                  <a:lnTo>
                    <a:pt x="1069" y="4821"/>
                  </a:lnTo>
                  <a:lnTo>
                    <a:pt x="1008" y="4834"/>
                  </a:lnTo>
                  <a:lnTo>
                    <a:pt x="947" y="4846"/>
                  </a:lnTo>
                  <a:lnTo>
                    <a:pt x="886" y="4857"/>
                  </a:lnTo>
                  <a:lnTo>
                    <a:pt x="824" y="4867"/>
                  </a:lnTo>
                  <a:lnTo>
                    <a:pt x="762" y="4877"/>
                  </a:lnTo>
                  <a:lnTo>
                    <a:pt x="700" y="4886"/>
                  </a:lnTo>
                  <a:lnTo>
                    <a:pt x="638" y="4895"/>
                  </a:lnTo>
                  <a:lnTo>
                    <a:pt x="575" y="4902"/>
                  </a:lnTo>
                  <a:lnTo>
                    <a:pt x="511" y="4909"/>
                  </a:lnTo>
                  <a:lnTo>
                    <a:pt x="448" y="4915"/>
                  </a:lnTo>
                  <a:lnTo>
                    <a:pt x="385" y="4920"/>
                  </a:lnTo>
                  <a:lnTo>
                    <a:pt x="321" y="4924"/>
                  </a:lnTo>
                  <a:lnTo>
                    <a:pt x="258" y="4928"/>
                  </a:lnTo>
                  <a:lnTo>
                    <a:pt x="194" y="4930"/>
                  </a:lnTo>
                  <a:lnTo>
                    <a:pt x="129" y="4933"/>
                  </a:lnTo>
                  <a:lnTo>
                    <a:pt x="64" y="4934"/>
                  </a:lnTo>
                  <a:lnTo>
                    <a:pt x="0" y="4934"/>
                  </a:lnTo>
                  <a:lnTo>
                    <a:pt x="0" y="5174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 rot="-5400000">
              <a:off x="2564" y="3207"/>
              <a:ext cx="525" cy="518"/>
            </a:xfrm>
            <a:custGeom>
              <a:avLst/>
              <a:gdLst>
                <a:gd name="T0" fmla="*/ 0 w 5254"/>
                <a:gd name="T1" fmla="*/ 0 h 5174"/>
                <a:gd name="T2" fmla="*/ 0 w 5254"/>
                <a:gd name="T3" fmla="*/ 0 h 5174"/>
                <a:gd name="T4" fmla="*/ 0 w 5254"/>
                <a:gd name="T5" fmla="*/ 0 h 5174"/>
                <a:gd name="T6" fmla="*/ 0 w 5254"/>
                <a:gd name="T7" fmla="*/ 0 h 5174"/>
                <a:gd name="T8" fmla="*/ 0 w 5254"/>
                <a:gd name="T9" fmla="*/ 0 h 5174"/>
                <a:gd name="T10" fmla="*/ 0 w 5254"/>
                <a:gd name="T11" fmla="*/ 0 h 5174"/>
                <a:gd name="T12" fmla="*/ 0 w 5254"/>
                <a:gd name="T13" fmla="*/ 0 h 5174"/>
                <a:gd name="T14" fmla="*/ 0 w 5254"/>
                <a:gd name="T15" fmla="*/ 0 h 5174"/>
                <a:gd name="T16" fmla="*/ 0 w 5254"/>
                <a:gd name="T17" fmla="*/ 0 h 5174"/>
                <a:gd name="T18" fmla="*/ 0 w 5254"/>
                <a:gd name="T19" fmla="*/ 0 h 5174"/>
                <a:gd name="T20" fmla="*/ 0 w 5254"/>
                <a:gd name="T21" fmla="*/ 0 h 5174"/>
                <a:gd name="T22" fmla="*/ 0 w 5254"/>
                <a:gd name="T23" fmla="*/ 0 h 5174"/>
                <a:gd name="T24" fmla="*/ 0 w 5254"/>
                <a:gd name="T25" fmla="*/ 0 h 5174"/>
                <a:gd name="T26" fmla="*/ 0 w 5254"/>
                <a:gd name="T27" fmla="*/ 0 h 5174"/>
                <a:gd name="T28" fmla="*/ 0 w 5254"/>
                <a:gd name="T29" fmla="*/ 0 h 5174"/>
                <a:gd name="T30" fmla="*/ 0 w 5254"/>
                <a:gd name="T31" fmla="*/ 0 h 5174"/>
                <a:gd name="T32" fmla="*/ 0 w 5254"/>
                <a:gd name="T33" fmla="*/ 0 h 5174"/>
                <a:gd name="T34" fmla="*/ 0 w 5254"/>
                <a:gd name="T35" fmla="*/ 0 h 5174"/>
                <a:gd name="T36" fmla="*/ 0 w 5254"/>
                <a:gd name="T37" fmla="*/ 0 h 5174"/>
                <a:gd name="T38" fmla="*/ 0 w 5254"/>
                <a:gd name="T39" fmla="*/ 0 h 5174"/>
                <a:gd name="T40" fmla="*/ 0 w 5254"/>
                <a:gd name="T41" fmla="*/ 0 h 5174"/>
                <a:gd name="T42" fmla="*/ 0 w 5254"/>
                <a:gd name="T43" fmla="*/ 0 h 5174"/>
                <a:gd name="T44" fmla="*/ 0 w 5254"/>
                <a:gd name="T45" fmla="*/ 0 h 5174"/>
                <a:gd name="T46" fmla="*/ 0 w 5254"/>
                <a:gd name="T47" fmla="*/ 0 h 5174"/>
                <a:gd name="T48" fmla="*/ 0 w 5254"/>
                <a:gd name="T49" fmla="*/ 0 h 5174"/>
                <a:gd name="T50" fmla="*/ 0 w 5254"/>
                <a:gd name="T51" fmla="*/ 0 h 5174"/>
                <a:gd name="T52" fmla="*/ 0 w 5254"/>
                <a:gd name="T53" fmla="*/ 0 h 5174"/>
                <a:gd name="T54" fmla="*/ 0 w 5254"/>
                <a:gd name="T55" fmla="*/ 0 h 5174"/>
                <a:gd name="T56" fmla="*/ 0 w 5254"/>
                <a:gd name="T57" fmla="*/ 0 h 5174"/>
                <a:gd name="T58" fmla="*/ 0 w 5254"/>
                <a:gd name="T59" fmla="*/ 0 h 5174"/>
                <a:gd name="T60" fmla="*/ 0 w 5254"/>
                <a:gd name="T61" fmla="*/ 0 h 5174"/>
                <a:gd name="T62" fmla="*/ 0 w 5254"/>
                <a:gd name="T63" fmla="*/ 0 h 5174"/>
                <a:gd name="T64" fmla="*/ 0 w 5254"/>
                <a:gd name="T65" fmla="*/ 0 h 5174"/>
                <a:gd name="T66" fmla="*/ 0 w 5254"/>
                <a:gd name="T67" fmla="*/ 0 h 5174"/>
                <a:gd name="T68" fmla="*/ 0 w 5254"/>
                <a:gd name="T69" fmla="*/ 0 h 5174"/>
                <a:gd name="T70" fmla="*/ 0 w 5254"/>
                <a:gd name="T71" fmla="*/ 0 h 5174"/>
                <a:gd name="T72" fmla="*/ 0 w 5254"/>
                <a:gd name="T73" fmla="*/ 0 h 5174"/>
                <a:gd name="T74" fmla="*/ 0 w 5254"/>
                <a:gd name="T75" fmla="*/ 0 h 5174"/>
                <a:gd name="T76" fmla="*/ 0 w 5254"/>
                <a:gd name="T77" fmla="*/ 0 h 5174"/>
                <a:gd name="T78" fmla="*/ 0 w 5254"/>
                <a:gd name="T79" fmla="*/ 0 h 5174"/>
                <a:gd name="T80" fmla="*/ 0 w 5254"/>
                <a:gd name="T81" fmla="*/ 0 h 5174"/>
                <a:gd name="T82" fmla="*/ 0 w 5254"/>
                <a:gd name="T83" fmla="*/ 0 h 5174"/>
                <a:gd name="T84" fmla="*/ 0 w 5254"/>
                <a:gd name="T85" fmla="*/ 0 h 5174"/>
                <a:gd name="T86" fmla="*/ 0 w 5254"/>
                <a:gd name="T87" fmla="*/ 0 h 5174"/>
                <a:gd name="T88" fmla="*/ 0 w 5254"/>
                <a:gd name="T89" fmla="*/ 0 h 5174"/>
                <a:gd name="T90" fmla="*/ 0 w 5254"/>
                <a:gd name="T91" fmla="*/ 0 h 5174"/>
                <a:gd name="T92" fmla="*/ 0 w 5254"/>
                <a:gd name="T93" fmla="*/ 0 h 5174"/>
                <a:gd name="T94" fmla="*/ 0 w 5254"/>
                <a:gd name="T95" fmla="*/ 0 h 5174"/>
                <a:gd name="T96" fmla="*/ 0 w 5254"/>
                <a:gd name="T97" fmla="*/ 0 h 5174"/>
                <a:gd name="T98" fmla="*/ 0 w 5254"/>
                <a:gd name="T99" fmla="*/ 0 h 5174"/>
                <a:gd name="T100" fmla="*/ 0 w 5254"/>
                <a:gd name="T101" fmla="*/ 0 h 5174"/>
                <a:gd name="T102" fmla="*/ 0 w 5254"/>
                <a:gd name="T103" fmla="*/ 0 h 5174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4"/>
                <a:gd name="T158" fmla="*/ 5254 w 5254"/>
                <a:gd name="T159" fmla="*/ 5174 h 5174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4">
                  <a:moveTo>
                    <a:pt x="0" y="0"/>
                  </a:moveTo>
                  <a:lnTo>
                    <a:pt x="0" y="0"/>
                  </a:lnTo>
                  <a:lnTo>
                    <a:pt x="0" y="66"/>
                  </a:lnTo>
                  <a:lnTo>
                    <a:pt x="2" y="133"/>
                  </a:lnTo>
                  <a:lnTo>
                    <a:pt x="4" y="199"/>
                  </a:lnTo>
                  <a:lnTo>
                    <a:pt x="7" y="266"/>
                  </a:lnTo>
                  <a:lnTo>
                    <a:pt x="11" y="331"/>
                  </a:lnTo>
                  <a:lnTo>
                    <a:pt x="16" y="396"/>
                  </a:lnTo>
                  <a:lnTo>
                    <a:pt x="21" y="463"/>
                  </a:lnTo>
                  <a:lnTo>
                    <a:pt x="27" y="527"/>
                  </a:lnTo>
                  <a:lnTo>
                    <a:pt x="35" y="592"/>
                  </a:lnTo>
                  <a:lnTo>
                    <a:pt x="43" y="656"/>
                  </a:lnTo>
                  <a:lnTo>
                    <a:pt x="52" y="722"/>
                  </a:lnTo>
                  <a:lnTo>
                    <a:pt x="61" y="786"/>
                  </a:lnTo>
                  <a:lnTo>
                    <a:pt x="72" y="849"/>
                  </a:lnTo>
                  <a:lnTo>
                    <a:pt x="83" y="914"/>
                  </a:lnTo>
                  <a:lnTo>
                    <a:pt x="95" y="978"/>
                  </a:lnTo>
                  <a:lnTo>
                    <a:pt x="107" y="1040"/>
                  </a:lnTo>
                  <a:lnTo>
                    <a:pt x="121" y="1103"/>
                  </a:lnTo>
                  <a:lnTo>
                    <a:pt x="135" y="1165"/>
                  </a:lnTo>
                  <a:lnTo>
                    <a:pt x="151" y="1229"/>
                  </a:lnTo>
                  <a:lnTo>
                    <a:pt x="166" y="1291"/>
                  </a:lnTo>
                  <a:lnTo>
                    <a:pt x="183" y="1353"/>
                  </a:lnTo>
                  <a:lnTo>
                    <a:pt x="200" y="1414"/>
                  </a:lnTo>
                  <a:lnTo>
                    <a:pt x="219" y="1475"/>
                  </a:lnTo>
                  <a:lnTo>
                    <a:pt x="237" y="1536"/>
                  </a:lnTo>
                  <a:lnTo>
                    <a:pt x="257" y="1596"/>
                  </a:lnTo>
                  <a:lnTo>
                    <a:pt x="277" y="1656"/>
                  </a:lnTo>
                  <a:lnTo>
                    <a:pt x="299" y="1717"/>
                  </a:lnTo>
                  <a:lnTo>
                    <a:pt x="320" y="1777"/>
                  </a:lnTo>
                  <a:lnTo>
                    <a:pt x="343" y="1836"/>
                  </a:lnTo>
                  <a:lnTo>
                    <a:pt x="366" y="1895"/>
                  </a:lnTo>
                  <a:lnTo>
                    <a:pt x="389" y="1953"/>
                  </a:lnTo>
                  <a:lnTo>
                    <a:pt x="415" y="2012"/>
                  </a:lnTo>
                  <a:lnTo>
                    <a:pt x="440" y="2070"/>
                  </a:lnTo>
                  <a:lnTo>
                    <a:pt x="466" y="2126"/>
                  </a:lnTo>
                  <a:lnTo>
                    <a:pt x="493" y="2183"/>
                  </a:lnTo>
                  <a:lnTo>
                    <a:pt x="520" y="2240"/>
                  </a:lnTo>
                  <a:lnTo>
                    <a:pt x="548" y="2296"/>
                  </a:lnTo>
                  <a:lnTo>
                    <a:pt x="577" y="2353"/>
                  </a:lnTo>
                  <a:lnTo>
                    <a:pt x="606" y="2409"/>
                  </a:lnTo>
                  <a:lnTo>
                    <a:pt x="637" y="2464"/>
                  </a:lnTo>
                  <a:lnTo>
                    <a:pt x="667" y="2518"/>
                  </a:lnTo>
                  <a:lnTo>
                    <a:pt x="699" y="2572"/>
                  </a:lnTo>
                  <a:lnTo>
                    <a:pt x="730" y="2627"/>
                  </a:lnTo>
                  <a:lnTo>
                    <a:pt x="763" y="2680"/>
                  </a:lnTo>
                  <a:lnTo>
                    <a:pt x="797" y="2733"/>
                  </a:lnTo>
                  <a:lnTo>
                    <a:pt x="830" y="2786"/>
                  </a:lnTo>
                  <a:lnTo>
                    <a:pt x="865" y="2838"/>
                  </a:lnTo>
                  <a:lnTo>
                    <a:pt x="900" y="2890"/>
                  </a:lnTo>
                  <a:lnTo>
                    <a:pt x="936" y="2941"/>
                  </a:lnTo>
                  <a:lnTo>
                    <a:pt x="972" y="2993"/>
                  </a:lnTo>
                  <a:lnTo>
                    <a:pt x="1009" y="3043"/>
                  </a:lnTo>
                  <a:lnTo>
                    <a:pt x="1047" y="3093"/>
                  </a:lnTo>
                  <a:lnTo>
                    <a:pt x="1085" y="3142"/>
                  </a:lnTo>
                  <a:lnTo>
                    <a:pt x="1124" y="3192"/>
                  </a:lnTo>
                  <a:lnTo>
                    <a:pt x="1163" y="3240"/>
                  </a:lnTo>
                  <a:lnTo>
                    <a:pt x="1203" y="3289"/>
                  </a:lnTo>
                  <a:lnTo>
                    <a:pt x="1243" y="3336"/>
                  </a:lnTo>
                  <a:lnTo>
                    <a:pt x="1284" y="3384"/>
                  </a:lnTo>
                  <a:lnTo>
                    <a:pt x="1326" y="3430"/>
                  </a:lnTo>
                  <a:lnTo>
                    <a:pt x="1368" y="3476"/>
                  </a:lnTo>
                  <a:lnTo>
                    <a:pt x="1411" y="3523"/>
                  </a:lnTo>
                  <a:lnTo>
                    <a:pt x="1455" y="3567"/>
                  </a:lnTo>
                  <a:lnTo>
                    <a:pt x="1499" y="3612"/>
                  </a:lnTo>
                  <a:lnTo>
                    <a:pt x="1543" y="3656"/>
                  </a:lnTo>
                  <a:lnTo>
                    <a:pt x="1587" y="3700"/>
                  </a:lnTo>
                  <a:lnTo>
                    <a:pt x="1632" y="3743"/>
                  </a:lnTo>
                  <a:lnTo>
                    <a:pt x="1679" y="3785"/>
                  </a:lnTo>
                  <a:lnTo>
                    <a:pt x="1725" y="3827"/>
                  </a:lnTo>
                  <a:lnTo>
                    <a:pt x="1772" y="3869"/>
                  </a:lnTo>
                  <a:lnTo>
                    <a:pt x="1820" y="3910"/>
                  </a:lnTo>
                  <a:lnTo>
                    <a:pt x="1867" y="3950"/>
                  </a:lnTo>
                  <a:lnTo>
                    <a:pt x="1916" y="3991"/>
                  </a:lnTo>
                  <a:lnTo>
                    <a:pt x="1965" y="4030"/>
                  </a:lnTo>
                  <a:lnTo>
                    <a:pt x="2014" y="4068"/>
                  </a:lnTo>
                  <a:lnTo>
                    <a:pt x="2064" y="4106"/>
                  </a:lnTo>
                  <a:lnTo>
                    <a:pt x="2114" y="4144"/>
                  </a:lnTo>
                  <a:lnTo>
                    <a:pt x="2165" y="4181"/>
                  </a:lnTo>
                  <a:lnTo>
                    <a:pt x="2217" y="4217"/>
                  </a:lnTo>
                  <a:lnTo>
                    <a:pt x="2268" y="4253"/>
                  </a:lnTo>
                  <a:lnTo>
                    <a:pt x="2321" y="4289"/>
                  </a:lnTo>
                  <a:lnTo>
                    <a:pt x="2373" y="4324"/>
                  </a:lnTo>
                  <a:lnTo>
                    <a:pt x="2426" y="4357"/>
                  </a:lnTo>
                  <a:lnTo>
                    <a:pt x="2480" y="4391"/>
                  </a:lnTo>
                  <a:lnTo>
                    <a:pt x="2533" y="4424"/>
                  </a:lnTo>
                  <a:lnTo>
                    <a:pt x="2588" y="4455"/>
                  </a:lnTo>
                  <a:lnTo>
                    <a:pt x="2643" y="4487"/>
                  </a:lnTo>
                  <a:lnTo>
                    <a:pt x="2697" y="4518"/>
                  </a:lnTo>
                  <a:lnTo>
                    <a:pt x="2754" y="4548"/>
                  </a:lnTo>
                  <a:lnTo>
                    <a:pt x="2809" y="4577"/>
                  </a:lnTo>
                  <a:lnTo>
                    <a:pt x="2866" y="4607"/>
                  </a:lnTo>
                  <a:lnTo>
                    <a:pt x="2923" y="4634"/>
                  </a:lnTo>
                  <a:lnTo>
                    <a:pt x="2981" y="4663"/>
                  </a:lnTo>
                  <a:lnTo>
                    <a:pt x="3037" y="4689"/>
                  </a:lnTo>
                  <a:lnTo>
                    <a:pt x="3095" y="4715"/>
                  </a:lnTo>
                  <a:lnTo>
                    <a:pt x="3154" y="4742"/>
                  </a:lnTo>
                  <a:lnTo>
                    <a:pt x="3213" y="4766"/>
                  </a:lnTo>
                  <a:lnTo>
                    <a:pt x="3272" y="4790"/>
                  </a:lnTo>
                  <a:lnTo>
                    <a:pt x="3331" y="4815"/>
                  </a:lnTo>
                  <a:lnTo>
                    <a:pt x="3391" y="4837"/>
                  </a:lnTo>
                  <a:lnTo>
                    <a:pt x="3451" y="4859"/>
                  </a:lnTo>
                  <a:lnTo>
                    <a:pt x="3511" y="4881"/>
                  </a:lnTo>
                  <a:lnTo>
                    <a:pt x="3572" y="4901"/>
                  </a:lnTo>
                  <a:lnTo>
                    <a:pt x="3633" y="4921"/>
                  </a:lnTo>
                  <a:lnTo>
                    <a:pt x="3695" y="4941"/>
                  </a:lnTo>
                  <a:lnTo>
                    <a:pt x="3756" y="4959"/>
                  </a:lnTo>
                  <a:lnTo>
                    <a:pt x="3818" y="4977"/>
                  </a:lnTo>
                  <a:lnTo>
                    <a:pt x="3880" y="4995"/>
                  </a:lnTo>
                  <a:lnTo>
                    <a:pt x="3944" y="5011"/>
                  </a:lnTo>
                  <a:lnTo>
                    <a:pt x="4007" y="5026"/>
                  </a:lnTo>
                  <a:lnTo>
                    <a:pt x="4070" y="5041"/>
                  </a:lnTo>
                  <a:lnTo>
                    <a:pt x="4134" y="5055"/>
                  </a:lnTo>
                  <a:lnTo>
                    <a:pt x="4198" y="5069"/>
                  </a:lnTo>
                  <a:lnTo>
                    <a:pt x="4261" y="5081"/>
                  </a:lnTo>
                  <a:lnTo>
                    <a:pt x="4327" y="5093"/>
                  </a:lnTo>
                  <a:lnTo>
                    <a:pt x="4391" y="5104"/>
                  </a:lnTo>
                  <a:lnTo>
                    <a:pt x="4456" y="5114"/>
                  </a:lnTo>
                  <a:lnTo>
                    <a:pt x="4521" y="5123"/>
                  </a:lnTo>
                  <a:lnTo>
                    <a:pt x="4587" y="5133"/>
                  </a:lnTo>
                  <a:lnTo>
                    <a:pt x="4652" y="5140"/>
                  </a:lnTo>
                  <a:lnTo>
                    <a:pt x="4718" y="5146"/>
                  </a:lnTo>
                  <a:lnTo>
                    <a:pt x="4785" y="5154"/>
                  </a:lnTo>
                  <a:lnTo>
                    <a:pt x="4851" y="5159"/>
                  </a:lnTo>
                  <a:lnTo>
                    <a:pt x="4918" y="5163"/>
                  </a:lnTo>
                  <a:lnTo>
                    <a:pt x="4985" y="5167"/>
                  </a:lnTo>
                  <a:lnTo>
                    <a:pt x="5052" y="5170"/>
                  </a:lnTo>
                  <a:lnTo>
                    <a:pt x="5118" y="5172"/>
                  </a:lnTo>
                  <a:lnTo>
                    <a:pt x="5187" y="5174"/>
                  </a:lnTo>
                  <a:lnTo>
                    <a:pt x="5254" y="5174"/>
                  </a:lnTo>
                  <a:lnTo>
                    <a:pt x="5254" y="4934"/>
                  </a:lnTo>
                  <a:lnTo>
                    <a:pt x="5189" y="4934"/>
                  </a:lnTo>
                  <a:lnTo>
                    <a:pt x="5125" y="4933"/>
                  </a:lnTo>
                  <a:lnTo>
                    <a:pt x="5060" y="4930"/>
                  </a:lnTo>
                  <a:lnTo>
                    <a:pt x="4996" y="4928"/>
                  </a:lnTo>
                  <a:lnTo>
                    <a:pt x="4932" y="4924"/>
                  </a:lnTo>
                  <a:lnTo>
                    <a:pt x="4869" y="4920"/>
                  </a:lnTo>
                  <a:lnTo>
                    <a:pt x="4805" y="4915"/>
                  </a:lnTo>
                  <a:lnTo>
                    <a:pt x="4741" y="4909"/>
                  </a:lnTo>
                  <a:lnTo>
                    <a:pt x="4678" y="4902"/>
                  </a:lnTo>
                  <a:lnTo>
                    <a:pt x="4616" y="4895"/>
                  </a:lnTo>
                  <a:lnTo>
                    <a:pt x="4554" y="4886"/>
                  </a:lnTo>
                  <a:lnTo>
                    <a:pt x="4491" y="4877"/>
                  </a:lnTo>
                  <a:lnTo>
                    <a:pt x="4429" y="4867"/>
                  </a:lnTo>
                  <a:lnTo>
                    <a:pt x="4368" y="4857"/>
                  </a:lnTo>
                  <a:lnTo>
                    <a:pt x="4306" y="4846"/>
                  </a:lnTo>
                  <a:lnTo>
                    <a:pt x="4245" y="4834"/>
                  </a:lnTo>
                  <a:lnTo>
                    <a:pt x="4184" y="4821"/>
                  </a:lnTo>
                  <a:lnTo>
                    <a:pt x="4123" y="4807"/>
                  </a:lnTo>
                  <a:lnTo>
                    <a:pt x="4063" y="4793"/>
                  </a:lnTo>
                  <a:lnTo>
                    <a:pt x="4003" y="4779"/>
                  </a:lnTo>
                  <a:lnTo>
                    <a:pt x="3943" y="4763"/>
                  </a:lnTo>
                  <a:lnTo>
                    <a:pt x="3884" y="4746"/>
                  </a:lnTo>
                  <a:lnTo>
                    <a:pt x="3824" y="4729"/>
                  </a:lnTo>
                  <a:lnTo>
                    <a:pt x="3765" y="4712"/>
                  </a:lnTo>
                  <a:lnTo>
                    <a:pt x="3706" y="4693"/>
                  </a:lnTo>
                  <a:lnTo>
                    <a:pt x="3648" y="4674"/>
                  </a:lnTo>
                  <a:lnTo>
                    <a:pt x="3590" y="4654"/>
                  </a:lnTo>
                  <a:lnTo>
                    <a:pt x="3532" y="4634"/>
                  </a:lnTo>
                  <a:lnTo>
                    <a:pt x="3474" y="4613"/>
                  </a:lnTo>
                  <a:lnTo>
                    <a:pt x="3417" y="4591"/>
                  </a:lnTo>
                  <a:lnTo>
                    <a:pt x="3361" y="4569"/>
                  </a:lnTo>
                  <a:lnTo>
                    <a:pt x="3305" y="4545"/>
                  </a:lnTo>
                  <a:lnTo>
                    <a:pt x="3249" y="4522"/>
                  </a:lnTo>
                  <a:lnTo>
                    <a:pt x="3193" y="4497"/>
                  </a:lnTo>
                  <a:lnTo>
                    <a:pt x="3137" y="4472"/>
                  </a:lnTo>
                  <a:lnTo>
                    <a:pt x="3083" y="4446"/>
                  </a:lnTo>
                  <a:lnTo>
                    <a:pt x="3028" y="4420"/>
                  </a:lnTo>
                  <a:lnTo>
                    <a:pt x="2973" y="4393"/>
                  </a:lnTo>
                  <a:lnTo>
                    <a:pt x="2920" y="4366"/>
                  </a:lnTo>
                  <a:lnTo>
                    <a:pt x="2866" y="4337"/>
                  </a:lnTo>
                  <a:lnTo>
                    <a:pt x="2813" y="4308"/>
                  </a:lnTo>
                  <a:lnTo>
                    <a:pt x="2761" y="4279"/>
                  </a:lnTo>
                  <a:lnTo>
                    <a:pt x="2708" y="4249"/>
                  </a:lnTo>
                  <a:lnTo>
                    <a:pt x="2656" y="4218"/>
                  </a:lnTo>
                  <a:lnTo>
                    <a:pt x="2605" y="4187"/>
                  </a:lnTo>
                  <a:lnTo>
                    <a:pt x="2553" y="4155"/>
                  </a:lnTo>
                  <a:lnTo>
                    <a:pt x="2503" y="4122"/>
                  </a:lnTo>
                  <a:lnTo>
                    <a:pt x="2452" y="4090"/>
                  </a:lnTo>
                  <a:lnTo>
                    <a:pt x="2403" y="4056"/>
                  </a:lnTo>
                  <a:lnTo>
                    <a:pt x="2353" y="4021"/>
                  </a:lnTo>
                  <a:lnTo>
                    <a:pt x="2305" y="3987"/>
                  </a:lnTo>
                  <a:lnTo>
                    <a:pt x="2255" y="3952"/>
                  </a:lnTo>
                  <a:lnTo>
                    <a:pt x="2208" y="3916"/>
                  </a:lnTo>
                  <a:lnTo>
                    <a:pt x="2161" y="3879"/>
                  </a:lnTo>
                  <a:lnTo>
                    <a:pt x="2113" y="3842"/>
                  </a:lnTo>
                  <a:lnTo>
                    <a:pt x="2067" y="3805"/>
                  </a:lnTo>
                  <a:lnTo>
                    <a:pt x="2020" y="3767"/>
                  </a:lnTo>
                  <a:lnTo>
                    <a:pt x="1974" y="3728"/>
                  </a:lnTo>
                  <a:lnTo>
                    <a:pt x="1929" y="3689"/>
                  </a:lnTo>
                  <a:lnTo>
                    <a:pt x="1884" y="3649"/>
                  </a:lnTo>
                  <a:lnTo>
                    <a:pt x="1840" y="3609"/>
                  </a:lnTo>
                  <a:lnTo>
                    <a:pt x="1797" y="3568"/>
                  </a:lnTo>
                  <a:lnTo>
                    <a:pt x="1753" y="3527"/>
                  </a:lnTo>
                  <a:lnTo>
                    <a:pt x="1710" y="3486"/>
                  </a:lnTo>
                  <a:lnTo>
                    <a:pt x="1668" y="3444"/>
                  </a:lnTo>
                  <a:lnTo>
                    <a:pt x="1626" y="3400"/>
                  </a:lnTo>
                  <a:lnTo>
                    <a:pt x="1584" y="3357"/>
                  </a:lnTo>
                  <a:lnTo>
                    <a:pt x="1544" y="3314"/>
                  </a:lnTo>
                  <a:lnTo>
                    <a:pt x="1504" y="3270"/>
                  </a:lnTo>
                  <a:lnTo>
                    <a:pt x="1464" y="3225"/>
                  </a:lnTo>
                  <a:lnTo>
                    <a:pt x="1425" y="3180"/>
                  </a:lnTo>
                  <a:lnTo>
                    <a:pt x="1386" y="3135"/>
                  </a:lnTo>
                  <a:lnTo>
                    <a:pt x="1348" y="3089"/>
                  </a:lnTo>
                  <a:lnTo>
                    <a:pt x="1310" y="3042"/>
                  </a:lnTo>
                  <a:lnTo>
                    <a:pt x="1273" y="2996"/>
                  </a:lnTo>
                  <a:lnTo>
                    <a:pt x="1237" y="2948"/>
                  </a:lnTo>
                  <a:lnTo>
                    <a:pt x="1201" y="2901"/>
                  </a:lnTo>
                  <a:lnTo>
                    <a:pt x="1166" y="2852"/>
                  </a:lnTo>
                  <a:lnTo>
                    <a:pt x="1131" y="2804"/>
                  </a:lnTo>
                  <a:lnTo>
                    <a:pt x="1097" y="2754"/>
                  </a:lnTo>
                  <a:lnTo>
                    <a:pt x="1063" y="2705"/>
                  </a:lnTo>
                  <a:lnTo>
                    <a:pt x="1030" y="2655"/>
                  </a:lnTo>
                  <a:lnTo>
                    <a:pt x="999" y="2605"/>
                  </a:lnTo>
                  <a:lnTo>
                    <a:pt x="966" y="2554"/>
                  </a:lnTo>
                  <a:lnTo>
                    <a:pt x="936" y="2503"/>
                  </a:lnTo>
                  <a:lnTo>
                    <a:pt x="904" y="2452"/>
                  </a:lnTo>
                  <a:lnTo>
                    <a:pt x="875" y="2400"/>
                  </a:lnTo>
                  <a:lnTo>
                    <a:pt x="845" y="2348"/>
                  </a:lnTo>
                  <a:lnTo>
                    <a:pt x="817" y="2295"/>
                  </a:lnTo>
                  <a:lnTo>
                    <a:pt x="788" y="2242"/>
                  </a:lnTo>
                  <a:lnTo>
                    <a:pt x="761" y="2189"/>
                  </a:lnTo>
                  <a:lnTo>
                    <a:pt x="735" y="2135"/>
                  </a:lnTo>
                  <a:lnTo>
                    <a:pt x="708" y="2081"/>
                  </a:lnTo>
                  <a:lnTo>
                    <a:pt x="683" y="2026"/>
                  </a:lnTo>
                  <a:lnTo>
                    <a:pt x="658" y="1972"/>
                  </a:lnTo>
                  <a:lnTo>
                    <a:pt x="635" y="1917"/>
                  </a:lnTo>
                  <a:lnTo>
                    <a:pt x="610" y="1861"/>
                  </a:lnTo>
                  <a:lnTo>
                    <a:pt x="587" y="1805"/>
                  </a:lnTo>
                  <a:lnTo>
                    <a:pt x="565" y="1749"/>
                  </a:lnTo>
                  <a:lnTo>
                    <a:pt x="544" y="1692"/>
                  </a:lnTo>
                  <a:lnTo>
                    <a:pt x="523" y="1636"/>
                  </a:lnTo>
                  <a:lnTo>
                    <a:pt x="503" y="1578"/>
                  </a:lnTo>
                  <a:lnTo>
                    <a:pt x="484" y="1522"/>
                  </a:lnTo>
                  <a:lnTo>
                    <a:pt x="465" y="1464"/>
                  </a:lnTo>
                  <a:lnTo>
                    <a:pt x="447" y="1406"/>
                  </a:lnTo>
                  <a:lnTo>
                    <a:pt x="429" y="1348"/>
                  </a:lnTo>
                  <a:lnTo>
                    <a:pt x="414" y="1289"/>
                  </a:lnTo>
                  <a:lnTo>
                    <a:pt x="398" y="1230"/>
                  </a:lnTo>
                  <a:lnTo>
                    <a:pt x="382" y="1171"/>
                  </a:lnTo>
                  <a:lnTo>
                    <a:pt x="368" y="1112"/>
                  </a:lnTo>
                  <a:lnTo>
                    <a:pt x="355" y="1052"/>
                  </a:lnTo>
                  <a:lnTo>
                    <a:pt x="341" y="992"/>
                  </a:lnTo>
                  <a:lnTo>
                    <a:pt x="329" y="931"/>
                  </a:lnTo>
                  <a:lnTo>
                    <a:pt x="318" y="871"/>
                  </a:lnTo>
                  <a:lnTo>
                    <a:pt x="307" y="810"/>
                  </a:lnTo>
                  <a:lnTo>
                    <a:pt x="297" y="749"/>
                  </a:lnTo>
                  <a:lnTo>
                    <a:pt x="288" y="688"/>
                  </a:lnTo>
                  <a:lnTo>
                    <a:pt x="280" y="627"/>
                  </a:lnTo>
                  <a:lnTo>
                    <a:pt x="273" y="565"/>
                  </a:lnTo>
                  <a:lnTo>
                    <a:pt x="265" y="503"/>
                  </a:lnTo>
                  <a:lnTo>
                    <a:pt x="259" y="440"/>
                  </a:lnTo>
                  <a:lnTo>
                    <a:pt x="254" y="378"/>
                  </a:lnTo>
                  <a:lnTo>
                    <a:pt x="249" y="316"/>
                  </a:lnTo>
                  <a:lnTo>
                    <a:pt x="246" y="253"/>
                  </a:lnTo>
                  <a:lnTo>
                    <a:pt x="243" y="191"/>
                  </a:lnTo>
                  <a:lnTo>
                    <a:pt x="241" y="126"/>
                  </a:lnTo>
                  <a:lnTo>
                    <a:pt x="240" y="63"/>
                  </a:lnTo>
                  <a:lnTo>
                    <a:pt x="24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 rot="-5400000">
              <a:off x="2047" y="3207"/>
              <a:ext cx="525" cy="517"/>
            </a:xfrm>
            <a:custGeom>
              <a:avLst/>
              <a:gdLst>
                <a:gd name="T0" fmla="*/ 0 w 5254"/>
                <a:gd name="T1" fmla="*/ 0 h 5175"/>
                <a:gd name="T2" fmla="*/ 0 w 5254"/>
                <a:gd name="T3" fmla="*/ 0 h 5175"/>
                <a:gd name="T4" fmla="*/ 0 w 5254"/>
                <a:gd name="T5" fmla="*/ 0 h 5175"/>
                <a:gd name="T6" fmla="*/ 0 w 5254"/>
                <a:gd name="T7" fmla="*/ 0 h 5175"/>
                <a:gd name="T8" fmla="*/ 0 w 5254"/>
                <a:gd name="T9" fmla="*/ 0 h 5175"/>
                <a:gd name="T10" fmla="*/ 0 w 5254"/>
                <a:gd name="T11" fmla="*/ 0 h 5175"/>
                <a:gd name="T12" fmla="*/ 0 w 5254"/>
                <a:gd name="T13" fmla="*/ 0 h 5175"/>
                <a:gd name="T14" fmla="*/ 0 w 5254"/>
                <a:gd name="T15" fmla="*/ 0 h 5175"/>
                <a:gd name="T16" fmla="*/ 0 w 5254"/>
                <a:gd name="T17" fmla="*/ 0 h 5175"/>
                <a:gd name="T18" fmla="*/ 0 w 5254"/>
                <a:gd name="T19" fmla="*/ 0 h 5175"/>
                <a:gd name="T20" fmla="*/ 0 w 5254"/>
                <a:gd name="T21" fmla="*/ 0 h 5175"/>
                <a:gd name="T22" fmla="*/ 0 w 5254"/>
                <a:gd name="T23" fmla="*/ 0 h 5175"/>
                <a:gd name="T24" fmla="*/ 0 w 5254"/>
                <a:gd name="T25" fmla="*/ 0 h 5175"/>
                <a:gd name="T26" fmla="*/ 0 w 5254"/>
                <a:gd name="T27" fmla="*/ 0 h 5175"/>
                <a:gd name="T28" fmla="*/ 0 w 5254"/>
                <a:gd name="T29" fmla="*/ 0 h 5175"/>
                <a:gd name="T30" fmla="*/ 0 w 5254"/>
                <a:gd name="T31" fmla="*/ 0 h 5175"/>
                <a:gd name="T32" fmla="*/ 0 w 5254"/>
                <a:gd name="T33" fmla="*/ 0 h 5175"/>
                <a:gd name="T34" fmla="*/ 0 w 5254"/>
                <a:gd name="T35" fmla="*/ 0 h 5175"/>
                <a:gd name="T36" fmla="*/ 0 w 5254"/>
                <a:gd name="T37" fmla="*/ 0 h 5175"/>
                <a:gd name="T38" fmla="*/ 0 w 5254"/>
                <a:gd name="T39" fmla="*/ 0 h 5175"/>
                <a:gd name="T40" fmla="*/ 0 w 5254"/>
                <a:gd name="T41" fmla="*/ 0 h 5175"/>
                <a:gd name="T42" fmla="*/ 0 w 5254"/>
                <a:gd name="T43" fmla="*/ 0 h 5175"/>
                <a:gd name="T44" fmla="*/ 0 w 5254"/>
                <a:gd name="T45" fmla="*/ 0 h 5175"/>
                <a:gd name="T46" fmla="*/ 0 w 5254"/>
                <a:gd name="T47" fmla="*/ 0 h 5175"/>
                <a:gd name="T48" fmla="*/ 0 w 5254"/>
                <a:gd name="T49" fmla="*/ 0 h 5175"/>
                <a:gd name="T50" fmla="*/ 0 w 5254"/>
                <a:gd name="T51" fmla="*/ 0 h 5175"/>
                <a:gd name="T52" fmla="*/ 0 w 5254"/>
                <a:gd name="T53" fmla="*/ 0 h 5175"/>
                <a:gd name="T54" fmla="*/ 0 w 5254"/>
                <a:gd name="T55" fmla="*/ 0 h 5175"/>
                <a:gd name="T56" fmla="*/ 0 w 5254"/>
                <a:gd name="T57" fmla="*/ 0 h 5175"/>
                <a:gd name="T58" fmla="*/ 0 w 5254"/>
                <a:gd name="T59" fmla="*/ 0 h 5175"/>
                <a:gd name="T60" fmla="*/ 0 w 5254"/>
                <a:gd name="T61" fmla="*/ 0 h 5175"/>
                <a:gd name="T62" fmla="*/ 0 w 5254"/>
                <a:gd name="T63" fmla="*/ 0 h 5175"/>
                <a:gd name="T64" fmla="*/ 0 w 5254"/>
                <a:gd name="T65" fmla="*/ 0 h 5175"/>
                <a:gd name="T66" fmla="*/ 0 w 5254"/>
                <a:gd name="T67" fmla="*/ 0 h 5175"/>
                <a:gd name="T68" fmla="*/ 0 w 5254"/>
                <a:gd name="T69" fmla="*/ 0 h 5175"/>
                <a:gd name="T70" fmla="*/ 0 w 5254"/>
                <a:gd name="T71" fmla="*/ 0 h 5175"/>
                <a:gd name="T72" fmla="*/ 0 w 5254"/>
                <a:gd name="T73" fmla="*/ 0 h 5175"/>
                <a:gd name="T74" fmla="*/ 0 w 5254"/>
                <a:gd name="T75" fmla="*/ 0 h 5175"/>
                <a:gd name="T76" fmla="*/ 0 w 5254"/>
                <a:gd name="T77" fmla="*/ 0 h 5175"/>
                <a:gd name="T78" fmla="*/ 0 w 5254"/>
                <a:gd name="T79" fmla="*/ 0 h 5175"/>
                <a:gd name="T80" fmla="*/ 0 w 5254"/>
                <a:gd name="T81" fmla="*/ 0 h 5175"/>
                <a:gd name="T82" fmla="*/ 0 w 5254"/>
                <a:gd name="T83" fmla="*/ 0 h 5175"/>
                <a:gd name="T84" fmla="*/ 0 w 5254"/>
                <a:gd name="T85" fmla="*/ 0 h 5175"/>
                <a:gd name="T86" fmla="*/ 0 w 5254"/>
                <a:gd name="T87" fmla="*/ 0 h 5175"/>
                <a:gd name="T88" fmla="*/ 0 w 5254"/>
                <a:gd name="T89" fmla="*/ 0 h 5175"/>
                <a:gd name="T90" fmla="*/ 0 w 5254"/>
                <a:gd name="T91" fmla="*/ 0 h 5175"/>
                <a:gd name="T92" fmla="*/ 0 w 5254"/>
                <a:gd name="T93" fmla="*/ 0 h 5175"/>
                <a:gd name="T94" fmla="*/ 0 w 5254"/>
                <a:gd name="T95" fmla="*/ 0 h 5175"/>
                <a:gd name="T96" fmla="*/ 0 w 5254"/>
                <a:gd name="T97" fmla="*/ 0 h 5175"/>
                <a:gd name="T98" fmla="*/ 0 w 5254"/>
                <a:gd name="T99" fmla="*/ 0 h 5175"/>
                <a:gd name="T100" fmla="*/ 0 w 5254"/>
                <a:gd name="T101" fmla="*/ 0 h 5175"/>
                <a:gd name="T102" fmla="*/ 0 w 5254"/>
                <a:gd name="T103" fmla="*/ 0 h 5175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5254"/>
                <a:gd name="T157" fmla="*/ 0 h 5175"/>
                <a:gd name="T158" fmla="*/ 5254 w 5254"/>
                <a:gd name="T159" fmla="*/ 5175 h 5175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5254" h="5175">
                  <a:moveTo>
                    <a:pt x="5254" y="0"/>
                  </a:moveTo>
                  <a:lnTo>
                    <a:pt x="5254" y="0"/>
                  </a:lnTo>
                  <a:lnTo>
                    <a:pt x="5187" y="0"/>
                  </a:lnTo>
                  <a:lnTo>
                    <a:pt x="5118" y="2"/>
                  </a:lnTo>
                  <a:lnTo>
                    <a:pt x="5052" y="4"/>
                  </a:lnTo>
                  <a:lnTo>
                    <a:pt x="4985" y="7"/>
                  </a:lnTo>
                  <a:lnTo>
                    <a:pt x="4917" y="11"/>
                  </a:lnTo>
                  <a:lnTo>
                    <a:pt x="4851" y="16"/>
                  </a:lnTo>
                  <a:lnTo>
                    <a:pt x="4785" y="21"/>
                  </a:lnTo>
                  <a:lnTo>
                    <a:pt x="4718" y="27"/>
                  </a:lnTo>
                  <a:lnTo>
                    <a:pt x="4652" y="34"/>
                  </a:lnTo>
                  <a:lnTo>
                    <a:pt x="4587" y="42"/>
                  </a:lnTo>
                  <a:lnTo>
                    <a:pt x="4521" y="51"/>
                  </a:lnTo>
                  <a:lnTo>
                    <a:pt x="4456" y="60"/>
                  </a:lnTo>
                  <a:lnTo>
                    <a:pt x="4391" y="71"/>
                  </a:lnTo>
                  <a:lnTo>
                    <a:pt x="4327" y="81"/>
                  </a:lnTo>
                  <a:lnTo>
                    <a:pt x="4261" y="93"/>
                  </a:lnTo>
                  <a:lnTo>
                    <a:pt x="4198" y="105"/>
                  </a:lnTo>
                  <a:lnTo>
                    <a:pt x="4134" y="119"/>
                  </a:lnTo>
                  <a:lnTo>
                    <a:pt x="4070" y="133"/>
                  </a:lnTo>
                  <a:lnTo>
                    <a:pt x="4007" y="149"/>
                  </a:lnTo>
                  <a:lnTo>
                    <a:pt x="3944" y="163"/>
                  </a:lnTo>
                  <a:lnTo>
                    <a:pt x="3880" y="180"/>
                  </a:lnTo>
                  <a:lnTo>
                    <a:pt x="3818" y="197"/>
                  </a:lnTo>
                  <a:lnTo>
                    <a:pt x="3756" y="215"/>
                  </a:lnTo>
                  <a:lnTo>
                    <a:pt x="3695" y="234"/>
                  </a:lnTo>
                  <a:lnTo>
                    <a:pt x="3633" y="253"/>
                  </a:lnTo>
                  <a:lnTo>
                    <a:pt x="3572" y="273"/>
                  </a:lnTo>
                  <a:lnTo>
                    <a:pt x="3511" y="294"/>
                  </a:lnTo>
                  <a:lnTo>
                    <a:pt x="3451" y="315"/>
                  </a:lnTo>
                  <a:lnTo>
                    <a:pt x="3391" y="337"/>
                  </a:lnTo>
                  <a:lnTo>
                    <a:pt x="3331" y="360"/>
                  </a:lnTo>
                  <a:lnTo>
                    <a:pt x="3272" y="384"/>
                  </a:lnTo>
                  <a:lnTo>
                    <a:pt x="3213" y="408"/>
                  </a:lnTo>
                  <a:lnTo>
                    <a:pt x="3154" y="433"/>
                  </a:lnTo>
                  <a:lnTo>
                    <a:pt x="3095" y="458"/>
                  </a:lnTo>
                  <a:lnTo>
                    <a:pt x="3037" y="485"/>
                  </a:lnTo>
                  <a:lnTo>
                    <a:pt x="2981" y="511"/>
                  </a:lnTo>
                  <a:lnTo>
                    <a:pt x="2923" y="540"/>
                  </a:lnTo>
                  <a:lnTo>
                    <a:pt x="2866" y="568"/>
                  </a:lnTo>
                  <a:lnTo>
                    <a:pt x="2809" y="596"/>
                  </a:lnTo>
                  <a:lnTo>
                    <a:pt x="2754" y="626"/>
                  </a:lnTo>
                  <a:lnTo>
                    <a:pt x="2697" y="656"/>
                  </a:lnTo>
                  <a:lnTo>
                    <a:pt x="2643" y="687"/>
                  </a:lnTo>
                  <a:lnTo>
                    <a:pt x="2588" y="719"/>
                  </a:lnTo>
                  <a:lnTo>
                    <a:pt x="2533" y="751"/>
                  </a:lnTo>
                  <a:lnTo>
                    <a:pt x="2480" y="784"/>
                  </a:lnTo>
                  <a:lnTo>
                    <a:pt x="2426" y="817"/>
                  </a:lnTo>
                  <a:lnTo>
                    <a:pt x="2373" y="851"/>
                  </a:lnTo>
                  <a:lnTo>
                    <a:pt x="2321" y="885"/>
                  </a:lnTo>
                  <a:lnTo>
                    <a:pt x="2268" y="921"/>
                  </a:lnTo>
                  <a:lnTo>
                    <a:pt x="2217" y="957"/>
                  </a:lnTo>
                  <a:lnTo>
                    <a:pt x="2165" y="994"/>
                  </a:lnTo>
                  <a:lnTo>
                    <a:pt x="2114" y="1030"/>
                  </a:lnTo>
                  <a:lnTo>
                    <a:pt x="2064" y="1067"/>
                  </a:lnTo>
                  <a:lnTo>
                    <a:pt x="2014" y="1105"/>
                  </a:lnTo>
                  <a:lnTo>
                    <a:pt x="1965" y="1144"/>
                  </a:lnTo>
                  <a:lnTo>
                    <a:pt x="1916" y="1183"/>
                  </a:lnTo>
                  <a:lnTo>
                    <a:pt x="1867" y="1223"/>
                  </a:lnTo>
                  <a:lnTo>
                    <a:pt x="1820" y="1265"/>
                  </a:lnTo>
                  <a:lnTo>
                    <a:pt x="1772" y="1306"/>
                  </a:lnTo>
                  <a:lnTo>
                    <a:pt x="1725" y="1347"/>
                  </a:lnTo>
                  <a:lnTo>
                    <a:pt x="1679" y="1389"/>
                  </a:lnTo>
                  <a:lnTo>
                    <a:pt x="1632" y="1431"/>
                  </a:lnTo>
                  <a:lnTo>
                    <a:pt x="1587" y="1474"/>
                  </a:lnTo>
                  <a:lnTo>
                    <a:pt x="1543" y="1518"/>
                  </a:lnTo>
                  <a:lnTo>
                    <a:pt x="1499" y="1562"/>
                  </a:lnTo>
                  <a:lnTo>
                    <a:pt x="1455" y="1607"/>
                  </a:lnTo>
                  <a:lnTo>
                    <a:pt x="1411" y="1652"/>
                  </a:lnTo>
                  <a:lnTo>
                    <a:pt x="1368" y="1698"/>
                  </a:lnTo>
                  <a:lnTo>
                    <a:pt x="1326" y="1744"/>
                  </a:lnTo>
                  <a:lnTo>
                    <a:pt x="1284" y="1790"/>
                  </a:lnTo>
                  <a:lnTo>
                    <a:pt x="1243" y="1838"/>
                  </a:lnTo>
                  <a:lnTo>
                    <a:pt x="1203" y="1886"/>
                  </a:lnTo>
                  <a:lnTo>
                    <a:pt x="1163" y="1934"/>
                  </a:lnTo>
                  <a:lnTo>
                    <a:pt x="1124" y="1983"/>
                  </a:lnTo>
                  <a:lnTo>
                    <a:pt x="1085" y="2032"/>
                  </a:lnTo>
                  <a:lnTo>
                    <a:pt x="1047" y="2081"/>
                  </a:lnTo>
                  <a:lnTo>
                    <a:pt x="1009" y="2132"/>
                  </a:lnTo>
                  <a:lnTo>
                    <a:pt x="972" y="2181"/>
                  </a:lnTo>
                  <a:lnTo>
                    <a:pt x="936" y="2233"/>
                  </a:lnTo>
                  <a:lnTo>
                    <a:pt x="900" y="2283"/>
                  </a:lnTo>
                  <a:lnTo>
                    <a:pt x="865" y="2336"/>
                  </a:lnTo>
                  <a:lnTo>
                    <a:pt x="830" y="2388"/>
                  </a:lnTo>
                  <a:lnTo>
                    <a:pt x="797" y="2440"/>
                  </a:lnTo>
                  <a:lnTo>
                    <a:pt x="763" y="2494"/>
                  </a:lnTo>
                  <a:lnTo>
                    <a:pt x="730" y="2548"/>
                  </a:lnTo>
                  <a:lnTo>
                    <a:pt x="699" y="2602"/>
                  </a:lnTo>
                  <a:lnTo>
                    <a:pt x="667" y="2657"/>
                  </a:lnTo>
                  <a:lnTo>
                    <a:pt x="636" y="2711"/>
                  </a:lnTo>
                  <a:lnTo>
                    <a:pt x="606" y="2766"/>
                  </a:lnTo>
                  <a:lnTo>
                    <a:pt x="577" y="2822"/>
                  </a:lnTo>
                  <a:lnTo>
                    <a:pt x="548" y="2878"/>
                  </a:lnTo>
                  <a:lnTo>
                    <a:pt x="520" y="2934"/>
                  </a:lnTo>
                  <a:lnTo>
                    <a:pt x="493" y="2991"/>
                  </a:lnTo>
                  <a:lnTo>
                    <a:pt x="466" y="3047"/>
                  </a:lnTo>
                  <a:lnTo>
                    <a:pt x="440" y="3105"/>
                  </a:lnTo>
                  <a:lnTo>
                    <a:pt x="415" y="3163"/>
                  </a:lnTo>
                  <a:lnTo>
                    <a:pt x="389" y="3221"/>
                  </a:lnTo>
                  <a:lnTo>
                    <a:pt x="366" y="3280"/>
                  </a:lnTo>
                  <a:lnTo>
                    <a:pt x="343" y="3338"/>
                  </a:lnTo>
                  <a:lnTo>
                    <a:pt x="320" y="3398"/>
                  </a:lnTo>
                  <a:lnTo>
                    <a:pt x="299" y="3457"/>
                  </a:lnTo>
                  <a:lnTo>
                    <a:pt x="277" y="3517"/>
                  </a:lnTo>
                  <a:lnTo>
                    <a:pt x="257" y="3577"/>
                  </a:lnTo>
                  <a:lnTo>
                    <a:pt x="237" y="3639"/>
                  </a:lnTo>
                  <a:lnTo>
                    <a:pt x="219" y="3699"/>
                  </a:lnTo>
                  <a:lnTo>
                    <a:pt x="200" y="3760"/>
                  </a:lnTo>
                  <a:lnTo>
                    <a:pt x="183" y="3822"/>
                  </a:lnTo>
                  <a:lnTo>
                    <a:pt x="166" y="3883"/>
                  </a:lnTo>
                  <a:lnTo>
                    <a:pt x="151" y="3946"/>
                  </a:lnTo>
                  <a:lnTo>
                    <a:pt x="135" y="4008"/>
                  </a:lnTo>
                  <a:lnTo>
                    <a:pt x="121" y="4071"/>
                  </a:lnTo>
                  <a:lnTo>
                    <a:pt x="107" y="4134"/>
                  </a:lnTo>
                  <a:lnTo>
                    <a:pt x="95" y="4197"/>
                  </a:lnTo>
                  <a:lnTo>
                    <a:pt x="83" y="4260"/>
                  </a:lnTo>
                  <a:lnTo>
                    <a:pt x="72" y="4325"/>
                  </a:lnTo>
                  <a:lnTo>
                    <a:pt x="61" y="4388"/>
                  </a:lnTo>
                  <a:lnTo>
                    <a:pt x="52" y="4452"/>
                  </a:lnTo>
                  <a:lnTo>
                    <a:pt x="43" y="4517"/>
                  </a:lnTo>
                  <a:lnTo>
                    <a:pt x="35" y="4582"/>
                  </a:lnTo>
                  <a:lnTo>
                    <a:pt x="27" y="4647"/>
                  </a:lnTo>
                  <a:lnTo>
                    <a:pt x="21" y="4712"/>
                  </a:lnTo>
                  <a:lnTo>
                    <a:pt x="16" y="4778"/>
                  </a:lnTo>
                  <a:lnTo>
                    <a:pt x="11" y="4843"/>
                  </a:lnTo>
                  <a:lnTo>
                    <a:pt x="7" y="4909"/>
                  </a:lnTo>
                  <a:lnTo>
                    <a:pt x="4" y="4976"/>
                  </a:lnTo>
                  <a:lnTo>
                    <a:pt x="2" y="5041"/>
                  </a:lnTo>
                  <a:lnTo>
                    <a:pt x="0" y="5108"/>
                  </a:lnTo>
                  <a:lnTo>
                    <a:pt x="0" y="5175"/>
                  </a:lnTo>
                  <a:lnTo>
                    <a:pt x="240" y="5175"/>
                  </a:lnTo>
                  <a:lnTo>
                    <a:pt x="240" y="5111"/>
                  </a:lnTo>
                  <a:lnTo>
                    <a:pt x="241" y="5047"/>
                  </a:lnTo>
                  <a:lnTo>
                    <a:pt x="243" y="4984"/>
                  </a:lnTo>
                  <a:lnTo>
                    <a:pt x="246" y="4921"/>
                  </a:lnTo>
                  <a:lnTo>
                    <a:pt x="249" y="4858"/>
                  </a:lnTo>
                  <a:lnTo>
                    <a:pt x="254" y="4796"/>
                  </a:lnTo>
                  <a:lnTo>
                    <a:pt x="259" y="4733"/>
                  </a:lnTo>
                  <a:lnTo>
                    <a:pt x="265" y="4671"/>
                  </a:lnTo>
                  <a:lnTo>
                    <a:pt x="273" y="4609"/>
                  </a:lnTo>
                  <a:lnTo>
                    <a:pt x="280" y="4547"/>
                  </a:lnTo>
                  <a:lnTo>
                    <a:pt x="288" y="4486"/>
                  </a:lnTo>
                  <a:lnTo>
                    <a:pt x="297" y="4425"/>
                  </a:lnTo>
                  <a:lnTo>
                    <a:pt x="307" y="4364"/>
                  </a:lnTo>
                  <a:lnTo>
                    <a:pt x="318" y="4302"/>
                  </a:lnTo>
                  <a:lnTo>
                    <a:pt x="329" y="4242"/>
                  </a:lnTo>
                  <a:lnTo>
                    <a:pt x="341" y="4182"/>
                  </a:lnTo>
                  <a:lnTo>
                    <a:pt x="355" y="4122"/>
                  </a:lnTo>
                  <a:lnTo>
                    <a:pt x="368" y="4062"/>
                  </a:lnTo>
                  <a:lnTo>
                    <a:pt x="382" y="4003"/>
                  </a:lnTo>
                  <a:lnTo>
                    <a:pt x="398" y="3944"/>
                  </a:lnTo>
                  <a:lnTo>
                    <a:pt x="414" y="3885"/>
                  </a:lnTo>
                  <a:lnTo>
                    <a:pt x="429" y="3827"/>
                  </a:lnTo>
                  <a:lnTo>
                    <a:pt x="447" y="3768"/>
                  </a:lnTo>
                  <a:lnTo>
                    <a:pt x="465" y="3710"/>
                  </a:lnTo>
                  <a:lnTo>
                    <a:pt x="484" y="3652"/>
                  </a:lnTo>
                  <a:lnTo>
                    <a:pt x="503" y="3595"/>
                  </a:lnTo>
                  <a:lnTo>
                    <a:pt x="523" y="3538"/>
                  </a:lnTo>
                  <a:lnTo>
                    <a:pt x="544" y="3482"/>
                  </a:lnTo>
                  <a:lnTo>
                    <a:pt x="565" y="3425"/>
                  </a:lnTo>
                  <a:lnTo>
                    <a:pt x="587" y="3369"/>
                  </a:lnTo>
                  <a:lnTo>
                    <a:pt x="610" y="3313"/>
                  </a:lnTo>
                  <a:lnTo>
                    <a:pt x="635" y="3257"/>
                  </a:lnTo>
                  <a:lnTo>
                    <a:pt x="658" y="3202"/>
                  </a:lnTo>
                  <a:lnTo>
                    <a:pt x="683" y="3148"/>
                  </a:lnTo>
                  <a:lnTo>
                    <a:pt x="708" y="3094"/>
                  </a:lnTo>
                  <a:lnTo>
                    <a:pt x="735" y="3039"/>
                  </a:lnTo>
                  <a:lnTo>
                    <a:pt x="761" y="2985"/>
                  </a:lnTo>
                  <a:lnTo>
                    <a:pt x="788" y="2933"/>
                  </a:lnTo>
                  <a:lnTo>
                    <a:pt x="817" y="2879"/>
                  </a:lnTo>
                  <a:lnTo>
                    <a:pt x="846" y="2826"/>
                  </a:lnTo>
                  <a:lnTo>
                    <a:pt x="875" y="2775"/>
                  </a:lnTo>
                  <a:lnTo>
                    <a:pt x="904" y="2723"/>
                  </a:lnTo>
                  <a:lnTo>
                    <a:pt x="936" y="2671"/>
                  </a:lnTo>
                  <a:lnTo>
                    <a:pt x="966" y="2620"/>
                  </a:lnTo>
                  <a:lnTo>
                    <a:pt x="999" y="2569"/>
                  </a:lnTo>
                  <a:lnTo>
                    <a:pt x="1030" y="2520"/>
                  </a:lnTo>
                  <a:lnTo>
                    <a:pt x="1063" y="2469"/>
                  </a:lnTo>
                  <a:lnTo>
                    <a:pt x="1097" y="2419"/>
                  </a:lnTo>
                  <a:lnTo>
                    <a:pt x="1131" y="2371"/>
                  </a:lnTo>
                  <a:lnTo>
                    <a:pt x="1166" y="2322"/>
                  </a:lnTo>
                  <a:lnTo>
                    <a:pt x="1201" y="2274"/>
                  </a:lnTo>
                  <a:lnTo>
                    <a:pt x="1237" y="2227"/>
                  </a:lnTo>
                  <a:lnTo>
                    <a:pt x="1273" y="2179"/>
                  </a:lnTo>
                  <a:lnTo>
                    <a:pt x="1310" y="2132"/>
                  </a:lnTo>
                  <a:lnTo>
                    <a:pt x="1348" y="2085"/>
                  </a:lnTo>
                  <a:lnTo>
                    <a:pt x="1386" y="2039"/>
                  </a:lnTo>
                  <a:lnTo>
                    <a:pt x="1425" y="1994"/>
                  </a:lnTo>
                  <a:lnTo>
                    <a:pt x="1464" y="1949"/>
                  </a:lnTo>
                  <a:lnTo>
                    <a:pt x="1504" y="1904"/>
                  </a:lnTo>
                  <a:lnTo>
                    <a:pt x="1544" y="1860"/>
                  </a:lnTo>
                  <a:lnTo>
                    <a:pt x="1584" y="1817"/>
                  </a:lnTo>
                  <a:lnTo>
                    <a:pt x="1626" y="1773"/>
                  </a:lnTo>
                  <a:lnTo>
                    <a:pt x="1668" y="1731"/>
                  </a:lnTo>
                  <a:lnTo>
                    <a:pt x="1710" y="1688"/>
                  </a:lnTo>
                  <a:lnTo>
                    <a:pt x="1753" y="1647"/>
                  </a:lnTo>
                  <a:lnTo>
                    <a:pt x="1797" y="1606"/>
                  </a:lnTo>
                  <a:lnTo>
                    <a:pt x="1840" y="1565"/>
                  </a:lnTo>
                  <a:lnTo>
                    <a:pt x="1884" y="1525"/>
                  </a:lnTo>
                  <a:lnTo>
                    <a:pt x="1929" y="1485"/>
                  </a:lnTo>
                  <a:lnTo>
                    <a:pt x="1974" y="1446"/>
                  </a:lnTo>
                  <a:lnTo>
                    <a:pt x="2020" y="1408"/>
                  </a:lnTo>
                  <a:lnTo>
                    <a:pt x="2067" y="1370"/>
                  </a:lnTo>
                  <a:lnTo>
                    <a:pt x="2113" y="1332"/>
                  </a:lnTo>
                  <a:lnTo>
                    <a:pt x="2161" y="1295"/>
                  </a:lnTo>
                  <a:lnTo>
                    <a:pt x="2208" y="1259"/>
                  </a:lnTo>
                  <a:lnTo>
                    <a:pt x="2255" y="1223"/>
                  </a:lnTo>
                  <a:lnTo>
                    <a:pt x="2305" y="1188"/>
                  </a:lnTo>
                  <a:lnTo>
                    <a:pt x="2353" y="1153"/>
                  </a:lnTo>
                  <a:lnTo>
                    <a:pt x="2403" y="1119"/>
                  </a:lnTo>
                  <a:lnTo>
                    <a:pt x="2452" y="1085"/>
                  </a:lnTo>
                  <a:lnTo>
                    <a:pt x="2503" y="1052"/>
                  </a:lnTo>
                  <a:lnTo>
                    <a:pt x="2553" y="1019"/>
                  </a:lnTo>
                  <a:lnTo>
                    <a:pt x="2605" y="987"/>
                  </a:lnTo>
                  <a:lnTo>
                    <a:pt x="2656" y="956"/>
                  </a:lnTo>
                  <a:lnTo>
                    <a:pt x="2708" y="926"/>
                  </a:lnTo>
                  <a:lnTo>
                    <a:pt x="2761" y="896"/>
                  </a:lnTo>
                  <a:lnTo>
                    <a:pt x="2813" y="866"/>
                  </a:lnTo>
                  <a:lnTo>
                    <a:pt x="2866" y="837"/>
                  </a:lnTo>
                  <a:lnTo>
                    <a:pt x="2920" y="809"/>
                  </a:lnTo>
                  <a:lnTo>
                    <a:pt x="2973" y="781"/>
                  </a:lnTo>
                  <a:lnTo>
                    <a:pt x="3028" y="754"/>
                  </a:lnTo>
                  <a:lnTo>
                    <a:pt x="3083" y="728"/>
                  </a:lnTo>
                  <a:lnTo>
                    <a:pt x="3137" y="702"/>
                  </a:lnTo>
                  <a:lnTo>
                    <a:pt x="3193" y="677"/>
                  </a:lnTo>
                  <a:lnTo>
                    <a:pt x="3249" y="652"/>
                  </a:lnTo>
                  <a:lnTo>
                    <a:pt x="3305" y="629"/>
                  </a:lnTo>
                  <a:lnTo>
                    <a:pt x="3361" y="606"/>
                  </a:lnTo>
                  <a:lnTo>
                    <a:pt x="3417" y="583"/>
                  </a:lnTo>
                  <a:lnTo>
                    <a:pt x="3474" y="562"/>
                  </a:lnTo>
                  <a:lnTo>
                    <a:pt x="3532" y="541"/>
                  </a:lnTo>
                  <a:lnTo>
                    <a:pt x="3590" y="519"/>
                  </a:lnTo>
                  <a:lnTo>
                    <a:pt x="3648" y="499"/>
                  </a:lnTo>
                  <a:lnTo>
                    <a:pt x="3706" y="481"/>
                  </a:lnTo>
                  <a:lnTo>
                    <a:pt x="3765" y="463"/>
                  </a:lnTo>
                  <a:lnTo>
                    <a:pt x="3824" y="445"/>
                  </a:lnTo>
                  <a:lnTo>
                    <a:pt x="3884" y="428"/>
                  </a:lnTo>
                  <a:lnTo>
                    <a:pt x="3943" y="411"/>
                  </a:lnTo>
                  <a:lnTo>
                    <a:pt x="4003" y="396"/>
                  </a:lnTo>
                  <a:lnTo>
                    <a:pt x="4063" y="380"/>
                  </a:lnTo>
                  <a:lnTo>
                    <a:pt x="4123" y="367"/>
                  </a:lnTo>
                  <a:lnTo>
                    <a:pt x="4184" y="353"/>
                  </a:lnTo>
                  <a:lnTo>
                    <a:pt x="4245" y="340"/>
                  </a:lnTo>
                  <a:lnTo>
                    <a:pt x="4306" y="329"/>
                  </a:lnTo>
                  <a:lnTo>
                    <a:pt x="4368" y="317"/>
                  </a:lnTo>
                  <a:lnTo>
                    <a:pt x="4429" y="307"/>
                  </a:lnTo>
                  <a:lnTo>
                    <a:pt x="4491" y="297"/>
                  </a:lnTo>
                  <a:lnTo>
                    <a:pt x="4554" y="288"/>
                  </a:lnTo>
                  <a:lnTo>
                    <a:pt x="4616" y="280"/>
                  </a:lnTo>
                  <a:lnTo>
                    <a:pt x="4678" y="272"/>
                  </a:lnTo>
                  <a:lnTo>
                    <a:pt x="4741" y="266"/>
                  </a:lnTo>
                  <a:lnTo>
                    <a:pt x="4805" y="259"/>
                  </a:lnTo>
                  <a:lnTo>
                    <a:pt x="4869" y="254"/>
                  </a:lnTo>
                  <a:lnTo>
                    <a:pt x="4932" y="250"/>
                  </a:lnTo>
                  <a:lnTo>
                    <a:pt x="4996" y="247"/>
                  </a:lnTo>
                  <a:lnTo>
                    <a:pt x="5060" y="243"/>
                  </a:lnTo>
                  <a:lnTo>
                    <a:pt x="5125" y="241"/>
                  </a:lnTo>
                  <a:lnTo>
                    <a:pt x="5189" y="240"/>
                  </a:lnTo>
                  <a:lnTo>
                    <a:pt x="5254" y="240"/>
                  </a:lnTo>
                  <a:lnTo>
                    <a:pt x="5254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 rot="-5400000">
              <a:off x="2502" y="3027"/>
              <a:ext cx="784" cy="360"/>
            </a:xfrm>
            <a:custGeom>
              <a:avLst/>
              <a:gdLst>
                <a:gd name="T0" fmla="*/ 0 w 7842"/>
                <a:gd name="T1" fmla="*/ 0 h 3598"/>
                <a:gd name="T2" fmla="*/ 0 w 7842"/>
                <a:gd name="T3" fmla="*/ 0 h 3598"/>
                <a:gd name="T4" fmla="*/ 0 w 7842"/>
                <a:gd name="T5" fmla="*/ 0 h 3598"/>
                <a:gd name="T6" fmla="*/ 0 w 7842"/>
                <a:gd name="T7" fmla="*/ 0 h 3598"/>
                <a:gd name="T8" fmla="*/ 0 w 7842"/>
                <a:gd name="T9" fmla="*/ 0 h 3598"/>
                <a:gd name="T10" fmla="*/ 0 w 7842"/>
                <a:gd name="T11" fmla="*/ 0 h 3598"/>
                <a:gd name="T12" fmla="*/ 0 w 7842"/>
                <a:gd name="T13" fmla="*/ 0 h 3598"/>
                <a:gd name="T14" fmla="*/ 0 w 7842"/>
                <a:gd name="T15" fmla="*/ 0 h 3598"/>
                <a:gd name="T16" fmla="*/ 0 w 7842"/>
                <a:gd name="T17" fmla="*/ 0 h 3598"/>
                <a:gd name="T18" fmla="*/ 0 w 7842"/>
                <a:gd name="T19" fmla="*/ 0 h 3598"/>
                <a:gd name="T20" fmla="*/ 0 w 7842"/>
                <a:gd name="T21" fmla="*/ 0 h 3598"/>
                <a:gd name="T22" fmla="*/ 0 w 7842"/>
                <a:gd name="T23" fmla="*/ 0 h 3598"/>
                <a:gd name="T24" fmla="*/ 0 w 7842"/>
                <a:gd name="T25" fmla="*/ 0 h 3598"/>
                <a:gd name="T26" fmla="*/ 0 w 7842"/>
                <a:gd name="T27" fmla="*/ 0 h 3598"/>
                <a:gd name="T28" fmla="*/ 0 w 7842"/>
                <a:gd name="T29" fmla="*/ 0 h 3598"/>
                <a:gd name="T30" fmla="*/ 0 w 7842"/>
                <a:gd name="T31" fmla="*/ 0 h 3598"/>
                <a:gd name="T32" fmla="*/ 0 w 7842"/>
                <a:gd name="T33" fmla="*/ 0 h 3598"/>
                <a:gd name="T34" fmla="*/ 0 w 7842"/>
                <a:gd name="T35" fmla="*/ 0 h 3598"/>
                <a:gd name="T36" fmla="*/ 0 w 7842"/>
                <a:gd name="T37" fmla="*/ 0 h 3598"/>
                <a:gd name="T38" fmla="*/ 0 w 7842"/>
                <a:gd name="T39" fmla="*/ 0 h 3598"/>
                <a:gd name="T40" fmla="*/ 0 w 7842"/>
                <a:gd name="T41" fmla="*/ 0 h 3598"/>
                <a:gd name="T42" fmla="*/ 0 w 7842"/>
                <a:gd name="T43" fmla="*/ 0 h 3598"/>
                <a:gd name="T44" fmla="*/ 0 w 7842"/>
                <a:gd name="T45" fmla="*/ 0 h 3598"/>
                <a:gd name="T46" fmla="*/ 0 w 7842"/>
                <a:gd name="T47" fmla="*/ 0 h 3598"/>
                <a:gd name="T48" fmla="*/ 0 w 7842"/>
                <a:gd name="T49" fmla="*/ 0 h 3598"/>
                <a:gd name="T50" fmla="*/ 0 w 7842"/>
                <a:gd name="T51" fmla="*/ 0 h 3598"/>
                <a:gd name="T52" fmla="*/ 0 w 7842"/>
                <a:gd name="T53" fmla="*/ 0 h 3598"/>
                <a:gd name="T54" fmla="*/ 0 w 7842"/>
                <a:gd name="T55" fmla="*/ 0 h 3598"/>
                <a:gd name="T56" fmla="*/ 0 w 7842"/>
                <a:gd name="T57" fmla="*/ 0 h 3598"/>
                <a:gd name="T58" fmla="*/ 0 w 7842"/>
                <a:gd name="T59" fmla="*/ 0 h 3598"/>
                <a:gd name="T60" fmla="*/ 0 w 7842"/>
                <a:gd name="T61" fmla="*/ 0 h 3598"/>
                <a:gd name="T62" fmla="*/ 0 w 7842"/>
                <a:gd name="T63" fmla="*/ 0 h 3598"/>
                <a:gd name="T64" fmla="*/ 0 w 7842"/>
                <a:gd name="T65" fmla="*/ 0 h 3598"/>
                <a:gd name="T66" fmla="*/ 0 w 7842"/>
                <a:gd name="T67" fmla="*/ 0 h 3598"/>
                <a:gd name="T68" fmla="*/ 0 w 7842"/>
                <a:gd name="T69" fmla="*/ 0 h 3598"/>
                <a:gd name="T70" fmla="*/ 0 w 7842"/>
                <a:gd name="T71" fmla="*/ 0 h 3598"/>
                <a:gd name="T72" fmla="*/ 0 w 7842"/>
                <a:gd name="T73" fmla="*/ 0 h 3598"/>
                <a:gd name="T74" fmla="*/ 0 w 7842"/>
                <a:gd name="T75" fmla="*/ 0 h 3598"/>
                <a:gd name="T76" fmla="*/ 0 w 7842"/>
                <a:gd name="T77" fmla="*/ 0 h 3598"/>
                <a:gd name="T78" fmla="*/ 0 w 7842"/>
                <a:gd name="T79" fmla="*/ 0 h 3598"/>
                <a:gd name="T80" fmla="*/ 0 w 7842"/>
                <a:gd name="T81" fmla="*/ 0 h 3598"/>
                <a:gd name="T82" fmla="*/ 0 w 7842"/>
                <a:gd name="T83" fmla="*/ 0 h 3598"/>
                <a:gd name="T84" fmla="*/ 0 w 7842"/>
                <a:gd name="T85" fmla="*/ 0 h 3598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842"/>
                <a:gd name="T130" fmla="*/ 0 h 3598"/>
                <a:gd name="T131" fmla="*/ 7842 w 7842"/>
                <a:gd name="T132" fmla="*/ 3598 h 3598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842" h="3598">
                  <a:moveTo>
                    <a:pt x="3972" y="0"/>
                  </a:moveTo>
                  <a:lnTo>
                    <a:pt x="4116" y="2"/>
                  </a:lnTo>
                  <a:lnTo>
                    <a:pt x="4259" y="8"/>
                  </a:lnTo>
                  <a:lnTo>
                    <a:pt x="4401" y="17"/>
                  </a:lnTo>
                  <a:lnTo>
                    <a:pt x="4542" y="31"/>
                  </a:lnTo>
                  <a:lnTo>
                    <a:pt x="4681" y="49"/>
                  </a:lnTo>
                  <a:lnTo>
                    <a:pt x="4820" y="69"/>
                  </a:lnTo>
                  <a:lnTo>
                    <a:pt x="4958" y="94"/>
                  </a:lnTo>
                  <a:lnTo>
                    <a:pt x="5094" y="122"/>
                  </a:lnTo>
                  <a:lnTo>
                    <a:pt x="5228" y="154"/>
                  </a:lnTo>
                  <a:lnTo>
                    <a:pt x="5362" y="189"/>
                  </a:lnTo>
                  <a:lnTo>
                    <a:pt x="5495" y="228"/>
                  </a:lnTo>
                  <a:lnTo>
                    <a:pt x="5625" y="270"/>
                  </a:lnTo>
                  <a:lnTo>
                    <a:pt x="5754" y="315"/>
                  </a:lnTo>
                  <a:lnTo>
                    <a:pt x="5881" y="364"/>
                  </a:lnTo>
                  <a:lnTo>
                    <a:pt x="6007" y="415"/>
                  </a:lnTo>
                  <a:lnTo>
                    <a:pt x="6131" y="470"/>
                  </a:lnTo>
                  <a:lnTo>
                    <a:pt x="6254" y="528"/>
                  </a:lnTo>
                  <a:lnTo>
                    <a:pt x="6374" y="589"/>
                  </a:lnTo>
                  <a:lnTo>
                    <a:pt x="6492" y="654"/>
                  </a:lnTo>
                  <a:lnTo>
                    <a:pt x="6609" y="721"/>
                  </a:lnTo>
                  <a:lnTo>
                    <a:pt x="6724" y="792"/>
                  </a:lnTo>
                  <a:lnTo>
                    <a:pt x="6837" y="864"/>
                  </a:lnTo>
                  <a:lnTo>
                    <a:pt x="6947" y="940"/>
                  </a:lnTo>
                  <a:lnTo>
                    <a:pt x="7056" y="1018"/>
                  </a:lnTo>
                  <a:lnTo>
                    <a:pt x="7162" y="1099"/>
                  </a:lnTo>
                  <a:lnTo>
                    <a:pt x="7266" y="1184"/>
                  </a:lnTo>
                  <a:lnTo>
                    <a:pt x="7368" y="1270"/>
                  </a:lnTo>
                  <a:lnTo>
                    <a:pt x="7468" y="1359"/>
                  </a:lnTo>
                  <a:lnTo>
                    <a:pt x="7565" y="1450"/>
                  </a:lnTo>
                  <a:lnTo>
                    <a:pt x="7660" y="1544"/>
                  </a:lnTo>
                  <a:lnTo>
                    <a:pt x="7752" y="1641"/>
                  </a:lnTo>
                  <a:lnTo>
                    <a:pt x="7842" y="1739"/>
                  </a:lnTo>
                  <a:lnTo>
                    <a:pt x="7751" y="1844"/>
                  </a:lnTo>
                  <a:lnTo>
                    <a:pt x="7659" y="1947"/>
                  </a:lnTo>
                  <a:lnTo>
                    <a:pt x="7564" y="2047"/>
                  </a:lnTo>
                  <a:lnTo>
                    <a:pt x="7466" y="2145"/>
                  </a:lnTo>
                  <a:lnTo>
                    <a:pt x="7365" y="2239"/>
                  </a:lnTo>
                  <a:lnTo>
                    <a:pt x="7262" y="2331"/>
                  </a:lnTo>
                  <a:lnTo>
                    <a:pt x="7156" y="2421"/>
                  </a:lnTo>
                  <a:lnTo>
                    <a:pt x="7048" y="2508"/>
                  </a:lnTo>
                  <a:lnTo>
                    <a:pt x="6938" y="2591"/>
                  </a:lnTo>
                  <a:lnTo>
                    <a:pt x="6824" y="2673"/>
                  </a:lnTo>
                  <a:lnTo>
                    <a:pt x="6709" y="2751"/>
                  </a:lnTo>
                  <a:lnTo>
                    <a:pt x="6591" y="2825"/>
                  </a:lnTo>
                  <a:lnTo>
                    <a:pt x="6472" y="2897"/>
                  </a:lnTo>
                  <a:lnTo>
                    <a:pt x="6350" y="2966"/>
                  </a:lnTo>
                  <a:lnTo>
                    <a:pt x="6227" y="3032"/>
                  </a:lnTo>
                  <a:lnTo>
                    <a:pt x="6101" y="3094"/>
                  </a:lnTo>
                  <a:lnTo>
                    <a:pt x="5974" y="3153"/>
                  </a:lnTo>
                  <a:lnTo>
                    <a:pt x="5844" y="3208"/>
                  </a:lnTo>
                  <a:lnTo>
                    <a:pt x="5713" y="3261"/>
                  </a:lnTo>
                  <a:lnTo>
                    <a:pt x="5580" y="3309"/>
                  </a:lnTo>
                  <a:lnTo>
                    <a:pt x="5445" y="3354"/>
                  </a:lnTo>
                  <a:lnTo>
                    <a:pt x="5308" y="3395"/>
                  </a:lnTo>
                  <a:lnTo>
                    <a:pt x="5171" y="3433"/>
                  </a:lnTo>
                  <a:lnTo>
                    <a:pt x="5032" y="3467"/>
                  </a:lnTo>
                  <a:lnTo>
                    <a:pt x="4891" y="3498"/>
                  </a:lnTo>
                  <a:lnTo>
                    <a:pt x="4749" y="3524"/>
                  </a:lnTo>
                  <a:lnTo>
                    <a:pt x="4604" y="3546"/>
                  </a:lnTo>
                  <a:lnTo>
                    <a:pt x="4460" y="3565"/>
                  </a:lnTo>
                  <a:lnTo>
                    <a:pt x="4314" y="3579"/>
                  </a:lnTo>
                  <a:lnTo>
                    <a:pt x="4167" y="3589"/>
                  </a:lnTo>
                  <a:lnTo>
                    <a:pt x="4018" y="3596"/>
                  </a:lnTo>
                  <a:lnTo>
                    <a:pt x="3869" y="3598"/>
                  </a:lnTo>
                  <a:lnTo>
                    <a:pt x="3726" y="3596"/>
                  </a:lnTo>
                  <a:lnTo>
                    <a:pt x="3582" y="3590"/>
                  </a:lnTo>
                  <a:lnTo>
                    <a:pt x="3440" y="3581"/>
                  </a:lnTo>
                  <a:lnTo>
                    <a:pt x="3299" y="3567"/>
                  </a:lnTo>
                  <a:lnTo>
                    <a:pt x="3159" y="3549"/>
                  </a:lnTo>
                  <a:lnTo>
                    <a:pt x="3020" y="3529"/>
                  </a:lnTo>
                  <a:lnTo>
                    <a:pt x="2882" y="3504"/>
                  </a:lnTo>
                  <a:lnTo>
                    <a:pt x="2747" y="3477"/>
                  </a:lnTo>
                  <a:lnTo>
                    <a:pt x="2612" y="3444"/>
                  </a:lnTo>
                  <a:lnTo>
                    <a:pt x="2478" y="3409"/>
                  </a:lnTo>
                  <a:lnTo>
                    <a:pt x="2347" y="3370"/>
                  </a:lnTo>
                  <a:lnTo>
                    <a:pt x="2216" y="3328"/>
                  </a:lnTo>
                  <a:lnTo>
                    <a:pt x="2087" y="3283"/>
                  </a:lnTo>
                  <a:lnTo>
                    <a:pt x="1959" y="3234"/>
                  </a:lnTo>
                  <a:lnTo>
                    <a:pt x="1833" y="3183"/>
                  </a:lnTo>
                  <a:lnTo>
                    <a:pt x="1710" y="3128"/>
                  </a:lnTo>
                  <a:lnTo>
                    <a:pt x="1587" y="3070"/>
                  </a:lnTo>
                  <a:lnTo>
                    <a:pt x="1467" y="3009"/>
                  </a:lnTo>
                  <a:lnTo>
                    <a:pt x="1348" y="2944"/>
                  </a:lnTo>
                  <a:lnTo>
                    <a:pt x="1231" y="2877"/>
                  </a:lnTo>
                  <a:lnTo>
                    <a:pt x="1116" y="2807"/>
                  </a:lnTo>
                  <a:lnTo>
                    <a:pt x="1004" y="2734"/>
                  </a:lnTo>
                  <a:lnTo>
                    <a:pt x="893" y="2658"/>
                  </a:lnTo>
                  <a:lnTo>
                    <a:pt x="785" y="2580"/>
                  </a:lnTo>
                  <a:lnTo>
                    <a:pt x="679" y="2499"/>
                  </a:lnTo>
                  <a:lnTo>
                    <a:pt x="574" y="2414"/>
                  </a:lnTo>
                  <a:lnTo>
                    <a:pt x="472" y="2328"/>
                  </a:lnTo>
                  <a:lnTo>
                    <a:pt x="373" y="2239"/>
                  </a:lnTo>
                  <a:lnTo>
                    <a:pt x="276" y="2148"/>
                  </a:lnTo>
                  <a:lnTo>
                    <a:pt x="181" y="2054"/>
                  </a:lnTo>
                  <a:lnTo>
                    <a:pt x="89" y="1957"/>
                  </a:lnTo>
                  <a:lnTo>
                    <a:pt x="0" y="1859"/>
                  </a:lnTo>
                  <a:lnTo>
                    <a:pt x="89" y="1754"/>
                  </a:lnTo>
                  <a:lnTo>
                    <a:pt x="182" y="1651"/>
                  </a:lnTo>
                  <a:lnTo>
                    <a:pt x="278" y="1551"/>
                  </a:lnTo>
                  <a:lnTo>
                    <a:pt x="375" y="1453"/>
                  </a:lnTo>
                  <a:lnTo>
                    <a:pt x="475" y="1359"/>
                  </a:lnTo>
                  <a:lnTo>
                    <a:pt x="579" y="1267"/>
                  </a:lnTo>
                  <a:lnTo>
                    <a:pt x="685" y="1177"/>
                  </a:lnTo>
                  <a:lnTo>
                    <a:pt x="793" y="1090"/>
                  </a:lnTo>
                  <a:lnTo>
                    <a:pt x="904" y="1007"/>
                  </a:lnTo>
                  <a:lnTo>
                    <a:pt x="1016" y="925"/>
                  </a:lnTo>
                  <a:lnTo>
                    <a:pt x="1131" y="847"/>
                  </a:lnTo>
                  <a:lnTo>
                    <a:pt x="1249" y="773"/>
                  </a:lnTo>
                  <a:lnTo>
                    <a:pt x="1369" y="701"/>
                  </a:lnTo>
                  <a:lnTo>
                    <a:pt x="1490" y="632"/>
                  </a:lnTo>
                  <a:lnTo>
                    <a:pt x="1614" y="566"/>
                  </a:lnTo>
                  <a:lnTo>
                    <a:pt x="1739" y="504"/>
                  </a:lnTo>
                  <a:lnTo>
                    <a:pt x="1867" y="445"/>
                  </a:lnTo>
                  <a:lnTo>
                    <a:pt x="1996" y="390"/>
                  </a:lnTo>
                  <a:lnTo>
                    <a:pt x="2128" y="337"/>
                  </a:lnTo>
                  <a:lnTo>
                    <a:pt x="2262" y="289"/>
                  </a:lnTo>
                  <a:lnTo>
                    <a:pt x="2396" y="245"/>
                  </a:lnTo>
                  <a:lnTo>
                    <a:pt x="2532" y="203"/>
                  </a:lnTo>
                  <a:lnTo>
                    <a:pt x="2670" y="165"/>
                  </a:lnTo>
                  <a:lnTo>
                    <a:pt x="2810" y="131"/>
                  </a:lnTo>
                  <a:lnTo>
                    <a:pt x="2950" y="100"/>
                  </a:lnTo>
                  <a:lnTo>
                    <a:pt x="3092" y="74"/>
                  </a:lnTo>
                  <a:lnTo>
                    <a:pt x="3236" y="52"/>
                  </a:lnTo>
                  <a:lnTo>
                    <a:pt x="3381" y="33"/>
                  </a:lnTo>
                  <a:lnTo>
                    <a:pt x="3527" y="19"/>
                  </a:lnTo>
                  <a:lnTo>
                    <a:pt x="3674" y="9"/>
                  </a:lnTo>
                  <a:lnTo>
                    <a:pt x="3822" y="2"/>
                  </a:lnTo>
                  <a:lnTo>
                    <a:pt x="3972" y="0"/>
                  </a:lnTo>
                  <a:close/>
                </a:path>
              </a:pathLst>
            </a:custGeom>
            <a:solidFill>
              <a:srgbClr val="9BBB59">
                <a:lumMod val="50000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 rot="-5400000">
              <a:off x="2597" y="2903"/>
              <a:ext cx="403" cy="194"/>
            </a:xfrm>
            <a:custGeom>
              <a:avLst/>
              <a:gdLst>
                <a:gd name="T0" fmla="*/ 0 w 4027"/>
                <a:gd name="T1" fmla="*/ 0 h 1938"/>
                <a:gd name="T2" fmla="*/ 0 w 4027"/>
                <a:gd name="T3" fmla="*/ 0 h 1938"/>
                <a:gd name="T4" fmla="*/ 0 w 4027"/>
                <a:gd name="T5" fmla="*/ 0 h 1938"/>
                <a:gd name="T6" fmla="*/ 0 w 4027"/>
                <a:gd name="T7" fmla="*/ 0 h 1938"/>
                <a:gd name="T8" fmla="*/ 0 w 4027"/>
                <a:gd name="T9" fmla="*/ 0 h 1938"/>
                <a:gd name="T10" fmla="*/ 0 w 4027"/>
                <a:gd name="T11" fmla="*/ 0 h 1938"/>
                <a:gd name="T12" fmla="*/ 0 w 4027"/>
                <a:gd name="T13" fmla="*/ 0 h 1938"/>
                <a:gd name="T14" fmla="*/ 0 w 4027"/>
                <a:gd name="T15" fmla="*/ 0 h 1938"/>
                <a:gd name="T16" fmla="*/ 0 w 4027"/>
                <a:gd name="T17" fmla="*/ 0 h 1938"/>
                <a:gd name="T18" fmla="*/ 0 w 4027"/>
                <a:gd name="T19" fmla="*/ 0 h 1938"/>
                <a:gd name="T20" fmla="*/ 0 w 4027"/>
                <a:gd name="T21" fmla="*/ 0 h 1938"/>
                <a:gd name="T22" fmla="*/ 0 w 4027"/>
                <a:gd name="T23" fmla="*/ 0 h 1938"/>
                <a:gd name="T24" fmla="*/ 0 w 4027"/>
                <a:gd name="T25" fmla="*/ 0 h 1938"/>
                <a:gd name="T26" fmla="*/ 0 w 4027"/>
                <a:gd name="T27" fmla="*/ 0 h 1938"/>
                <a:gd name="T28" fmla="*/ 0 w 4027"/>
                <a:gd name="T29" fmla="*/ 0 h 1938"/>
                <a:gd name="T30" fmla="*/ 0 w 4027"/>
                <a:gd name="T31" fmla="*/ 0 h 1938"/>
                <a:gd name="T32" fmla="*/ 0 w 4027"/>
                <a:gd name="T33" fmla="*/ 0 h 1938"/>
                <a:gd name="T34" fmla="*/ 0 w 4027"/>
                <a:gd name="T35" fmla="*/ 0 h 1938"/>
                <a:gd name="T36" fmla="*/ 0 w 4027"/>
                <a:gd name="T37" fmla="*/ 0 h 1938"/>
                <a:gd name="T38" fmla="*/ 0 w 4027"/>
                <a:gd name="T39" fmla="*/ 0 h 1938"/>
                <a:gd name="T40" fmla="*/ 0 w 4027"/>
                <a:gd name="T41" fmla="*/ 0 h 1938"/>
                <a:gd name="T42" fmla="*/ 0 w 4027"/>
                <a:gd name="T43" fmla="*/ 0 h 1938"/>
                <a:gd name="T44" fmla="*/ 0 w 4027"/>
                <a:gd name="T45" fmla="*/ 0 h 1938"/>
                <a:gd name="T46" fmla="*/ 0 w 4027"/>
                <a:gd name="T47" fmla="*/ 0 h 1938"/>
                <a:gd name="T48" fmla="*/ 0 w 4027"/>
                <a:gd name="T49" fmla="*/ 0 h 1938"/>
                <a:gd name="T50" fmla="*/ 0 w 4027"/>
                <a:gd name="T51" fmla="*/ 0 h 1938"/>
                <a:gd name="T52" fmla="*/ 0 w 4027"/>
                <a:gd name="T53" fmla="*/ 0 h 1938"/>
                <a:gd name="T54" fmla="*/ 0 w 4027"/>
                <a:gd name="T55" fmla="*/ 0 h 1938"/>
                <a:gd name="T56" fmla="*/ 0 w 4027"/>
                <a:gd name="T57" fmla="*/ 0 h 1938"/>
                <a:gd name="T58" fmla="*/ 0 w 4027"/>
                <a:gd name="T59" fmla="*/ 0 h 1938"/>
                <a:gd name="T60" fmla="*/ 0 w 4027"/>
                <a:gd name="T61" fmla="*/ 0 h 1938"/>
                <a:gd name="T62" fmla="*/ 0 w 4027"/>
                <a:gd name="T63" fmla="*/ 0 h 1938"/>
                <a:gd name="T64" fmla="*/ 0 w 4027"/>
                <a:gd name="T65" fmla="*/ 0 h 1938"/>
                <a:gd name="T66" fmla="*/ 0 w 4027"/>
                <a:gd name="T67" fmla="*/ 0 h 1938"/>
                <a:gd name="T68" fmla="*/ 0 w 4027"/>
                <a:gd name="T69" fmla="*/ 0 h 1938"/>
                <a:gd name="T70" fmla="*/ 0 w 4027"/>
                <a:gd name="T71" fmla="*/ 0 h 1938"/>
                <a:gd name="T72" fmla="*/ 0 w 4027"/>
                <a:gd name="T73" fmla="*/ 0 h 1938"/>
                <a:gd name="T74" fmla="*/ 0 w 4027"/>
                <a:gd name="T75" fmla="*/ 0 h 1938"/>
                <a:gd name="T76" fmla="*/ 0 w 4027"/>
                <a:gd name="T77" fmla="*/ 0 h 1938"/>
                <a:gd name="T78" fmla="*/ 0 w 4027"/>
                <a:gd name="T79" fmla="*/ 0 h 1938"/>
                <a:gd name="T80" fmla="*/ 0 w 4027"/>
                <a:gd name="T81" fmla="*/ 0 h 1938"/>
                <a:gd name="T82" fmla="*/ 0 w 4027"/>
                <a:gd name="T83" fmla="*/ 0 h 1938"/>
                <a:gd name="T84" fmla="*/ 0 w 4027"/>
                <a:gd name="T85" fmla="*/ 0 h 1938"/>
                <a:gd name="T86" fmla="*/ 0 w 4027"/>
                <a:gd name="T87" fmla="*/ 0 h 1938"/>
                <a:gd name="T88" fmla="*/ 0 w 4027"/>
                <a:gd name="T89" fmla="*/ 0 h 19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27"/>
                <a:gd name="T136" fmla="*/ 0 h 1938"/>
                <a:gd name="T137" fmla="*/ 4027 w 4027"/>
                <a:gd name="T138" fmla="*/ 1938 h 193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27" h="1938">
                  <a:moveTo>
                    <a:pt x="3961" y="1936"/>
                  </a:moveTo>
                  <a:lnTo>
                    <a:pt x="3959" y="1780"/>
                  </a:lnTo>
                  <a:lnTo>
                    <a:pt x="3914" y="1729"/>
                  </a:lnTo>
                  <a:lnTo>
                    <a:pt x="3868" y="1679"/>
                  </a:lnTo>
                  <a:lnTo>
                    <a:pt x="3820" y="1629"/>
                  </a:lnTo>
                  <a:lnTo>
                    <a:pt x="3773" y="1581"/>
                  </a:lnTo>
                  <a:lnTo>
                    <a:pt x="3725" y="1532"/>
                  </a:lnTo>
                  <a:lnTo>
                    <a:pt x="3676" y="1484"/>
                  </a:lnTo>
                  <a:lnTo>
                    <a:pt x="3627" y="1437"/>
                  </a:lnTo>
                  <a:lnTo>
                    <a:pt x="3576" y="1391"/>
                  </a:lnTo>
                  <a:lnTo>
                    <a:pt x="3526" y="1345"/>
                  </a:lnTo>
                  <a:lnTo>
                    <a:pt x="3475" y="1299"/>
                  </a:lnTo>
                  <a:lnTo>
                    <a:pt x="3422" y="1255"/>
                  </a:lnTo>
                  <a:lnTo>
                    <a:pt x="3370" y="1211"/>
                  </a:lnTo>
                  <a:lnTo>
                    <a:pt x="3317" y="1168"/>
                  </a:lnTo>
                  <a:lnTo>
                    <a:pt x="3264" y="1126"/>
                  </a:lnTo>
                  <a:lnTo>
                    <a:pt x="3210" y="1083"/>
                  </a:lnTo>
                  <a:lnTo>
                    <a:pt x="3155" y="1042"/>
                  </a:lnTo>
                  <a:lnTo>
                    <a:pt x="3099" y="1001"/>
                  </a:lnTo>
                  <a:lnTo>
                    <a:pt x="3045" y="962"/>
                  </a:lnTo>
                  <a:lnTo>
                    <a:pt x="2988" y="923"/>
                  </a:lnTo>
                  <a:lnTo>
                    <a:pt x="2931" y="884"/>
                  </a:lnTo>
                  <a:lnTo>
                    <a:pt x="2873" y="846"/>
                  </a:lnTo>
                  <a:lnTo>
                    <a:pt x="2815" y="809"/>
                  </a:lnTo>
                  <a:lnTo>
                    <a:pt x="2757" y="774"/>
                  </a:lnTo>
                  <a:lnTo>
                    <a:pt x="2698" y="738"/>
                  </a:lnTo>
                  <a:lnTo>
                    <a:pt x="2638" y="704"/>
                  </a:lnTo>
                  <a:lnTo>
                    <a:pt x="2578" y="669"/>
                  </a:lnTo>
                  <a:lnTo>
                    <a:pt x="2518" y="636"/>
                  </a:lnTo>
                  <a:lnTo>
                    <a:pt x="2457" y="604"/>
                  </a:lnTo>
                  <a:lnTo>
                    <a:pt x="2395" y="572"/>
                  </a:lnTo>
                  <a:lnTo>
                    <a:pt x="2334" y="541"/>
                  </a:lnTo>
                  <a:lnTo>
                    <a:pt x="2271" y="511"/>
                  </a:lnTo>
                  <a:lnTo>
                    <a:pt x="2209" y="482"/>
                  </a:lnTo>
                  <a:lnTo>
                    <a:pt x="2146" y="453"/>
                  </a:lnTo>
                  <a:lnTo>
                    <a:pt x="2082" y="425"/>
                  </a:lnTo>
                  <a:lnTo>
                    <a:pt x="2017" y="398"/>
                  </a:lnTo>
                  <a:lnTo>
                    <a:pt x="1953" y="372"/>
                  </a:lnTo>
                  <a:lnTo>
                    <a:pt x="1888" y="347"/>
                  </a:lnTo>
                  <a:lnTo>
                    <a:pt x="1823" y="323"/>
                  </a:lnTo>
                  <a:lnTo>
                    <a:pt x="1757" y="299"/>
                  </a:lnTo>
                  <a:lnTo>
                    <a:pt x="1691" y="276"/>
                  </a:lnTo>
                  <a:lnTo>
                    <a:pt x="1625" y="254"/>
                  </a:lnTo>
                  <a:lnTo>
                    <a:pt x="1557" y="233"/>
                  </a:lnTo>
                  <a:lnTo>
                    <a:pt x="1490" y="213"/>
                  </a:lnTo>
                  <a:lnTo>
                    <a:pt x="1422" y="194"/>
                  </a:lnTo>
                  <a:lnTo>
                    <a:pt x="1354" y="175"/>
                  </a:lnTo>
                  <a:lnTo>
                    <a:pt x="1286" y="157"/>
                  </a:lnTo>
                  <a:lnTo>
                    <a:pt x="1216" y="140"/>
                  </a:lnTo>
                  <a:lnTo>
                    <a:pt x="1148" y="126"/>
                  </a:lnTo>
                  <a:lnTo>
                    <a:pt x="1078" y="111"/>
                  </a:lnTo>
                  <a:lnTo>
                    <a:pt x="1008" y="96"/>
                  </a:lnTo>
                  <a:lnTo>
                    <a:pt x="939" y="83"/>
                  </a:lnTo>
                  <a:lnTo>
                    <a:pt x="867" y="71"/>
                  </a:lnTo>
                  <a:lnTo>
                    <a:pt x="797" y="60"/>
                  </a:lnTo>
                  <a:lnTo>
                    <a:pt x="726" y="50"/>
                  </a:lnTo>
                  <a:lnTo>
                    <a:pt x="654" y="40"/>
                  </a:lnTo>
                  <a:lnTo>
                    <a:pt x="583" y="32"/>
                  </a:lnTo>
                  <a:lnTo>
                    <a:pt x="510" y="24"/>
                  </a:lnTo>
                  <a:lnTo>
                    <a:pt x="439" y="18"/>
                  </a:lnTo>
                  <a:lnTo>
                    <a:pt x="366" y="13"/>
                  </a:lnTo>
                  <a:lnTo>
                    <a:pt x="293" y="9"/>
                  </a:lnTo>
                  <a:lnTo>
                    <a:pt x="220" y="5"/>
                  </a:lnTo>
                  <a:lnTo>
                    <a:pt x="147" y="2"/>
                  </a:lnTo>
                  <a:lnTo>
                    <a:pt x="73" y="0"/>
                  </a:lnTo>
                  <a:lnTo>
                    <a:pt x="0" y="0"/>
                  </a:lnTo>
                  <a:lnTo>
                    <a:pt x="0" y="240"/>
                  </a:lnTo>
                  <a:lnTo>
                    <a:pt x="70" y="240"/>
                  </a:lnTo>
                  <a:lnTo>
                    <a:pt x="141" y="241"/>
                  </a:lnTo>
                  <a:lnTo>
                    <a:pt x="210" y="244"/>
                  </a:lnTo>
                  <a:lnTo>
                    <a:pt x="280" y="248"/>
                  </a:lnTo>
                  <a:lnTo>
                    <a:pt x="350" y="252"/>
                  </a:lnTo>
                  <a:lnTo>
                    <a:pt x="420" y="257"/>
                  </a:lnTo>
                  <a:lnTo>
                    <a:pt x="488" y="263"/>
                  </a:lnTo>
                  <a:lnTo>
                    <a:pt x="558" y="270"/>
                  </a:lnTo>
                  <a:lnTo>
                    <a:pt x="625" y="278"/>
                  </a:lnTo>
                  <a:lnTo>
                    <a:pt x="693" y="287"/>
                  </a:lnTo>
                  <a:lnTo>
                    <a:pt x="762" y="297"/>
                  </a:lnTo>
                  <a:lnTo>
                    <a:pt x="829" y="308"/>
                  </a:lnTo>
                  <a:lnTo>
                    <a:pt x="897" y="319"/>
                  </a:lnTo>
                  <a:lnTo>
                    <a:pt x="964" y="331"/>
                  </a:lnTo>
                  <a:lnTo>
                    <a:pt x="1030" y="345"/>
                  </a:lnTo>
                  <a:lnTo>
                    <a:pt x="1096" y="358"/>
                  </a:lnTo>
                  <a:lnTo>
                    <a:pt x="1163" y="374"/>
                  </a:lnTo>
                  <a:lnTo>
                    <a:pt x="1228" y="390"/>
                  </a:lnTo>
                  <a:lnTo>
                    <a:pt x="1293" y="407"/>
                  </a:lnTo>
                  <a:lnTo>
                    <a:pt x="1359" y="424"/>
                  </a:lnTo>
                  <a:lnTo>
                    <a:pt x="1424" y="443"/>
                  </a:lnTo>
                  <a:lnTo>
                    <a:pt x="1487" y="462"/>
                  </a:lnTo>
                  <a:lnTo>
                    <a:pt x="1551" y="482"/>
                  </a:lnTo>
                  <a:lnTo>
                    <a:pt x="1615" y="503"/>
                  </a:lnTo>
                  <a:lnTo>
                    <a:pt x="1678" y="525"/>
                  </a:lnTo>
                  <a:lnTo>
                    <a:pt x="1742" y="547"/>
                  </a:lnTo>
                  <a:lnTo>
                    <a:pt x="1804" y="571"/>
                  </a:lnTo>
                  <a:lnTo>
                    <a:pt x="1866" y="595"/>
                  </a:lnTo>
                  <a:lnTo>
                    <a:pt x="1927" y="620"/>
                  </a:lnTo>
                  <a:lnTo>
                    <a:pt x="1988" y="645"/>
                  </a:lnTo>
                  <a:lnTo>
                    <a:pt x="2049" y="672"/>
                  </a:lnTo>
                  <a:lnTo>
                    <a:pt x="2110" y="699"/>
                  </a:lnTo>
                  <a:lnTo>
                    <a:pt x="2170" y="727"/>
                  </a:lnTo>
                  <a:lnTo>
                    <a:pt x="2229" y="756"/>
                  </a:lnTo>
                  <a:lnTo>
                    <a:pt x="2288" y="785"/>
                  </a:lnTo>
                  <a:lnTo>
                    <a:pt x="2347" y="816"/>
                  </a:lnTo>
                  <a:lnTo>
                    <a:pt x="2405" y="847"/>
                  </a:lnTo>
                  <a:lnTo>
                    <a:pt x="2463" y="878"/>
                  </a:lnTo>
                  <a:lnTo>
                    <a:pt x="2519" y="911"/>
                  </a:lnTo>
                  <a:lnTo>
                    <a:pt x="2576" y="944"/>
                  </a:lnTo>
                  <a:lnTo>
                    <a:pt x="2633" y="978"/>
                  </a:lnTo>
                  <a:lnTo>
                    <a:pt x="2689" y="1013"/>
                  </a:lnTo>
                  <a:lnTo>
                    <a:pt x="2744" y="1048"/>
                  </a:lnTo>
                  <a:lnTo>
                    <a:pt x="2798" y="1083"/>
                  </a:lnTo>
                  <a:lnTo>
                    <a:pt x="2853" y="1120"/>
                  </a:lnTo>
                  <a:lnTo>
                    <a:pt x="2907" y="1158"/>
                  </a:lnTo>
                  <a:lnTo>
                    <a:pt x="2960" y="1196"/>
                  </a:lnTo>
                  <a:lnTo>
                    <a:pt x="3013" y="1234"/>
                  </a:lnTo>
                  <a:lnTo>
                    <a:pt x="3065" y="1274"/>
                  </a:lnTo>
                  <a:lnTo>
                    <a:pt x="3117" y="1314"/>
                  </a:lnTo>
                  <a:lnTo>
                    <a:pt x="3168" y="1354"/>
                  </a:lnTo>
                  <a:lnTo>
                    <a:pt x="3218" y="1395"/>
                  </a:lnTo>
                  <a:lnTo>
                    <a:pt x="3269" y="1437"/>
                  </a:lnTo>
                  <a:lnTo>
                    <a:pt x="3317" y="1481"/>
                  </a:lnTo>
                  <a:lnTo>
                    <a:pt x="3367" y="1523"/>
                  </a:lnTo>
                  <a:lnTo>
                    <a:pt x="3415" y="1567"/>
                  </a:lnTo>
                  <a:lnTo>
                    <a:pt x="3462" y="1611"/>
                  </a:lnTo>
                  <a:lnTo>
                    <a:pt x="3510" y="1657"/>
                  </a:lnTo>
                  <a:lnTo>
                    <a:pt x="3556" y="1702"/>
                  </a:lnTo>
                  <a:lnTo>
                    <a:pt x="3602" y="1748"/>
                  </a:lnTo>
                  <a:lnTo>
                    <a:pt x="3648" y="1795"/>
                  </a:lnTo>
                  <a:lnTo>
                    <a:pt x="3692" y="1842"/>
                  </a:lnTo>
                  <a:lnTo>
                    <a:pt x="3736" y="1891"/>
                  </a:lnTo>
                  <a:lnTo>
                    <a:pt x="3780" y="1938"/>
                  </a:lnTo>
                  <a:lnTo>
                    <a:pt x="3778" y="1783"/>
                  </a:lnTo>
                  <a:lnTo>
                    <a:pt x="3961" y="1936"/>
                  </a:lnTo>
                  <a:lnTo>
                    <a:pt x="4027" y="1857"/>
                  </a:lnTo>
                  <a:lnTo>
                    <a:pt x="3959" y="1780"/>
                  </a:lnTo>
                  <a:lnTo>
                    <a:pt x="3961" y="1936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 rot="-5400000">
              <a:off x="2780" y="2906"/>
              <a:ext cx="406" cy="206"/>
            </a:xfrm>
            <a:custGeom>
              <a:avLst/>
              <a:gdLst>
                <a:gd name="T0" fmla="*/ 0 w 4064"/>
                <a:gd name="T1" fmla="*/ 0 h 2055"/>
                <a:gd name="T2" fmla="*/ 0 w 4064"/>
                <a:gd name="T3" fmla="*/ 0 h 2055"/>
                <a:gd name="T4" fmla="*/ 0 w 4064"/>
                <a:gd name="T5" fmla="*/ 0 h 2055"/>
                <a:gd name="T6" fmla="*/ 0 w 4064"/>
                <a:gd name="T7" fmla="*/ 0 h 2055"/>
                <a:gd name="T8" fmla="*/ 0 w 4064"/>
                <a:gd name="T9" fmla="*/ 0 h 2055"/>
                <a:gd name="T10" fmla="*/ 0 w 4064"/>
                <a:gd name="T11" fmla="*/ 0 h 2055"/>
                <a:gd name="T12" fmla="*/ 0 w 4064"/>
                <a:gd name="T13" fmla="*/ 0 h 2055"/>
                <a:gd name="T14" fmla="*/ 0 w 4064"/>
                <a:gd name="T15" fmla="*/ 0 h 2055"/>
                <a:gd name="T16" fmla="*/ 0 w 4064"/>
                <a:gd name="T17" fmla="*/ 0 h 2055"/>
                <a:gd name="T18" fmla="*/ 0 w 4064"/>
                <a:gd name="T19" fmla="*/ 0 h 2055"/>
                <a:gd name="T20" fmla="*/ 0 w 4064"/>
                <a:gd name="T21" fmla="*/ 0 h 2055"/>
                <a:gd name="T22" fmla="*/ 0 w 4064"/>
                <a:gd name="T23" fmla="*/ 0 h 2055"/>
                <a:gd name="T24" fmla="*/ 0 w 4064"/>
                <a:gd name="T25" fmla="*/ 0 h 2055"/>
                <a:gd name="T26" fmla="*/ 0 w 4064"/>
                <a:gd name="T27" fmla="*/ 0 h 2055"/>
                <a:gd name="T28" fmla="*/ 0 w 4064"/>
                <a:gd name="T29" fmla="*/ 0 h 2055"/>
                <a:gd name="T30" fmla="*/ 0 w 4064"/>
                <a:gd name="T31" fmla="*/ 0 h 2055"/>
                <a:gd name="T32" fmla="*/ 0 w 4064"/>
                <a:gd name="T33" fmla="*/ 0 h 2055"/>
                <a:gd name="T34" fmla="*/ 0 w 4064"/>
                <a:gd name="T35" fmla="*/ 0 h 2055"/>
                <a:gd name="T36" fmla="*/ 0 w 4064"/>
                <a:gd name="T37" fmla="*/ 0 h 2055"/>
                <a:gd name="T38" fmla="*/ 0 w 4064"/>
                <a:gd name="T39" fmla="*/ 0 h 2055"/>
                <a:gd name="T40" fmla="*/ 0 w 4064"/>
                <a:gd name="T41" fmla="*/ 0 h 2055"/>
                <a:gd name="T42" fmla="*/ 0 w 4064"/>
                <a:gd name="T43" fmla="*/ 0 h 2055"/>
                <a:gd name="T44" fmla="*/ 0 w 4064"/>
                <a:gd name="T45" fmla="*/ 0 h 2055"/>
                <a:gd name="T46" fmla="*/ 0 w 4064"/>
                <a:gd name="T47" fmla="*/ 0 h 2055"/>
                <a:gd name="T48" fmla="*/ 0 w 4064"/>
                <a:gd name="T49" fmla="*/ 0 h 2055"/>
                <a:gd name="T50" fmla="*/ 0 w 4064"/>
                <a:gd name="T51" fmla="*/ 0 h 2055"/>
                <a:gd name="T52" fmla="*/ 0 w 4064"/>
                <a:gd name="T53" fmla="*/ 0 h 2055"/>
                <a:gd name="T54" fmla="*/ 0 w 4064"/>
                <a:gd name="T55" fmla="*/ 0 h 2055"/>
                <a:gd name="T56" fmla="*/ 0 w 4064"/>
                <a:gd name="T57" fmla="*/ 0 h 2055"/>
                <a:gd name="T58" fmla="*/ 0 w 4064"/>
                <a:gd name="T59" fmla="*/ 0 h 2055"/>
                <a:gd name="T60" fmla="*/ 0 w 4064"/>
                <a:gd name="T61" fmla="*/ 0 h 2055"/>
                <a:gd name="T62" fmla="*/ 0 w 4064"/>
                <a:gd name="T63" fmla="*/ 0 h 2055"/>
                <a:gd name="T64" fmla="*/ 0 w 4064"/>
                <a:gd name="T65" fmla="*/ 0 h 2055"/>
                <a:gd name="T66" fmla="*/ 0 w 4064"/>
                <a:gd name="T67" fmla="*/ 0 h 2055"/>
                <a:gd name="T68" fmla="*/ 0 w 4064"/>
                <a:gd name="T69" fmla="*/ 0 h 2055"/>
                <a:gd name="T70" fmla="*/ 0 w 4064"/>
                <a:gd name="T71" fmla="*/ 0 h 2055"/>
                <a:gd name="T72" fmla="*/ 0 w 4064"/>
                <a:gd name="T73" fmla="*/ 0 h 2055"/>
                <a:gd name="T74" fmla="*/ 0 w 4064"/>
                <a:gd name="T75" fmla="*/ 0 h 2055"/>
                <a:gd name="T76" fmla="*/ 0 w 4064"/>
                <a:gd name="T77" fmla="*/ 0 h 2055"/>
                <a:gd name="T78" fmla="*/ 0 w 4064"/>
                <a:gd name="T79" fmla="*/ 0 h 2055"/>
                <a:gd name="T80" fmla="*/ 0 w 4064"/>
                <a:gd name="T81" fmla="*/ 0 h 2055"/>
                <a:gd name="T82" fmla="*/ 0 w 4064"/>
                <a:gd name="T83" fmla="*/ 0 h 2055"/>
                <a:gd name="T84" fmla="*/ 0 w 4064"/>
                <a:gd name="T85" fmla="*/ 0 h 2055"/>
                <a:gd name="T86" fmla="*/ 0 w 4064"/>
                <a:gd name="T87" fmla="*/ 0 h 2055"/>
                <a:gd name="T88" fmla="*/ 0 w 4064"/>
                <a:gd name="T89" fmla="*/ 0 h 20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64"/>
                <a:gd name="T136" fmla="*/ 0 h 2055"/>
                <a:gd name="T137" fmla="*/ 4064 w 4064"/>
                <a:gd name="T138" fmla="*/ 2055 h 20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64" h="2055">
                  <a:moveTo>
                    <a:pt x="0" y="2055"/>
                  </a:moveTo>
                  <a:lnTo>
                    <a:pt x="0" y="2055"/>
                  </a:lnTo>
                  <a:lnTo>
                    <a:pt x="76" y="2055"/>
                  </a:lnTo>
                  <a:lnTo>
                    <a:pt x="152" y="2053"/>
                  </a:lnTo>
                  <a:lnTo>
                    <a:pt x="228" y="2050"/>
                  </a:lnTo>
                  <a:lnTo>
                    <a:pt x="304" y="2046"/>
                  </a:lnTo>
                  <a:lnTo>
                    <a:pt x="380" y="2041"/>
                  </a:lnTo>
                  <a:lnTo>
                    <a:pt x="454" y="2036"/>
                  </a:lnTo>
                  <a:lnTo>
                    <a:pt x="530" y="2029"/>
                  </a:lnTo>
                  <a:lnTo>
                    <a:pt x="604" y="2021"/>
                  </a:lnTo>
                  <a:lnTo>
                    <a:pt x="678" y="2012"/>
                  </a:lnTo>
                  <a:lnTo>
                    <a:pt x="752" y="2002"/>
                  </a:lnTo>
                  <a:lnTo>
                    <a:pt x="826" y="1991"/>
                  </a:lnTo>
                  <a:lnTo>
                    <a:pt x="900" y="1979"/>
                  </a:lnTo>
                  <a:lnTo>
                    <a:pt x="972" y="1965"/>
                  </a:lnTo>
                  <a:lnTo>
                    <a:pt x="1045" y="1952"/>
                  </a:lnTo>
                  <a:lnTo>
                    <a:pt x="1117" y="1937"/>
                  </a:lnTo>
                  <a:lnTo>
                    <a:pt x="1189" y="1921"/>
                  </a:lnTo>
                  <a:lnTo>
                    <a:pt x="1261" y="1904"/>
                  </a:lnTo>
                  <a:lnTo>
                    <a:pt x="1332" y="1885"/>
                  </a:lnTo>
                  <a:lnTo>
                    <a:pt x="1403" y="1867"/>
                  </a:lnTo>
                  <a:lnTo>
                    <a:pt x="1472" y="1847"/>
                  </a:lnTo>
                  <a:lnTo>
                    <a:pt x="1543" y="1826"/>
                  </a:lnTo>
                  <a:lnTo>
                    <a:pt x="1612" y="1805"/>
                  </a:lnTo>
                  <a:lnTo>
                    <a:pt x="1682" y="1782"/>
                  </a:lnTo>
                  <a:lnTo>
                    <a:pt x="1750" y="1759"/>
                  </a:lnTo>
                  <a:lnTo>
                    <a:pt x="1818" y="1735"/>
                  </a:lnTo>
                  <a:lnTo>
                    <a:pt x="1887" y="1709"/>
                  </a:lnTo>
                  <a:lnTo>
                    <a:pt x="1953" y="1683"/>
                  </a:lnTo>
                  <a:lnTo>
                    <a:pt x="2020" y="1656"/>
                  </a:lnTo>
                  <a:lnTo>
                    <a:pt x="2087" y="1628"/>
                  </a:lnTo>
                  <a:lnTo>
                    <a:pt x="2153" y="1599"/>
                  </a:lnTo>
                  <a:lnTo>
                    <a:pt x="2218" y="1569"/>
                  </a:lnTo>
                  <a:lnTo>
                    <a:pt x="2284" y="1539"/>
                  </a:lnTo>
                  <a:lnTo>
                    <a:pt x="2348" y="1507"/>
                  </a:lnTo>
                  <a:lnTo>
                    <a:pt x="2412" y="1475"/>
                  </a:lnTo>
                  <a:lnTo>
                    <a:pt x="2475" y="1442"/>
                  </a:lnTo>
                  <a:lnTo>
                    <a:pt x="2538" y="1408"/>
                  </a:lnTo>
                  <a:lnTo>
                    <a:pt x="2601" y="1373"/>
                  </a:lnTo>
                  <a:lnTo>
                    <a:pt x="2663" y="1338"/>
                  </a:lnTo>
                  <a:lnTo>
                    <a:pt x="2725" y="1301"/>
                  </a:lnTo>
                  <a:lnTo>
                    <a:pt x="2786" y="1265"/>
                  </a:lnTo>
                  <a:lnTo>
                    <a:pt x="2846" y="1227"/>
                  </a:lnTo>
                  <a:lnTo>
                    <a:pt x="2906" y="1188"/>
                  </a:lnTo>
                  <a:lnTo>
                    <a:pt x="2964" y="1149"/>
                  </a:lnTo>
                  <a:lnTo>
                    <a:pt x="3023" y="1108"/>
                  </a:lnTo>
                  <a:lnTo>
                    <a:pt x="3081" y="1066"/>
                  </a:lnTo>
                  <a:lnTo>
                    <a:pt x="3139" y="1025"/>
                  </a:lnTo>
                  <a:lnTo>
                    <a:pt x="3196" y="982"/>
                  </a:lnTo>
                  <a:lnTo>
                    <a:pt x="3252" y="939"/>
                  </a:lnTo>
                  <a:lnTo>
                    <a:pt x="3308" y="895"/>
                  </a:lnTo>
                  <a:lnTo>
                    <a:pt x="3362" y="850"/>
                  </a:lnTo>
                  <a:lnTo>
                    <a:pt x="3417" y="805"/>
                  </a:lnTo>
                  <a:lnTo>
                    <a:pt x="3471" y="759"/>
                  </a:lnTo>
                  <a:lnTo>
                    <a:pt x="3524" y="712"/>
                  </a:lnTo>
                  <a:lnTo>
                    <a:pt x="3577" y="665"/>
                  </a:lnTo>
                  <a:lnTo>
                    <a:pt x="3629" y="617"/>
                  </a:lnTo>
                  <a:lnTo>
                    <a:pt x="3679" y="568"/>
                  </a:lnTo>
                  <a:lnTo>
                    <a:pt x="3731" y="517"/>
                  </a:lnTo>
                  <a:lnTo>
                    <a:pt x="3780" y="468"/>
                  </a:lnTo>
                  <a:lnTo>
                    <a:pt x="3830" y="416"/>
                  </a:lnTo>
                  <a:lnTo>
                    <a:pt x="3878" y="366"/>
                  </a:lnTo>
                  <a:lnTo>
                    <a:pt x="3925" y="313"/>
                  </a:lnTo>
                  <a:lnTo>
                    <a:pt x="3973" y="260"/>
                  </a:lnTo>
                  <a:lnTo>
                    <a:pt x="4019" y="207"/>
                  </a:lnTo>
                  <a:lnTo>
                    <a:pt x="4064" y="153"/>
                  </a:lnTo>
                  <a:lnTo>
                    <a:pt x="3881" y="0"/>
                  </a:lnTo>
                  <a:lnTo>
                    <a:pt x="3837" y="52"/>
                  </a:lnTo>
                  <a:lnTo>
                    <a:pt x="3793" y="102"/>
                  </a:lnTo>
                  <a:lnTo>
                    <a:pt x="3749" y="153"/>
                  </a:lnTo>
                  <a:lnTo>
                    <a:pt x="3702" y="202"/>
                  </a:lnTo>
                  <a:lnTo>
                    <a:pt x="3656" y="252"/>
                  </a:lnTo>
                  <a:lnTo>
                    <a:pt x="3610" y="300"/>
                  </a:lnTo>
                  <a:lnTo>
                    <a:pt x="3562" y="348"/>
                  </a:lnTo>
                  <a:lnTo>
                    <a:pt x="3514" y="395"/>
                  </a:lnTo>
                  <a:lnTo>
                    <a:pt x="3464" y="442"/>
                  </a:lnTo>
                  <a:lnTo>
                    <a:pt x="3415" y="488"/>
                  </a:lnTo>
                  <a:lnTo>
                    <a:pt x="3365" y="533"/>
                  </a:lnTo>
                  <a:lnTo>
                    <a:pt x="3315" y="579"/>
                  </a:lnTo>
                  <a:lnTo>
                    <a:pt x="3263" y="623"/>
                  </a:lnTo>
                  <a:lnTo>
                    <a:pt x="3211" y="666"/>
                  </a:lnTo>
                  <a:lnTo>
                    <a:pt x="3159" y="708"/>
                  </a:lnTo>
                  <a:lnTo>
                    <a:pt x="3106" y="750"/>
                  </a:lnTo>
                  <a:lnTo>
                    <a:pt x="3052" y="791"/>
                  </a:lnTo>
                  <a:lnTo>
                    <a:pt x="2997" y="833"/>
                  </a:lnTo>
                  <a:lnTo>
                    <a:pt x="2942" y="872"/>
                  </a:lnTo>
                  <a:lnTo>
                    <a:pt x="2887" y="912"/>
                  </a:lnTo>
                  <a:lnTo>
                    <a:pt x="2831" y="949"/>
                  </a:lnTo>
                  <a:lnTo>
                    <a:pt x="2775" y="987"/>
                  </a:lnTo>
                  <a:lnTo>
                    <a:pt x="2717" y="1024"/>
                  </a:lnTo>
                  <a:lnTo>
                    <a:pt x="2660" y="1061"/>
                  </a:lnTo>
                  <a:lnTo>
                    <a:pt x="2601" y="1096"/>
                  </a:lnTo>
                  <a:lnTo>
                    <a:pt x="2543" y="1131"/>
                  </a:lnTo>
                  <a:lnTo>
                    <a:pt x="2483" y="1164"/>
                  </a:lnTo>
                  <a:lnTo>
                    <a:pt x="2425" y="1198"/>
                  </a:lnTo>
                  <a:lnTo>
                    <a:pt x="2365" y="1230"/>
                  </a:lnTo>
                  <a:lnTo>
                    <a:pt x="2304" y="1262"/>
                  </a:lnTo>
                  <a:lnTo>
                    <a:pt x="2242" y="1293"/>
                  </a:lnTo>
                  <a:lnTo>
                    <a:pt x="2180" y="1323"/>
                  </a:lnTo>
                  <a:lnTo>
                    <a:pt x="2118" y="1352"/>
                  </a:lnTo>
                  <a:lnTo>
                    <a:pt x="2056" y="1380"/>
                  </a:lnTo>
                  <a:lnTo>
                    <a:pt x="1993" y="1408"/>
                  </a:lnTo>
                  <a:lnTo>
                    <a:pt x="1930" y="1434"/>
                  </a:lnTo>
                  <a:lnTo>
                    <a:pt x="1866" y="1461"/>
                  </a:lnTo>
                  <a:lnTo>
                    <a:pt x="1801" y="1485"/>
                  </a:lnTo>
                  <a:lnTo>
                    <a:pt x="1736" y="1509"/>
                  </a:lnTo>
                  <a:lnTo>
                    <a:pt x="1671" y="1533"/>
                  </a:lnTo>
                  <a:lnTo>
                    <a:pt x="1606" y="1555"/>
                  </a:lnTo>
                  <a:lnTo>
                    <a:pt x="1540" y="1576"/>
                  </a:lnTo>
                  <a:lnTo>
                    <a:pt x="1473" y="1598"/>
                  </a:lnTo>
                  <a:lnTo>
                    <a:pt x="1407" y="1617"/>
                  </a:lnTo>
                  <a:lnTo>
                    <a:pt x="1339" y="1637"/>
                  </a:lnTo>
                  <a:lnTo>
                    <a:pt x="1272" y="1654"/>
                  </a:lnTo>
                  <a:lnTo>
                    <a:pt x="1205" y="1671"/>
                  </a:lnTo>
                  <a:lnTo>
                    <a:pt x="1135" y="1687"/>
                  </a:lnTo>
                  <a:lnTo>
                    <a:pt x="1067" y="1703"/>
                  </a:lnTo>
                  <a:lnTo>
                    <a:pt x="998" y="1717"/>
                  </a:lnTo>
                  <a:lnTo>
                    <a:pt x="929" y="1730"/>
                  </a:lnTo>
                  <a:lnTo>
                    <a:pt x="860" y="1743"/>
                  </a:lnTo>
                  <a:lnTo>
                    <a:pt x="789" y="1755"/>
                  </a:lnTo>
                  <a:lnTo>
                    <a:pt x="720" y="1765"/>
                  </a:lnTo>
                  <a:lnTo>
                    <a:pt x="649" y="1775"/>
                  </a:lnTo>
                  <a:lnTo>
                    <a:pt x="577" y="1783"/>
                  </a:lnTo>
                  <a:lnTo>
                    <a:pt x="506" y="1790"/>
                  </a:lnTo>
                  <a:lnTo>
                    <a:pt x="435" y="1797"/>
                  </a:lnTo>
                  <a:lnTo>
                    <a:pt x="363" y="1802"/>
                  </a:lnTo>
                  <a:lnTo>
                    <a:pt x="291" y="1807"/>
                  </a:lnTo>
                  <a:lnTo>
                    <a:pt x="219" y="1810"/>
                  </a:lnTo>
                  <a:lnTo>
                    <a:pt x="146" y="1814"/>
                  </a:lnTo>
                  <a:lnTo>
                    <a:pt x="73" y="1815"/>
                  </a:lnTo>
                  <a:lnTo>
                    <a:pt x="0" y="1815"/>
                  </a:lnTo>
                  <a:lnTo>
                    <a:pt x="0" y="2055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 rot="-5400000">
              <a:off x="2787" y="3316"/>
              <a:ext cx="403" cy="194"/>
            </a:xfrm>
            <a:custGeom>
              <a:avLst/>
              <a:gdLst>
                <a:gd name="T0" fmla="*/ 0 w 4027"/>
                <a:gd name="T1" fmla="*/ 0 h 1938"/>
                <a:gd name="T2" fmla="*/ 0 w 4027"/>
                <a:gd name="T3" fmla="*/ 0 h 1938"/>
                <a:gd name="T4" fmla="*/ 0 w 4027"/>
                <a:gd name="T5" fmla="*/ 0 h 1938"/>
                <a:gd name="T6" fmla="*/ 0 w 4027"/>
                <a:gd name="T7" fmla="*/ 0 h 1938"/>
                <a:gd name="T8" fmla="*/ 0 w 4027"/>
                <a:gd name="T9" fmla="*/ 0 h 1938"/>
                <a:gd name="T10" fmla="*/ 0 w 4027"/>
                <a:gd name="T11" fmla="*/ 0 h 1938"/>
                <a:gd name="T12" fmla="*/ 0 w 4027"/>
                <a:gd name="T13" fmla="*/ 0 h 1938"/>
                <a:gd name="T14" fmla="*/ 0 w 4027"/>
                <a:gd name="T15" fmla="*/ 0 h 1938"/>
                <a:gd name="T16" fmla="*/ 0 w 4027"/>
                <a:gd name="T17" fmla="*/ 0 h 1938"/>
                <a:gd name="T18" fmla="*/ 0 w 4027"/>
                <a:gd name="T19" fmla="*/ 0 h 1938"/>
                <a:gd name="T20" fmla="*/ 0 w 4027"/>
                <a:gd name="T21" fmla="*/ 0 h 1938"/>
                <a:gd name="T22" fmla="*/ 0 w 4027"/>
                <a:gd name="T23" fmla="*/ 0 h 1938"/>
                <a:gd name="T24" fmla="*/ 0 w 4027"/>
                <a:gd name="T25" fmla="*/ 0 h 1938"/>
                <a:gd name="T26" fmla="*/ 0 w 4027"/>
                <a:gd name="T27" fmla="*/ 0 h 1938"/>
                <a:gd name="T28" fmla="*/ 0 w 4027"/>
                <a:gd name="T29" fmla="*/ 0 h 1938"/>
                <a:gd name="T30" fmla="*/ 0 w 4027"/>
                <a:gd name="T31" fmla="*/ 0 h 1938"/>
                <a:gd name="T32" fmla="*/ 0 w 4027"/>
                <a:gd name="T33" fmla="*/ 0 h 1938"/>
                <a:gd name="T34" fmla="*/ 0 w 4027"/>
                <a:gd name="T35" fmla="*/ 0 h 1938"/>
                <a:gd name="T36" fmla="*/ 0 w 4027"/>
                <a:gd name="T37" fmla="*/ 0 h 1938"/>
                <a:gd name="T38" fmla="*/ 0 w 4027"/>
                <a:gd name="T39" fmla="*/ 0 h 1938"/>
                <a:gd name="T40" fmla="*/ 0 w 4027"/>
                <a:gd name="T41" fmla="*/ 0 h 1938"/>
                <a:gd name="T42" fmla="*/ 0 w 4027"/>
                <a:gd name="T43" fmla="*/ 0 h 1938"/>
                <a:gd name="T44" fmla="*/ 0 w 4027"/>
                <a:gd name="T45" fmla="*/ 0 h 1938"/>
                <a:gd name="T46" fmla="*/ 0 w 4027"/>
                <a:gd name="T47" fmla="*/ 0 h 1938"/>
                <a:gd name="T48" fmla="*/ 0 w 4027"/>
                <a:gd name="T49" fmla="*/ 0 h 1938"/>
                <a:gd name="T50" fmla="*/ 0 w 4027"/>
                <a:gd name="T51" fmla="*/ 0 h 1938"/>
                <a:gd name="T52" fmla="*/ 0 w 4027"/>
                <a:gd name="T53" fmla="*/ 0 h 1938"/>
                <a:gd name="T54" fmla="*/ 0 w 4027"/>
                <a:gd name="T55" fmla="*/ 0 h 1938"/>
                <a:gd name="T56" fmla="*/ 0 w 4027"/>
                <a:gd name="T57" fmla="*/ 0 h 1938"/>
                <a:gd name="T58" fmla="*/ 0 w 4027"/>
                <a:gd name="T59" fmla="*/ 0 h 1938"/>
                <a:gd name="T60" fmla="*/ 0 w 4027"/>
                <a:gd name="T61" fmla="*/ 0 h 1938"/>
                <a:gd name="T62" fmla="*/ 0 w 4027"/>
                <a:gd name="T63" fmla="*/ 0 h 1938"/>
                <a:gd name="T64" fmla="*/ 0 w 4027"/>
                <a:gd name="T65" fmla="*/ 0 h 1938"/>
                <a:gd name="T66" fmla="*/ 0 w 4027"/>
                <a:gd name="T67" fmla="*/ 0 h 1938"/>
                <a:gd name="T68" fmla="*/ 0 w 4027"/>
                <a:gd name="T69" fmla="*/ 0 h 1938"/>
                <a:gd name="T70" fmla="*/ 0 w 4027"/>
                <a:gd name="T71" fmla="*/ 0 h 1938"/>
                <a:gd name="T72" fmla="*/ 0 w 4027"/>
                <a:gd name="T73" fmla="*/ 0 h 1938"/>
                <a:gd name="T74" fmla="*/ 0 w 4027"/>
                <a:gd name="T75" fmla="*/ 0 h 1938"/>
                <a:gd name="T76" fmla="*/ 0 w 4027"/>
                <a:gd name="T77" fmla="*/ 0 h 1938"/>
                <a:gd name="T78" fmla="*/ 0 w 4027"/>
                <a:gd name="T79" fmla="*/ 0 h 1938"/>
                <a:gd name="T80" fmla="*/ 0 w 4027"/>
                <a:gd name="T81" fmla="*/ 0 h 1938"/>
                <a:gd name="T82" fmla="*/ 0 w 4027"/>
                <a:gd name="T83" fmla="*/ 0 h 1938"/>
                <a:gd name="T84" fmla="*/ 0 w 4027"/>
                <a:gd name="T85" fmla="*/ 0 h 1938"/>
                <a:gd name="T86" fmla="*/ 0 w 4027"/>
                <a:gd name="T87" fmla="*/ 0 h 1938"/>
                <a:gd name="T88" fmla="*/ 0 w 4027"/>
                <a:gd name="T89" fmla="*/ 0 h 1938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27"/>
                <a:gd name="T136" fmla="*/ 0 h 1938"/>
                <a:gd name="T137" fmla="*/ 4027 w 4027"/>
                <a:gd name="T138" fmla="*/ 1938 h 1938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27" h="1938">
                  <a:moveTo>
                    <a:pt x="65" y="2"/>
                  </a:moveTo>
                  <a:lnTo>
                    <a:pt x="68" y="158"/>
                  </a:lnTo>
                  <a:lnTo>
                    <a:pt x="114" y="209"/>
                  </a:lnTo>
                  <a:lnTo>
                    <a:pt x="160" y="259"/>
                  </a:lnTo>
                  <a:lnTo>
                    <a:pt x="206" y="309"/>
                  </a:lnTo>
                  <a:lnTo>
                    <a:pt x="254" y="357"/>
                  </a:lnTo>
                  <a:lnTo>
                    <a:pt x="302" y="406"/>
                  </a:lnTo>
                  <a:lnTo>
                    <a:pt x="351" y="454"/>
                  </a:lnTo>
                  <a:lnTo>
                    <a:pt x="400" y="501"/>
                  </a:lnTo>
                  <a:lnTo>
                    <a:pt x="450" y="547"/>
                  </a:lnTo>
                  <a:lnTo>
                    <a:pt x="501" y="593"/>
                  </a:lnTo>
                  <a:lnTo>
                    <a:pt x="551" y="639"/>
                  </a:lnTo>
                  <a:lnTo>
                    <a:pt x="604" y="683"/>
                  </a:lnTo>
                  <a:lnTo>
                    <a:pt x="656" y="727"/>
                  </a:lnTo>
                  <a:lnTo>
                    <a:pt x="709" y="770"/>
                  </a:lnTo>
                  <a:lnTo>
                    <a:pt x="763" y="812"/>
                  </a:lnTo>
                  <a:lnTo>
                    <a:pt x="817" y="855"/>
                  </a:lnTo>
                  <a:lnTo>
                    <a:pt x="871" y="896"/>
                  </a:lnTo>
                  <a:lnTo>
                    <a:pt x="927" y="937"/>
                  </a:lnTo>
                  <a:lnTo>
                    <a:pt x="983" y="976"/>
                  </a:lnTo>
                  <a:lnTo>
                    <a:pt x="1039" y="1015"/>
                  </a:lnTo>
                  <a:lnTo>
                    <a:pt x="1096" y="1054"/>
                  </a:lnTo>
                  <a:lnTo>
                    <a:pt x="1153" y="1091"/>
                  </a:lnTo>
                  <a:lnTo>
                    <a:pt x="1211" y="1129"/>
                  </a:lnTo>
                  <a:lnTo>
                    <a:pt x="1269" y="1164"/>
                  </a:lnTo>
                  <a:lnTo>
                    <a:pt x="1329" y="1200"/>
                  </a:lnTo>
                  <a:lnTo>
                    <a:pt x="1388" y="1235"/>
                  </a:lnTo>
                  <a:lnTo>
                    <a:pt x="1448" y="1269"/>
                  </a:lnTo>
                  <a:lnTo>
                    <a:pt x="1509" y="1302"/>
                  </a:lnTo>
                  <a:lnTo>
                    <a:pt x="1569" y="1334"/>
                  </a:lnTo>
                  <a:lnTo>
                    <a:pt x="1631" y="1366"/>
                  </a:lnTo>
                  <a:lnTo>
                    <a:pt x="1693" y="1397"/>
                  </a:lnTo>
                  <a:lnTo>
                    <a:pt x="1755" y="1427"/>
                  </a:lnTo>
                  <a:lnTo>
                    <a:pt x="1818" y="1456"/>
                  </a:lnTo>
                  <a:lnTo>
                    <a:pt x="1882" y="1485"/>
                  </a:lnTo>
                  <a:lnTo>
                    <a:pt x="1945" y="1513"/>
                  </a:lnTo>
                  <a:lnTo>
                    <a:pt x="2009" y="1540"/>
                  </a:lnTo>
                  <a:lnTo>
                    <a:pt x="2073" y="1566"/>
                  </a:lnTo>
                  <a:lnTo>
                    <a:pt x="2139" y="1591"/>
                  </a:lnTo>
                  <a:lnTo>
                    <a:pt x="2204" y="1615"/>
                  </a:lnTo>
                  <a:lnTo>
                    <a:pt x="2270" y="1640"/>
                  </a:lnTo>
                  <a:lnTo>
                    <a:pt x="2336" y="1662"/>
                  </a:lnTo>
                  <a:lnTo>
                    <a:pt x="2403" y="1684"/>
                  </a:lnTo>
                  <a:lnTo>
                    <a:pt x="2469" y="1705"/>
                  </a:lnTo>
                  <a:lnTo>
                    <a:pt x="2537" y="1725"/>
                  </a:lnTo>
                  <a:lnTo>
                    <a:pt x="2605" y="1744"/>
                  </a:lnTo>
                  <a:lnTo>
                    <a:pt x="2672" y="1763"/>
                  </a:lnTo>
                  <a:lnTo>
                    <a:pt x="2742" y="1781"/>
                  </a:lnTo>
                  <a:lnTo>
                    <a:pt x="2810" y="1798"/>
                  </a:lnTo>
                  <a:lnTo>
                    <a:pt x="2879" y="1812"/>
                  </a:lnTo>
                  <a:lnTo>
                    <a:pt x="2949" y="1827"/>
                  </a:lnTo>
                  <a:lnTo>
                    <a:pt x="3018" y="1842"/>
                  </a:lnTo>
                  <a:lnTo>
                    <a:pt x="3089" y="1855"/>
                  </a:lnTo>
                  <a:lnTo>
                    <a:pt x="3159" y="1867"/>
                  </a:lnTo>
                  <a:lnTo>
                    <a:pt x="3230" y="1878"/>
                  </a:lnTo>
                  <a:lnTo>
                    <a:pt x="3301" y="1888"/>
                  </a:lnTo>
                  <a:lnTo>
                    <a:pt x="3372" y="1898"/>
                  </a:lnTo>
                  <a:lnTo>
                    <a:pt x="3445" y="1906"/>
                  </a:lnTo>
                  <a:lnTo>
                    <a:pt x="3516" y="1914"/>
                  </a:lnTo>
                  <a:lnTo>
                    <a:pt x="3589" y="1920"/>
                  </a:lnTo>
                  <a:lnTo>
                    <a:pt x="3660" y="1925"/>
                  </a:lnTo>
                  <a:lnTo>
                    <a:pt x="3734" y="1929"/>
                  </a:lnTo>
                  <a:lnTo>
                    <a:pt x="3807" y="1934"/>
                  </a:lnTo>
                  <a:lnTo>
                    <a:pt x="3880" y="1936"/>
                  </a:lnTo>
                  <a:lnTo>
                    <a:pt x="3954" y="1938"/>
                  </a:lnTo>
                  <a:lnTo>
                    <a:pt x="4027" y="1938"/>
                  </a:lnTo>
                  <a:lnTo>
                    <a:pt x="4027" y="1698"/>
                  </a:lnTo>
                  <a:lnTo>
                    <a:pt x="3956" y="1698"/>
                  </a:lnTo>
                  <a:lnTo>
                    <a:pt x="3886" y="1697"/>
                  </a:lnTo>
                  <a:lnTo>
                    <a:pt x="3816" y="1694"/>
                  </a:lnTo>
                  <a:lnTo>
                    <a:pt x="3746" y="1690"/>
                  </a:lnTo>
                  <a:lnTo>
                    <a:pt x="3677" y="1686"/>
                  </a:lnTo>
                  <a:lnTo>
                    <a:pt x="3608" y="1681"/>
                  </a:lnTo>
                  <a:lnTo>
                    <a:pt x="3538" y="1675"/>
                  </a:lnTo>
                  <a:lnTo>
                    <a:pt x="3470" y="1668"/>
                  </a:lnTo>
                  <a:lnTo>
                    <a:pt x="3401" y="1660"/>
                  </a:lnTo>
                  <a:lnTo>
                    <a:pt x="3333" y="1651"/>
                  </a:lnTo>
                  <a:lnTo>
                    <a:pt x="3266" y="1642"/>
                  </a:lnTo>
                  <a:lnTo>
                    <a:pt x="3197" y="1631"/>
                  </a:lnTo>
                  <a:lnTo>
                    <a:pt x="3130" y="1619"/>
                  </a:lnTo>
                  <a:lnTo>
                    <a:pt x="3064" y="1607"/>
                  </a:lnTo>
                  <a:lnTo>
                    <a:pt x="2996" y="1593"/>
                  </a:lnTo>
                  <a:lnTo>
                    <a:pt x="2931" y="1580"/>
                  </a:lnTo>
                  <a:lnTo>
                    <a:pt x="2865" y="1564"/>
                  </a:lnTo>
                  <a:lnTo>
                    <a:pt x="2798" y="1548"/>
                  </a:lnTo>
                  <a:lnTo>
                    <a:pt x="2733" y="1531"/>
                  </a:lnTo>
                  <a:lnTo>
                    <a:pt x="2668" y="1514"/>
                  </a:lnTo>
                  <a:lnTo>
                    <a:pt x="2604" y="1495"/>
                  </a:lnTo>
                  <a:lnTo>
                    <a:pt x="2540" y="1476"/>
                  </a:lnTo>
                  <a:lnTo>
                    <a:pt x="2475" y="1456"/>
                  </a:lnTo>
                  <a:lnTo>
                    <a:pt x="2412" y="1435"/>
                  </a:lnTo>
                  <a:lnTo>
                    <a:pt x="2348" y="1413"/>
                  </a:lnTo>
                  <a:lnTo>
                    <a:pt x="2286" y="1391"/>
                  </a:lnTo>
                  <a:lnTo>
                    <a:pt x="2224" y="1368"/>
                  </a:lnTo>
                  <a:lnTo>
                    <a:pt x="2162" y="1344"/>
                  </a:lnTo>
                  <a:lnTo>
                    <a:pt x="2100" y="1318"/>
                  </a:lnTo>
                  <a:lnTo>
                    <a:pt x="2039" y="1293"/>
                  </a:lnTo>
                  <a:lnTo>
                    <a:pt x="1977" y="1266"/>
                  </a:lnTo>
                  <a:lnTo>
                    <a:pt x="1917" y="1239"/>
                  </a:lnTo>
                  <a:lnTo>
                    <a:pt x="1858" y="1211"/>
                  </a:lnTo>
                  <a:lnTo>
                    <a:pt x="1798" y="1182"/>
                  </a:lnTo>
                  <a:lnTo>
                    <a:pt x="1739" y="1153"/>
                  </a:lnTo>
                  <a:lnTo>
                    <a:pt x="1680" y="1122"/>
                  </a:lnTo>
                  <a:lnTo>
                    <a:pt x="1622" y="1092"/>
                  </a:lnTo>
                  <a:lnTo>
                    <a:pt x="1564" y="1060"/>
                  </a:lnTo>
                  <a:lnTo>
                    <a:pt x="1507" y="1027"/>
                  </a:lnTo>
                  <a:lnTo>
                    <a:pt x="1450" y="994"/>
                  </a:lnTo>
                  <a:lnTo>
                    <a:pt x="1394" y="960"/>
                  </a:lnTo>
                  <a:lnTo>
                    <a:pt x="1339" y="925"/>
                  </a:lnTo>
                  <a:lnTo>
                    <a:pt x="1283" y="890"/>
                  </a:lnTo>
                  <a:lnTo>
                    <a:pt x="1228" y="855"/>
                  </a:lnTo>
                  <a:lnTo>
                    <a:pt x="1173" y="818"/>
                  </a:lnTo>
                  <a:lnTo>
                    <a:pt x="1120" y="780"/>
                  </a:lnTo>
                  <a:lnTo>
                    <a:pt x="1066" y="742"/>
                  </a:lnTo>
                  <a:lnTo>
                    <a:pt x="1013" y="704"/>
                  </a:lnTo>
                  <a:lnTo>
                    <a:pt x="962" y="664"/>
                  </a:lnTo>
                  <a:lnTo>
                    <a:pt x="910" y="624"/>
                  </a:lnTo>
                  <a:lnTo>
                    <a:pt x="859" y="584"/>
                  </a:lnTo>
                  <a:lnTo>
                    <a:pt x="808" y="543"/>
                  </a:lnTo>
                  <a:lnTo>
                    <a:pt x="759" y="501"/>
                  </a:lnTo>
                  <a:lnTo>
                    <a:pt x="709" y="457"/>
                  </a:lnTo>
                  <a:lnTo>
                    <a:pt x="660" y="415"/>
                  </a:lnTo>
                  <a:lnTo>
                    <a:pt x="612" y="371"/>
                  </a:lnTo>
                  <a:lnTo>
                    <a:pt x="564" y="327"/>
                  </a:lnTo>
                  <a:lnTo>
                    <a:pt x="517" y="281"/>
                  </a:lnTo>
                  <a:lnTo>
                    <a:pt x="470" y="236"/>
                  </a:lnTo>
                  <a:lnTo>
                    <a:pt x="424" y="190"/>
                  </a:lnTo>
                  <a:lnTo>
                    <a:pt x="379" y="143"/>
                  </a:lnTo>
                  <a:lnTo>
                    <a:pt x="335" y="96"/>
                  </a:lnTo>
                  <a:lnTo>
                    <a:pt x="290" y="47"/>
                  </a:lnTo>
                  <a:lnTo>
                    <a:pt x="247" y="0"/>
                  </a:lnTo>
                  <a:lnTo>
                    <a:pt x="249" y="155"/>
                  </a:lnTo>
                  <a:lnTo>
                    <a:pt x="65" y="2"/>
                  </a:lnTo>
                  <a:lnTo>
                    <a:pt x="0" y="81"/>
                  </a:lnTo>
                  <a:lnTo>
                    <a:pt x="68" y="158"/>
                  </a:lnTo>
                  <a:lnTo>
                    <a:pt x="65" y="2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 rot="-5400000">
              <a:off x="2602" y="3302"/>
              <a:ext cx="406" cy="206"/>
            </a:xfrm>
            <a:custGeom>
              <a:avLst/>
              <a:gdLst>
                <a:gd name="T0" fmla="*/ 0 w 4065"/>
                <a:gd name="T1" fmla="*/ 0 h 2055"/>
                <a:gd name="T2" fmla="*/ 0 w 4065"/>
                <a:gd name="T3" fmla="*/ 0 h 2055"/>
                <a:gd name="T4" fmla="*/ 0 w 4065"/>
                <a:gd name="T5" fmla="*/ 0 h 2055"/>
                <a:gd name="T6" fmla="*/ 0 w 4065"/>
                <a:gd name="T7" fmla="*/ 0 h 2055"/>
                <a:gd name="T8" fmla="*/ 0 w 4065"/>
                <a:gd name="T9" fmla="*/ 0 h 2055"/>
                <a:gd name="T10" fmla="*/ 0 w 4065"/>
                <a:gd name="T11" fmla="*/ 0 h 2055"/>
                <a:gd name="T12" fmla="*/ 0 w 4065"/>
                <a:gd name="T13" fmla="*/ 0 h 2055"/>
                <a:gd name="T14" fmla="*/ 0 w 4065"/>
                <a:gd name="T15" fmla="*/ 0 h 2055"/>
                <a:gd name="T16" fmla="*/ 0 w 4065"/>
                <a:gd name="T17" fmla="*/ 0 h 2055"/>
                <a:gd name="T18" fmla="*/ 0 w 4065"/>
                <a:gd name="T19" fmla="*/ 0 h 2055"/>
                <a:gd name="T20" fmla="*/ 0 w 4065"/>
                <a:gd name="T21" fmla="*/ 0 h 2055"/>
                <a:gd name="T22" fmla="*/ 0 w 4065"/>
                <a:gd name="T23" fmla="*/ 0 h 2055"/>
                <a:gd name="T24" fmla="*/ 0 w 4065"/>
                <a:gd name="T25" fmla="*/ 0 h 2055"/>
                <a:gd name="T26" fmla="*/ 0 w 4065"/>
                <a:gd name="T27" fmla="*/ 0 h 2055"/>
                <a:gd name="T28" fmla="*/ 0 w 4065"/>
                <a:gd name="T29" fmla="*/ 0 h 2055"/>
                <a:gd name="T30" fmla="*/ 0 w 4065"/>
                <a:gd name="T31" fmla="*/ 0 h 2055"/>
                <a:gd name="T32" fmla="*/ 0 w 4065"/>
                <a:gd name="T33" fmla="*/ 0 h 2055"/>
                <a:gd name="T34" fmla="*/ 0 w 4065"/>
                <a:gd name="T35" fmla="*/ 0 h 2055"/>
                <a:gd name="T36" fmla="*/ 0 w 4065"/>
                <a:gd name="T37" fmla="*/ 0 h 2055"/>
                <a:gd name="T38" fmla="*/ 0 w 4065"/>
                <a:gd name="T39" fmla="*/ 0 h 2055"/>
                <a:gd name="T40" fmla="*/ 0 w 4065"/>
                <a:gd name="T41" fmla="*/ 0 h 2055"/>
                <a:gd name="T42" fmla="*/ 0 w 4065"/>
                <a:gd name="T43" fmla="*/ 0 h 2055"/>
                <a:gd name="T44" fmla="*/ 0 w 4065"/>
                <a:gd name="T45" fmla="*/ 0 h 2055"/>
                <a:gd name="T46" fmla="*/ 0 w 4065"/>
                <a:gd name="T47" fmla="*/ 0 h 2055"/>
                <a:gd name="T48" fmla="*/ 0 w 4065"/>
                <a:gd name="T49" fmla="*/ 0 h 2055"/>
                <a:gd name="T50" fmla="*/ 0 w 4065"/>
                <a:gd name="T51" fmla="*/ 0 h 2055"/>
                <a:gd name="T52" fmla="*/ 0 w 4065"/>
                <a:gd name="T53" fmla="*/ 0 h 2055"/>
                <a:gd name="T54" fmla="*/ 0 w 4065"/>
                <a:gd name="T55" fmla="*/ 0 h 2055"/>
                <a:gd name="T56" fmla="*/ 0 w 4065"/>
                <a:gd name="T57" fmla="*/ 0 h 2055"/>
                <a:gd name="T58" fmla="*/ 0 w 4065"/>
                <a:gd name="T59" fmla="*/ 0 h 2055"/>
                <a:gd name="T60" fmla="*/ 0 w 4065"/>
                <a:gd name="T61" fmla="*/ 0 h 2055"/>
                <a:gd name="T62" fmla="*/ 0 w 4065"/>
                <a:gd name="T63" fmla="*/ 0 h 2055"/>
                <a:gd name="T64" fmla="*/ 0 w 4065"/>
                <a:gd name="T65" fmla="*/ 0 h 2055"/>
                <a:gd name="T66" fmla="*/ 0 w 4065"/>
                <a:gd name="T67" fmla="*/ 0 h 2055"/>
                <a:gd name="T68" fmla="*/ 0 w 4065"/>
                <a:gd name="T69" fmla="*/ 0 h 2055"/>
                <a:gd name="T70" fmla="*/ 0 w 4065"/>
                <a:gd name="T71" fmla="*/ 0 h 2055"/>
                <a:gd name="T72" fmla="*/ 0 w 4065"/>
                <a:gd name="T73" fmla="*/ 0 h 2055"/>
                <a:gd name="T74" fmla="*/ 0 w 4065"/>
                <a:gd name="T75" fmla="*/ 0 h 2055"/>
                <a:gd name="T76" fmla="*/ 0 w 4065"/>
                <a:gd name="T77" fmla="*/ 0 h 2055"/>
                <a:gd name="T78" fmla="*/ 0 w 4065"/>
                <a:gd name="T79" fmla="*/ 0 h 2055"/>
                <a:gd name="T80" fmla="*/ 0 w 4065"/>
                <a:gd name="T81" fmla="*/ 0 h 2055"/>
                <a:gd name="T82" fmla="*/ 0 w 4065"/>
                <a:gd name="T83" fmla="*/ 0 h 2055"/>
                <a:gd name="T84" fmla="*/ 0 w 4065"/>
                <a:gd name="T85" fmla="*/ 0 h 2055"/>
                <a:gd name="T86" fmla="*/ 0 w 4065"/>
                <a:gd name="T87" fmla="*/ 0 h 2055"/>
                <a:gd name="T88" fmla="*/ 0 w 4065"/>
                <a:gd name="T89" fmla="*/ 0 h 2055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4065"/>
                <a:gd name="T136" fmla="*/ 0 h 2055"/>
                <a:gd name="T137" fmla="*/ 4065 w 4065"/>
                <a:gd name="T138" fmla="*/ 2055 h 2055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4065" h="2055">
                  <a:moveTo>
                    <a:pt x="4065" y="0"/>
                  </a:moveTo>
                  <a:lnTo>
                    <a:pt x="4065" y="0"/>
                  </a:lnTo>
                  <a:lnTo>
                    <a:pt x="3989" y="0"/>
                  </a:lnTo>
                  <a:lnTo>
                    <a:pt x="3912" y="2"/>
                  </a:lnTo>
                  <a:lnTo>
                    <a:pt x="3836" y="5"/>
                  </a:lnTo>
                  <a:lnTo>
                    <a:pt x="3761" y="9"/>
                  </a:lnTo>
                  <a:lnTo>
                    <a:pt x="3685" y="14"/>
                  </a:lnTo>
                  <a:lnTo>
                    <a:pt x="3610" y="19"/>
                  </a:lnTo>
                  <a:lnTo>
                    <a:pt x="3535" y="26"/>
                  </a:lnTo>
                  <a:lnTo>
                    <a:pt x="3461" y="34"/>
                  </a:lnTo>
                  <a:lnTo>
                    <a:pt x="3386" y="43"/>
                  </a:lnTo>
                  <a:lnTo>
                    <a:pt x="3312" y="54"/>
                  </a:lnTo>
                  <a:lnTo>
                    <a:pt x="3239" y="64"/>
                  </a:lnTo>
                  <a:lnTo>
                    <a:pt x="3165" y="76"/>
                  </a:lnTo>
                  <a:lnTo>
                    <a:pt x="3092" y="90"/>
                  </a:lnTo>
                  <a:lnTo>
                    <a:pt x="3020" y="103"/>
                  </a:lnTo>
                  <a:lnTo>
                    <a:pt x="2948" y="118"/>
                  </a:lnTo>
                  <a:lnTo>
                    <a:pt x="2875" y="134"/>
                  </a:lnTo>
                  <a:lnTo>
                    <a:pt x="2804" y="152"/>
                  </a:lnTo>
                  <a:lnTo>
                    <a:pt x="2733" y="170"/>
                  </a:lnTo>
                  <a:lnTo>
                    <a:pt x="2663" y="189"/>
                  </a:lnTo>
                  <a:lnTo>
                    <a:pt x="2592" y="208"/>
                  </a:lnTo>
                  <a:lnTo>
                    <a:pt x="2522" y="229"/>
                  </a:lnTo>
                  <a:lnTo>
                    <a:pt x="2452" y="250"/>
                  </a:lnTo>
                  <a:lnTo>
                    <a:pt x="2383" y="273"/>
                  </a:lnTo>
                  <a:lnTo>
                    <a:pt x="2315" y="296"/>
                  </a:lnTo>
                  <a:lnTo>
                    <a:pt x="2247" y="320"/>
                  </a:lnTo>
                  <a:lnTo>
                    <a:pt x="2179" y="346"/>
                  </a:lnTo>
                  <a:lnTo>
                    <a:pt x="2111" y="372"/>
                  </a:lnTo>
                  <a:lnTo>
                    <a:pt x="2044" y="399"/>
                  </a:lnTo>
                  <a:lnTo>
                    <a:pt x="1978" y="427"/>
                  </a:lnTo>
                  <a:lnTo>
                    <a:pt x="1912" y="456"/>
                  </a:lnTo>
                  <a:lnTo>
                    <a:pt x="1846" y="486"/>
                  </a:lnTo>
                  <a:lnTo>
                    <a:pt x="1781" y="516"/>
                  </a:lnTo>
                  <a:lnTo>
                    <a:pt x="1717" y="548"/>
                  </a:lnTo>
                  <a:lnTo>
                    <a:pt x="1653" y="581"/>
                  </a:lnTo>
                  <a:lnTo>
                    <a:pt x="1589" y="613"/>
                  </a:lnTo>
                  <a:lnTo>
                    <a:pt x="1526" y="647"/>
                  </a:lnTo>
                  <a:lnTo>
                    <a:pt x="1464" y="682"/>
                  </a:lnTo>
                  <a:lnTo>
                    <a:pt x="1402" y="718"/>
                  </a:lnTo>
                  <a:lnTo>
                    <a:pt x="1340" y="754"/>
                  </a:lnTo>
                  <a:lnTo>
                    <a:pt x="1279" y="790"/>
                  </a:lnTo>
                  <a:lnTo>
                    <a:pt x="1219" y="829"/>
                  </a:lnTo>
                  <a:lnTo>
                    <a:pt x="1159" y="867"/>
                  </a:lnTo>
                  <a:lnTo>
                    <a:pt x="1100" y="906"/>
                  </a:lnTo>
                  <a:lnTo>
                    <a:pt x="1041" y="947"/>
                  </a:lnTo>
                  <a:lnTo>
                    <a:pt x="983" y="989"/>
                  </a:lnTo>
                  <a:lnTo>
                    <a:pt x="926" y="1030"/>
                  </a:lnTo>
                  <a:lnTo>
                    <a:pt x="868" y="1073"/>
                  </a:lnTo>
                  <a:lnTo>
                    <a:pt x="813" y="1116"/>
                  </a:lnTo>
                  <a:lnTo>
                    <a:pt x="757" y="1160"/>
                  </a:lnTo>
                  <a:lnTo>
                    <a:pt x="702" y="1205"/>
                  </a:lnTo>
                  <a:lnTo>
                    <a:pt x="647" y="1250"/>
                  </a:lnTo>
                  <a:lnTo>
                    <a:pt x="594" y="1296"/>
                  </a:lnTo>
                  <a:lnTo>
                    <a:pt x="540" y="1343"/>
                  </a:lnTo>
                  <a:lnTo>
                    <a:pt x="487" y="1390"/>
                  </a:lnTo>
                  <a:lnTo>
                    <a:pt x="436" y="1438"/>
                  </a:lnTo>
                  <a:lnTo>
                    <a:pt x="385" y="1487"/>
                  </a:lnTo>
                  <a:lnTo>
                    <a:pt x="335" y="1538"/>
                  </a:lnTo>
                  <a:lnTo>
                    <a:pt x="285" y="1587"/>
                  </a:lnTo>
                  <a:lnTo>
                    <a:pt x="236" y="1639"/>
                  </a:lnTo>
                  <a:lnTo>
                    <a:pt x="187" y="1689"/>
                  </a:lnTo>
                  <a:lnTo>
                    <a:pt x="140" y="1742"/>
                  </a:lnTo>
                  <a:lnTo>
                    <a:pt x="93" y="1795"/>
                  </a:lnTo>
                  <a:lnTo>
                    <a:pt x="46" y="1848"/>
                  </a:lnTo>
                  <a:lnTo>
                    <a:pt x="0" y="1902"/>
                  </a:lnTo>
                  <a:lnTo>
                    <a:pt x="184" y="2055"/>
                  </a:lnTo>
                  <a:lnTo>
                    <a:pt x="227" y="2003"/>
                  </a:lnTo>
                  <a:lnTo>
                    <a:pt x="272" y="1953"/>
                  </a:lnTo>
                  <a:lnTo>
                    <a:pt x="317" y="1902"/>
                  </a:lnTo>
                  <a:lnTo>
                    <a:pt x="362" y="1853"/>
                  </a:lnTo>
                  <a:lnTo>
                    <a:pt x="408" y="1803"/>
                  </a:lnTo>
                  <a:lnTo>
                    <a:pt x="455" y="1755"/>
                  </a:lnTo>
                  <a:lnTo>
                    <a:pt x="503" y="1707"/>
                  </a:lnTo>
                  <a:lnTo>
                    <a:pt x="552" y="1660"/>
                  </a:lnTo>
                  <a:lnTo>
                    <a:pt x="600" y="1613"/>
                  </a:lnTo>
                  <a:lnTo>
                    <a:pt x="650" y="1567"/>
                  </a:lnTo>
                  <a:lnTo>
                    <a:pt x="700" y="1522"/>
                  </a:lnTo>
                  <a:lnTo>
                    <a:pt x="751" y="1476"/>
                  </a:lnTo>
                  <a:lnTo>
                    <a:pt x="802" y="1433"/>
                  </a:lnTo>
                  <a:lnTo>
                    <a:pt x="854" y="1389"/>
                  </a:lnTo>
                  <a:lnTo>
                    <a:pt x="906" y="1347"/>
                  </a:lnTo>
                  <a:lnTo>
                    <a:pt x="960" y="1305"/>
                  </a:lnTo>
                  <a:lnTo>
                    <a:pt x="1013" y="1264"/>
                  </a:lnTo>
                  <a:lnTo>
                    <a:pt x="1067" y="1222"/>
                  </a:lnTo>
                  <a:lnTo>
                    <a:pt x="1122" y="1183"/>
                  </a:lnTo>
                  <a:lnTo>
                    <a:pt x="1178" y="1143"/>
                  </a:lnTo>
                  <a:lnTo>
                    <a:pt x="1234" y="1106"/>
                  </a:lnTo>
                  <a:lnTo>
                    <a:pt x="1290" y="1068"/>
                  </a:lnTo>
                  <a:lnTo>
                    <a:pt x="1347" y="1031"/>
                  </a:lnTo>
                  <a:lnTo>
                    <a:pt x="1405" y="994"/>
                  </a:lnTo>
                  <a:lnTo>
                    <a:pt x="1463" y="959"/>
                  </a:lnTo>
                  <a:lnTo>
                    <a:pt x="1522" y="924"/>
                  </a:lnTo>
                  <a:lnTo>
                    <a:pt x="1581" y="891"/>
                  </a:lnTo>
                  <a:lnTo>
                    <a:pt x="1641" y="857"/>
                  </a:lnTo>
                  <a:lnTo>
                    <a:pt x="1701" y="825"/>
                  </a:lnTo>
                  <a:lnTo>
                    <a:pt x="1761" y="793"/>
                  </a:lnTo>
                  <a:lnTo>
                    <a:pt x="1823" y="762"/>
                  </a:lnTo>
                  <a:lnTo>
                    <a:pt x="1884" y="732"/>
                  </a:lnTo>
                  <a:lnTo>
                    <a:pt x="1946" y="703"/>
                  </a:lnTo>
                  <a:lnTo>
                    <a:pt x="2008" y="675"/>
                  </a:lnTo>
                  <a:lnTo>
                    <a:pt x="2071" y="647"/>
                  </a:lnTo>
                  <a:lnTo>
                    <a:pt x="2136" y="621"/>
                  </a:lnTo>
                  <a:lnTo>
                    <a:pt x="2199" y="595"/>
                  </a:lnTo>
                  <a:lnTo>
                    <a:pt x="2264" y="570"/>
                  </a:lnTo>
                  <a:lnTo>
                    <a:pt x="2328" y="546"/>
                  </a:lnTo>
                  <a:lnTo>
                    <a:pt x="2393" y="522"/>
                  </a:lnTo>
                  <a:lnTo>
                    <a:pt x="2459" y="500"/>
                  </a:lnTo>
                  <a:lnTo>
                    <a:pt x="2525" y="479"/>
                  </a:lnTo>
                  <a:lnTo>
                    <a:pt x="2591" y="457"/>
                  </a:lnTo>
                  <a:lnTo>
                    <a:pt x="2658" y="438"/>
                  </a:lnTo>
                  <a:lnTo>
                    <a:pt x="2725" y="418"/>
                  </a:lnTo>
                  <a:lnTo>
                    <a:pt x="2793" y="401"/>
                  </a:lnTo>
                  <a:lnTo>
                    <a:pt x="2861" y="384"/>
                  </a:lnTo>
                  <a:lnTo>
                    <a:pt x="2929" y="368"/>
                  </a:lnTo>
                  <a:lnTo>
                    <a:pt x="2998" y="352"/>
                  </a:lnTo>
                  <a:lnTo>
                    <a:pt x="3067" y="338"/>
                  </a:lnTo>
                  <a:lnTo>
                    <a:pt x="3135" y="325"/>
                  </a:lnTo>
                  <a:lnTo>
                    <a:pt x="3206" y="312"/>
                  </a:lnTo>
                  <a:lnTo>
                    <a:pt x="3275" y="300"/>
                  </a:lnTo>
                  <a:lnTo>
                    <a:pt x="3346" y="290"/>
                  </a:lnTo>
                  <a:lnTo>
                    <a:pt x="3416" y="280"/>
                  </a:lnTo>
                  <a:lnTo>
                    <a:pt x="3487" y="272"/>
                  </a:lnTo>
                  <a:lnTo>
                    <a:pt x="3559" y="265"/>
                  </a:lnTo>
                  <a:lnTo>
                    <a:pt x="3630" y="258"/>
                  </a:lnTo>
                  <a:lnTo>
                    <a:pt x="3702" y="253"/>
                  </a:lnTo>
                  <a:lnTo>
                    <a:pt x="3773" y="248"/>
                  </a:lnTo>
                  <a:lnTo>
                    <a:pt x="3846" y="245"/>
                  </a:lnTo>
                  <a:lnTo>
                    <a:pt x="3919" y="241"/>
                  </a:lnTo>
                  <a:lnTo>
                    <a:pt x="3991" y="240"/>
                  </a:lnTo>
                  <a:lnTo>
                    <a:pt x="4065" y="240"/>
                  </a:lnTo>
                  <a:lnTo>
                    <a:pt x="4065" y="0"/>
                  </a:lnTo>
                  <a:close/>
                </a:path>
              </a:pathLst>
            </a:custGeom>
            <a:solidFill>
              <a:srgbClr val="1F1A17"/>
            </a:solidFill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8" name="제목 1">
            <a:extLst>
              <a:ext uri="{FF2B5EF4-FFF2-40B4-BE49-F238E27FC236}">
                <a16:creationId xmlns:a16="http://schemas.microsoft.com/office/drawing/2014/main" id="{0ABE5981-4835-43E3-9DBB-466D2B4C82FF}"/>
              </a:ext>
            </a:extLst>
          </p:cNvPr>
          <p:cNvSpPr txBox="1">
            <a:spLocks/>
          </p:cNvSpPr>
          <p:nvPr/>
        </p:nvSpPr>
        <p:spPr>
          <a:xfrm>
            <a:off x="269875" y="157163"/>
            <a:ext cx="3062288" cy="3921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– Join</a:t>
            </a:r>
            <a:endParaRPr kumimoji="1" lang="ko-KR" altLang="en-US" sz="17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49" name="TextBox 14">
            <a:extLst>
              <a:ext uri="{FF2B5EF4-FFF2-40B4-BE49-F238E27FC236}">
                <a16:creationId xmlns:a16="http://schemas.microsoft.com/office/drawing/2014/main" id="{C686047C-8FBB-4493-8146-A3135A8E7E7E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  <p:sp>
        <p:nvSpPr>
          <p:cNvPr id="50" name="텍스트 개체 틀 2">
            <a:extLst>
              <a:ext uri="{FF2B5EF4-FFF2-40B4-BE49-F238E27FC236}">
                <a16:creationId xmlns:a16="http://schemas.microsoft.com/office/drawing/2014/main" id="{3D26C8FA-7905-423A-90BA-4DF7880A9A39}"/>
              </a:ext>
            </a:extLst>
          </p:cNvPr>
          <p:cNvSpPr txBox="1">
            <a:spLocks/>
          </p:cNvSpPr>
          <p:nvPr/>
        </p:nvSpPr>
        <p:spPr bwMode="auto">
          <a:xfrm>
            <a:off x="249238" y="657225"/>
            <a:ext cx="9382125" cy="719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Join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이란 두 개의 테이블을 조인키로 결합하여 새로운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data-set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을 생성하는 방법입니다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크게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Inner Join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과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Outer Join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으로 나누어 집니다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37950" y="2233600"/>
            <a:ext cx="100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FOBIS</a:t>
            </a:r>
            <a:r>
              <a:rPr kumimoji="1" lang="en-US" altLang="ko-KR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ko-KR" altLang="en-US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0707" y="3325528"/>
            <a:ext cx="100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Historian</a:t>
            </a:r>
            <a:r>
              <a:rPr kumimoji="1" lang="en-US" altLang="ko-KR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kumimoji="1" lang="ko-KR" altLang="en-US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94092" y="4812725"/>
            <a:ext cx="28866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FOBIS</a:t>
            </a:r>
            <a:r>
              <a:rPr kumimoji="1" lang="ko-KR" altLang="en-US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Historian</a:t>
            </a:r>
            <a:r>
              <a:rPr kumimoji="1" lang="ko-KR" altLang="en-US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kumimoji="1" lang="en-US" altLang="ko-KR" sz="1200" b="1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INNER JOIN </a:t>
            </a:r>
            <a:endParaRPr kumimoji="1" lang="ko-KR" altLang="en-US" sz="1200" b="1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82" y="2586715"/>
            <a:ext cx="3842317" cy="779717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" y="3679306"/>
            <a:ext cx="2276809" cy="1043007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60" y="5089724"/>
            <a:ext cx="4368796" cy="869466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898194C1-C334-4751-A880-356DF17217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42" t="5591" r="6815"/>
          <a:stretch/>
        </p:blipFill>
        <p:spPr>
          <a:xfrm>
            <a:off x="4983337" y="3799859"/>
            <a:ext cx="1679840" cy="103150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round/>
            <a:headEnd type="none" w="med" len="med"/>
            <a:tailEnd type="none" w="sm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E6DAF71E-3F6C-41F3-A155-4A5A1AA9C6AD}"/>
              </a:ext>
            </a:extLst>
          </p:cNvPr>
          <p:cNvSpPr txBox="1"/>
          <p:nvPr/>
        </p:nvSpPr>
        <p:spPr>
          <a:xfrm>
            <a:off x="4953000" y="4963970"/>
            <a:ext cx="445525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히스토리안과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FOBIS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를 조인한 노드</a:t>
            </a:r>
            <a:endParaRPr kumimoji="1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  <a:p>
            <a:pPr marL="171450" marR="0" lvl="0" indent="-17145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더블 </a:t>
            </a:r>
            <a:r>
              <a:rPr kumimoji="1" lang="ko-KR" altLang="en-US" sz="12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클릭시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Join</a:t>
            </a:r>
            <a:r>
              <a:rPr kumimoji="1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의 자세한 노드를 확인 가능합니다</a:t>
            </a:r>
            <a:r>
              <a:rPr kumimoji="1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.</a:t>
            </a:r>
            <a:endParaRPr kumimoji="1" lang="ko-KR" alt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5838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 bwMode="auto">
          <a:xfrm>
            <a:off x="249238" y="657225"/>
            <a:ext cx="9382125" cy="14620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이상치는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데이터의 일반적인 경향에서 벗어나는 데이터들을 말하며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,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이는 데이터에 큰 영향을 주기 때문에 이들을 파악하는 것은 매우 중요합니다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kumimoji="0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1051731" y="2616788"/>
            <a:ext cx="2929161" cy="3152471"/>
            <a:chOff x="1352600" y="3465005"/>
            <a:chExt cx="2327887" cy="2491680"/>
          </a:xfrm>
        </p:grpSpPr>
        <p:grpSp>
          <p:nvGrpSpPr>
            <p:cNvPr id="4" name="그룹 3"/>
            <p:cNvGrpSpPr/>
            <p:nvPr/>
          </p:nvGrpSpPr>
          <p:grpSpPr>
            <a:xfrm>
              <a:off x="1352600" y="3465005"/>
              <a:ext cx="2327887" cy="2032078"/>
              <a:chOff x="632520" y="3247408"/>
              <a:chExt cx="3491425" cy="2809883"/>
            </a:xfrm>
          </p:grpSpPr>
          <p:cxnSp>
            <p:nvCxnSpPr>
              <p:cNvPr id="6" name="직선 연결선 5"/>
              <p:cNvCxnSpPr/>
              <p:nvPr/>
            </p:nvCxnSpPr>
            <p:spPr bwMode="auto">
              <a:xfrm flipV="1">
                <a:off x="668524" y="3392996"/>
                <a:ext cx="2668624" cy="2262997"/>
              </a:xfrm>
              <a:prstGeom prst="line">
                <a:avLst/>
              </a:prstGeom>
              <a:solidFill>
                <a:srgbClr val="4F81BD"/>
              </a:solidFill>
              <a:ln w="28575" cap="flat" cmpd="sng" algn="ctr">
                <a:solidFill>
                  <a:srgbClr val="0679B3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</p:cxnSp>
          <p:grpSp>
            <p:nvGrpSpPr>
              <p:cNvPr id="7" name="그룹 6"/>
              <p:cNvGrpSpPr/>
              <p:nvPr/>
            </p:nvGrpSpPr>
            <p:grpSpPr>
              <a:xfrm>
                <a:off x="632520" y="3247408"/>
                <a:ext cx="3491425" cy="2809883"/>
                <a:chOff x="276258" y="3247408"/>
                <a:chExt cx="3491425" cy="2809883"/>
              </a:xfrm>
            </p:grpSpPr>
            <p:cxnSp>
              <p:nvCxnSpPr>
                <p:cNvPr id="8" name="직선 화살표 연결선 7">
                  <a:extLst>
                    <a:ext uri="{FF2B5EF4-FFF2-40B4-BE49-F238E27FC236}">
                      <a16:creationId xmlns:a16="http://schemas.microsoft.com/office/drawing/2014/main" id="{92AB16F0-FEE2-4C45-BC9A-5CBB26955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1767" y="3247408"/>
                  <a:ext cx="0" cy="28098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none"/>
                </a:ln>
                <a:effectLst/>
              </p:spPr>
            </p:cxnSp>
            <p:cxnSp>
              <p:nvCxnSpPr>
                <p:cNvPr id="9" name="직선 화살표 연결선 8">
                  <a:extLst>
                    <a:ext uri="{FF2B5EF4-FFF2-40B4-BE49-F238E27FC236}">
                      <a16:creationId xmlns:a16="http://schemas.microsoft.com/office/drawing/2014/main" id="{215B9785-9732-4B41-8F1E-AD1529C13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6258" y="6047358"/>
                  <a:ext cx="3491425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none"/>
                </a:ln>
                <a:effectLst/>
              </p:spPr>
            </p:cxnSp>
            <p:sp>
              <p:nvSpPr>
                <p:cNvPr id="10" name="타원 9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628272" y="5100573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974999" y="4663562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2" name="타원 11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1767087" y="4375530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3" name="타원 12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1407047" y="4885420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1906541" y="4879586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1443051" y="4231514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6" name="타원 15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2158569" y="4525380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2055119" y="4087498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2770637" y="3547438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19" name="타원 18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2302585" y="3697288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20" name="타원 19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2595179" y="4057328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5" name="직사각형 4"/>
            <p:cNvSpPr/>
            <p:nvPr/>
          </p:nvSpPr>
          <p:spPr>
            <a:xfrm>
              <a:off x="1849152" y="5648908"/>
              <a:ext cx="143340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(a)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이상치 없음</a:t>
              </a:r>
              <a:endPara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5241032" y="2616788"/>
            <a:ext cx="3728170" cy="3073438"/>
            <a:chOff x="5241032" y="2616788"/>
            <a:chExt cx="3728170" cy="3073438"/>
          </a:xfrm>
        </p:grpSpPr>
        <p:grpSp>
          <p:nvGrpSpPr>
            <p:cNvPr id="22" name="그룹 21"/>
            <p:cNvGrpSpPr/>
            <p:nvPr/>
          </p:nvGrpSpPr>
          <p:grpSpPr>
            <a:xfrm>
              <a:off x="5241032" y="2616788"/>
              <a:ext cx="3728170" cy="2561895"/>
              <a:chOff x="4882881" y="3247409"/>
              <a:chExt cx="4570619" cy="2809883"/>
            </a:xfrm>
          </p:grpSpPr>
          <p:cxnSp>
            <p:nvCxnSpPr>
              <p:cNvPr id="24" name="직선 연결선 23"/>
              <p:cNvCxnSpPr/>
              <p:nvPr/>
            </p:nvCxnSpPr>
            <p:spPr bwMode="auto">
              <a:xfrm flipV="1">
                <a:off x="4913900" y="4277472"/>
                <a:ext cx="3243855" cy="915147"/>
              </a:xfrm>
              <a:prstGeom prst="line">
                <a:avLst/>
              </a:prstGeom>
              <a:solidFill>
                <a:srgbClr val="4F81BD"/>
              </a:solidFill>
              <a:ln w="28575" cap="flat" cmpd="sng" algn="ctr">
                <a:solidFill>
                  <a:srgbClr val="0679B3"/>
                </a:solidFill>
                <a:prstDash val="solid"/>
                <a:round/>
                <a:headEnd type="none" w="med" len="med"/>
                <a:tailEnd type="none" w="sm" len="med"/>
              </a:ln>
              <a:effectLst/>
            </p:spPr>
          </p:cxnSp>
          <p:grpSp>
            <p:nvGrpSpPr>
              <p:cNvPr id="25" name="그룹 24"/>
              <p:cNvGrpSpPr/>
              <p:nvPr/>
            </p:nvGrpSpPr>
            <p:grpSpPr>
              <a:xfrm>
                <a:off x="4882881" y="3247409"/>
                <a:ext cx="4570619" cy="2809883"/>
                <a:chOff x="2686637" y="3247409"/>
                <a:chExt cx="4570619" cy="2809883"/>
              </a:xfrm>
            </p:grpSpPr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92AB16F0-FEE2-4C45-BC9A-5CBB26955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2146" y="3247409"/>
                  <a:ext cx="0" cy="2809883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none"/>
                </a:ln>
                <a:effectLst/>
              </p:spPr>
            </p:cxnSp>
            <p:cxnSp>
              <p:nvCxnSpPr>
                <p:cNvPr id="27" name="직선 화살표 연결선 26">
                  <a:extLst>
                    <a:ext uri="{FF2B5EF4-FFF2-40B4-BE49-F238E27FC236}">
                      <a16:creationId xmlns:a16="http://schemas.microsoft.com/office/drawing/2014/main" id="{215B9785-9732-4B41-8F1E-AD1529C137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86637" y="6047359"/>
                  <a:ext cx="3491425" cy="0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ysClr val="windowText" lastClr="000000"/>
                  </a:solidFill>
                  <a:prstDash val="solid"/>
                  <a:headEnd type="triangle"/>
                  <a:tailEnd type="none"/>
                </a:ln>
                <a:effectLst/>
              </p:spPr>
            </p:cxn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3038651" y="5100574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3385378" y="4663563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0" name="타원 29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4177466" y="4375531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1" name="타원 30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3817426" y="4885421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2" name="타원 31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4316920" y="4879587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3" name="타원 32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3853430" y="4231515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4" name="타원 33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4568948" y="4525381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5" name="타원 34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4465498" y="4087499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6" name="타원 35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5761642" y="5569497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7" name="타원 36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5181016" y="3547439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4712964" y="3697289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557D87D-46B9-47FA-BB79-24E4AE0CC816}"/>
                    </a:ext>
                  </a:extLst>
                </p:cNvPr>
                <p:cNvSpPr/>
                <p:nvPr/>
              </p:nvSpPr>
              <p:spPr>
                <a:xfrm flipH="1">
                  <a:off x="5005558" y="4057329"/>
                  <a:ext cx="103450" cy="102178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463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나눔스퀘어" panose="020B0600000101010101" pitchFamily="50" charset="-127"/>
                      <a:ea typeface="나눔스퀘어" panose="020B0600000101010101" pitchFamily="50" charset="-127"/>
                      <a:cs typeface="+mn-cs"/>
                    </a:rPr>
                    <a:t> </a:t>
                  </a:r>
                  <a:endParaRPr kumimoji="1" lang="ko-KR" altLang="en-US" sz="1463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나눔스퀘어" panose="020B0600000101010101" pitchFamily="50" charset="-127"/>
                    <a:ea typeface="나눔스퀘어" panose="020B0600000101010101" pitchFamily="50" charset="-127"/>
                    <a:cs typeface="+mn-cs"/>
                  </a:endParaRPr>
                </a:p>
              </p:txBody>
            </p:sp>
            <p:sp>
              <p:nvSpPr>
                <p:cNvPr id="40" name="타원 39"/>
                <p:cNvSpPr/>
                <p:nvPr/>
              </p:nvSpPr>
              <p:spPr bwMode="auto">
                <a:xfrm>
                  <a:off x="5597428" y="5403989"/>
                  <a:ext cx="432000" cy="432000"/>
                </a:xfrm>
                <a:prstGeom prst="ellipse">
                  <a:avLst/>
                </a:prstGeom>
                <a:noFill/>
                <a:ln w="19050" cap="flat" cmpd="sng" algn="ctr">
                  <a:solidFill>
                    <a:srgbClr val="C00000"/>
                  </a:solidFill>
                  <a:prstDash val="dash"/>
                  <a:round/>
                  <a:headEnd type="none" w="med" len="med"/>
                  <a:tailEnd type="none" w="sm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ctr" defTabSz="914400" eaLnBrk="1" fontAlgn="base" latinLnBrk="0" hangingPunct="1">
                    <a:lnSpc>
                      <a:spcPct val="11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1" i="0" u="none" strike="noStrike" kern="0" cap="none" spc="0" normalizeH="0" baseline="0" noProof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</a:endParaRPr>
                </a:p>
              </p:txBody>
            </p:sp>
            <p:cxnSp>
              <p:nvCxnSpPr>
                <p:cNvPr id="41" name="직선 화살표 연결선 40"/>
                <p:cNvCxnSpPr/>
                <p:nvPr/>
              </p:nvCxnSpPr>
              <p:spPr bwMode="auto">
                <a:xfrm flipH="1">
                  <a:off x="5998062" y="5121879"/>
                  <a:ext cx="461116" cy="240823"/>
                </a:xfrm>
                <a:prstGeom prst="straightConnector1">
                  <a:avLst/>
                </a:prstGeom>
                <a:solidFill>
                  <a:srgbClr val="4F81BD"/>
                </a:solidFill>
                <a:ln w="19050" cap="flat" cmpd="sng" algn="ctr">
                  <a:solidFill>
                    <a:srgbClr val="C0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42" name="직사각형 41"/>
                <p:cNvSpPr/>
                <p:nvPr/>
              </p:nvSpPr>
              <p:spPr>
                <a:xfrm>
                  <a:off x="6476273" y="4885421"/>
                  <a:ext cx="780983" cy="3231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500" b="1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Arial" panose="020B0604020202020204" pitchFamily="34" charset="0"/>
                    </a:rPr>
                    <a:t>outlier</a:t>
                  </a:r>
                  <a:endParaRPr kumimoji="1" lang="ko-KR" altLang="en-US" sz="15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굴림" panose="020B0600000101010101" pitchFamily="50" charset="-127"/>
                    <a:ea typeface="굴림" panose="020B0600000101010101" pitchFamily="50" charset="-127"/>
                  </a:endParaRPr>
                </a:p>
              </p:txBody>
            </p:sp>
          </p:grpSp>
        </p:grpSp>
        <p:sp>
          <p:nvSpPr>
            <p:cNvPr id="23" name="직사각형 22"/>
            <p:cNvSpPr/>
            <p:nvPr/>
          </p:nvSpPr>
          <p:spPr>
            <a:xfrm>
              <a:off x="5859973" y="5382449"/>
              <a:ext cx="144783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(b) </a:t>
              </a:r>
              <a:r>
                <a:rPr kumimoji="0" lang="ko-KR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 panose="020B0604020202020204" pitchFamily="34" charset="0"/>
                </a:rPr>
                <a:t>이상치 있음</a:t>
              </a:r>
              <a:endParaRPr kumimoji="1" lang="ko-KR" altLang="en-US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43" name="제목 1">
            <a:extLst>
              <a:ext uri="{FF2B5EF4-FFF2-40B4-BE49-F238E27FC236}">
                <a16:creationId xmlns:a16="http://schemas.microsoft.com/office/drawing/2014/main" id="{5FCAEB69-7504-4D0B-B613-B87C2B9003DF}"/>
              </a:ext>
            </a:extLst>
          </p:cNvPr>
          <p:cNvSpPr txBox="1">
            <a:spLocks/>
          </p:cNvSpPr>
          <p:nvPr/>
        </p:nvSpPr>
        <p:spPr>
          <a:xfrm>
            <a:off x="269875" y="193675"/>
            <a:ext cx="4935538" cy="39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- </a:t>
            </a:r>
            <a:r>
              <a:rPr kumimoji="1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이상치</a:t>
            </a:r>
            <a:endParaRPr kumimoji="1" lang="ko-KR" altLang="en-US" sz="17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AC0C8C-D0FE-40AC-98CA-5BF73DC71488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</p:spTree>
    <p:extLst>
      <p:ext uri="{BB962C8B-B14F-4D97-AF65-F5344CB8AC3E}">
        <p14:creationId xmlns:p14="http://schemas.microsoft.com/office/powerpoint/2010/main" val="378641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2"/>
          <p:cNvSpPr txBox="1">
            <a:spLocks/>
          </p:cNvSpPr>
          <p:nvPr/>
        </p:nvSpPr>
        <p:spPr bwMode="auto">
          <a:xfrm>
            <a:off x="249238" y="657224"/>
            <a:ext cx="9382125" cy="56160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이상치 여부의 판단에 있어 일반적인 데이터의 경향에 벗어남의 정도를 판단할 근거를 제시해야 합니다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But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완전히 정의되어 있는 기준은 없다</a:t>
            </a: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   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→ 그 자료의 원천에 관련된 부분의 </a:t>
            </a:r>
            <a:r>
              <a:rPr kumimoji="0" lang="ko-KR" altLang="en-US" sz="1600" u="sng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종합적 판단이 우선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되어야 한다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.</a:t>
            </a:r>
          </a:p>
          <a:p>
            <a:pPr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ex 1)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상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·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하단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10%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제거</a:t>
            </a: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fontAlgn="base" latinLnBrk="0">
              <a:lnSpc>
                <a:spcPct val="20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ex 2)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정규분포를 따른다는 가정 하에 상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·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하단 </a:t>
            </a:r>
            <a:r>
              <a:rPr kumimoji="0"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5% </a:t>
            </a:r>
            <a:r>
              <a:rPr kumimoji="0"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panose="020B0604020202020204" pitchFamily="34" charset="0"/>
              </a:rPr>
              <a:t>데이터 제거</a:t>
            </a:r>
            <a:endParaRPr kumimoji="0" lang="en-US" altLang="ko-KR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  <a:p>
            <a:pPr marL="285750" indent="-285750" fontAlgn="base" latinLnBrk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Tx/>
              <a:buChar char="-"/>
              <a:defRPr/>
            </a:pPr>
            <a:endParaRPr kumimoji="0" lang="ko-KR" altLang="en-US" sz="16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panose="020B0604020202020204" pitchFamily="34" charset="0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992560" y="3583098"/>
            <a:ext cx="4260717" cy="709998"/>
            <a:chOff x="10161335" y="3793265"/>
            <a:chExt cx="4260717" cy="709998"/>
          </a:xfrm>
        </p:grpSpPr>
        <p:grpSp>
          <p:nvGrpSpPr>
            <p:cNvPr id="4" name="그룹 3"/>
            <p:cNvGrpSpPr/>
            <p:nvPr/>
          </p:nvGrpSpPr>
          <p:grpSpPr>
            <a:xfrm>
              <a:off x="10163835" y="3793265"/>
              <a:ext cx="4258217" cy="318221"/>
              <a:chOff x="455165" y="5051087"/>
              <a:chExt cx="5073899" cy="318221"/>
            </a:xfrm>
          </p:grpSpPr>
          <p:cxnSp>
            <p:nvCxnSpPr>
              <p:cNvPr id="10" name="직선 화살표 연결선 9"/>
              <p:cNvCxnSpPr/>
              <p:nvPr/>
            </p:nvCxnSpPr>
            <p:spPr bwMode="auto">
              <a:xfrm>
                <a:off x="455165" y="5331715"/>
                <a:ext cx="5073899" cy="0"/>
              </a:xfrm>
              <a:prstGeom prst="straightConnector1">
                <a:avLst/>
              </a:prstGeom>
              <a:solidFill>
                <a:srgbClr val="4F81BD"/>
              </a:solidFill>
              <a:ln w="9525" cap="flat" cmpd="sng" algn="ctr">
                <a:solidFill>
                  <a:sysClr val="windowText" lastClr="000000"/>
                </a:solidFill>
                <a:prstDash val="solid"/>
                <a:round/>
                <a:headEnd type="triangle"/>
                <a:tailEnd type="triangle"/>
              </a:ln>
              <a:effectLst/>
            </p:spPr>
          </p:cxnSp>
          <p:sp>
            <p:nvSpPr>
              <p:cNvPr id="11" name="타원 10"/>
              <p:cNvSpPr/>
              <p:nvPr/>
            </p:nvSpPr>
            <p:spPr bwMode="auto">
              <a:xfrm>
                <a:off x="888059" y="5297308"/>
                <a:ext cx="72000" cy="72000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sm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eaLnBrk="1" fontAlgn="base" latinLnBrk="0" hangingPunct="1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699759" y="5051087"/>
                <a:ext cx="43313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</a:rPr>
                  <a:t>10%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4785829" y="5067494"/>
                <a:ext cx="476924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hueOff val="0"/>
                        <a:satOff val="0"/>
                        <a:lumOff val="0"/>
                        <a:alphaOff val="0"/>
                      </a:prstClr>
                    </a:solidFill>
                    <a:effectLst/>
                    <a:uLnTx/>
                    <a:uFillTx/>
                  </a:rPr>
                  <a:t>90%</a:t>
                </a:r>
                <a:endParaRPr kumimoji="1" lang="ko-KR" altLang="en-US" sz="10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굴림" panose="020B0600000101010101" pitchFamily="50" charset="-127"/>
                  <a:ea typeface="굴림" panose="020B0600000101010101" pitchFamily="50" charset="-127"/>
                </a:endParaRPr>
              </a:p>
            </p:txBody>
          </p:sp>
        </p:grpSp>
        <p:sp>
          <p:nvSpPr>
            <p:cNvPr id="5" name="타원 4"/>
            <p:cNvSpPr/>
            <p:nvPr/>
          </p:nvSpPr>
          <p:spPr bwMode="auto">
            <a:xfrm>
              <a:off x="13945975" y="4039486"/>
              <a:ext cx="66535" cy="72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6" name="오른쪽 대괄호 5"/>
            <p:cNvSpPr/>
            <p:nvPr/>
          </p:nvSpPr>
          <p:spPr bwMode="auto">
            <a:xfrm rot="5400000">
              <a:off x="14104016" y="4021692"/>
              <a:ext cx="144000" cy="382574"/>
            </a:xfrm>
            <a:prstGeom prst="rightBracke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7" name="오른쪽 대괄호 6"/>
            <p:cNvSpPr/>
            <p:nvPr/>
          </p:nvSpPr>
          <p:spPr bwMode="auto">
            <a:xfrm rot="5400000">
              <a:off x="10295888" y="4030406"/>
              <a:ext cx="144000" cy="365941"/>
            </a:xfrm>
            <a:prstGeom prst="rightBracket">
              <a:avLst/>
            </a:prstGeom>
            <a:noFill/>
            <a:ln w="635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sm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1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10161335" y="4257042"/>
              <a:ext cx="3365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</a:rPr>
                <a:t>cut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14012510" y="4257041"/>
              <a:ext cx="3365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effectLst/>
                  <a:uLnTx/>
                  <a:uFillTx/>
                </a:rPr>
                <a:t>cut</a:t>
              </a:r>
              <a:endParaRPr kumimoji="1" lang="ko-KR" altLang="en-US" sz="10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1261006" y="4904822"/>
            <a:ext cx="3581748" cy="900442"/>
            <a:chOff x="0" y="0"/>
            <a:chExt cx="4250286" cy="1353427"/>
          </a:xfrm>
        </p:grpSpPr>
        <p:pic>
          <p:nvPicPr>
            <p:cNvPr id="15" name="그림 14" descr="ì ê·ë¶í¬ì ëí ì´ë¯¸ì§ ê²ìê²°ê³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446" r="834" b="4319"/>
            <a:stretch/>
          </p:blipFill>
          <p:spPr bwMode="auto">
            <a:xfrm>
              <a:off x="32135" y="0"/>
              <a:ext cx="4036613" cy="12863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6" name="직선 연결선 15"/>
            <p:cNvCxnSpPr/>
            <p:nvPr/>
          </p:nvCxnSpPr>
          <p:spPr>
            <a:xfrm flipH="1">
              <a:off x="759681" y="72887"/>
              <a:ext cx="0" cy="1273915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7" name="직선 연결선 16"/>
            <p:cNvCxnSpPr/>
            <p:nvPr/>
          </p:nvCxnSpPr>
          <p:spPr>
            <a:xfrm flipH="1">
              <a:off x="3382951" y="79512"/>
              <a:ext cx="0" cy="1273915"/>
            </a:xfrm>
            <a:prstGeom prst="line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cxnSp>
          <p:nvCxnSpPr>
            <p:cNvPr id="18" name="직선 화살표 연결선 17"/>
            <p:cNvCxnSpPr/>
            <p:nvPr/>
          </p:nvCxnSpPr>
          <p:spPr>
            <a:xfrm flipV="1">
              <a:off x="0" y="1337144"/>
              <a:ext cx="72132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9" name="직선 화살표 연결선 18"/>
            <p:cNvCxnSpPr/>
            <p:nvPr/>
          </p:nvCxnSpPr>
          <p:spPr>
            <a:xfrm flipV="1">
              <a:off x="3392557" y="1323891"/>
              <a:ext cx="721325" cy="0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20" name="TextBox 49"/>
            <p:cNvSpPr txBox="1"/>
            <p:nvPr/>
          </p:nvSpPr>
          <p:spPr>
            <a:xfrm>
              <a:off x="169828" y="755516"/>
              <a:ext cx="739757" cy="40081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5%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21" name="TextBox 50"/>
            <p:cNvSpPr txBox="1"/>
            <p:nvPr/>
          </p:nvSpPr>
          <p:spPr>
            <a:xfrm>
              <a:off x="3569630" y="759177"/>
              <a:ext cx="680656" cy="3290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rtlCol="0" anchor="t">
              <a:no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맑은 고딕"/>
                  <a:ea typeface="맑은 고딕"/>
                  <a:cs typeface="+mn-cs"/>
                </a:rPr>
                <a:t>5%</a:t>
              </a:r>
              <a:endParaRPr kumimoji="1" lang="ko-KR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V="1">
              <a:off x="769952" y="1330517"/>
              <a:ext cx="259730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  <a:headEnd type="triangle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23" name="제목 1">
            <a:extLst>
              <a:ext uri="{FF2B5EF4-FFF2-40B4-BE49-F238E27FC236}">
                <a16:creationId xmlns:a16="http://schemas.microsoft.com/office/drawing/2014/main" id="{B6893FBA-1859-497C-A697-B5918E5ECC6E}"/>
              </a:ext>
            </a:extLst>
          </p:cNvPr>
          <p:cNvSpPr txBox="1">
            <a:spLocks/>
          </p:cNvSpPr>
          <p:nvPr/>
        </p:nvSpPr>
        <p:spPr>
          <a:xfrm>
            <a:off x="269875" y="193675"/>
            <a:ext cx="4935538" cy="3905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1" rIns="9144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1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799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700" b="1">
                <a:solidFill>
                  <a:srgbClr val="4D4D4D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데이터 </a:t>
            </a:r>
            <a:r>
              <a:rPr kumimoji="1" lang="ko-KR" altLang="en-US" sz="1700" b="1" i="0" u="none" strike="noStrike" kern="0" cap="none" spc="0" normalizeH="0" baseline="0" noProof="0" dirty="0" err="1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전처리</a:t>
            </a:r>
            <a:r>
              <a:rPr kumimoji="1" lang="ko-KR" altLang="en-US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en-US" altLang="ko-KR" sz="1700" b="1" i="0" u="none" strike="noStrike" kern="0" cap="none" spc="0" normalizeH="0" baseline="0" noProof="0" dirty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- </a:t>
            </a:r>
            <a:r>
              <a:rPr kumimoji="1" lang="ko-KR" altLang="en-US" sz="1700" b="1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이상치</a:t>
            </a:r>
            <a:endParaRPr kumimoji="1" lang="ko-KR" altLang="en-US" sz="1700" b="1" i="0" u="none" strike="noStrike" kern="0" cap="none" spc="0" normalizeH="0" baseline="0" noProof="0" dirty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D03ABC-0555-47F3-A0AB-8F83E45A3B0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7400925" y="420688"/>
            <a:ext cx="2070100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4512" tIns="0" rIns="4049" bIns="0" anchor="ctr">
            <a:spAutoFit/>
          </a:bodyPr>
          <a:lstStyle>
            <a:lvl1pPr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defTabSz="1028700"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algn="r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SzPct val="120000"/>
            </a:pPr>
            <a:r>
              <a:rPr kumimoji="0" lang="en-US" altLang="ko-KR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kumimoji="0" lang="ko-KR" altLang="en-US" sz="12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통계이론 및 실습</a:t>
            </a:r>
          </a:p>
        </p:txBody>
      </p:sp>
    </p:spTree>
    <p:extLst>
      <p:ext uri="{BB962C8B-B14F-4D97-AF65-F5344CB8AC3E}">
        <p14:creationId xmlns:p14="http://schemas.microsoft.com/office/powerpoint/2010/main" val="24595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6C70271D53C2A44A2039E5CE6F08235" ma:contentTypeVersion="2" ma:contentTypeDescription="새 문서를 만듭니다." ma:contentTypeScope="" ma:versionID="2401346a05e17981f99bf6e144fedca8">
  <xsd:schema xmlns:xsd="http://www.w3.org/2001/XMLSchema" xmlns:xs="http://www.w3.org/2001/XMLSchema" xmlns:p="http://schemas.microsoft.com/office/2006/metadata/properties" xmlns:ns2="cb73999a-1451-4c60-ade3-7dc68d70f976" targetNamespace="http://schemas.microsoft.com/office/2006/metadata/properties" ma:root="true" ma:fieldsID="dc234a5a78a7a277882bca4c22598528" ns2:_="">
    <xsd:import namespace="cb73999a-1451-4c60-ade3-7dc68d70f9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73999a-1451-4c60-ade3-7dc68d70f9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C5B1A-1345-46C1-B978-E3C6BCB14CA7}">
  <ds:schemaRefs>
    <ds:schemaRef ds:uri="http://schemas.openxmlformats.org/package/2006/metadata/core-properties"/>
    <ds:schemaRef ds:uri="cb73999a-1451-4c60-ade3-7dc68d70f97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74B293D-7A60-47E6-9A62-06A30B33D9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b73999a-1451-4c60-ade3-7dc68d70f9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BAA842-4356-4D9C-AAE5-A35498BF93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2654</TotalTime>
  <Words>1139</Words>
  <Application>Microsoft Office PowerPoint</Application>
  <PresentationFormat>와이드스크린</PresentationFormat>
  <Paragraphs>223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굴림</vt:lpstr>
      <vt:lpstr>나눔고딕</vt:lpstr>
      <vt:lpstr>나눔스퀘어</vt:lpstr>
      <vt:lpstr>맑은 고딕</vt:lpstr>
      <vt:lpstr>Arial</vt:lpstr>
      <vt:lpstr>Wingdings</vt:lpstr>
      <vt:lpstr>Office 테마</vt:lpstr>
      <vt:lpstr>PowerPoint 프레젠테이션</vt:lpstr>
      <vt:lpstr>사출성형 공정</vt:lpstr>
      <vt:lpstr>사출성형 데이터</vt:lpstr>
      <vt:lpstr>데이터 분석 과정</vt:lpstr>
      <vt:lpstr>데이터 가공(Data Preprocessing)</vt:lpstr>
      <vt:lpstr>데이터 전처리 – 병합(JOIN)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파생변수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코오롱 DX 데이터분석 교육 교안</dc:title>
  <dc:creator>유환기</dc:creator>
  <cp:lastModifiedBy>장윤서</cp:lastModifiedBy>
  <cp:revision>90</cp:revision>
  <dcterms:created xsi:type="dcterms:W3CDTF">2023-02-10T07:06:50Z</dcterms:created>
  <dcterms:modified xsi:type="dcterms:W3CDTF">2023-02-27T08:36:26Z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0x010100B6C70271D53C2A44A2039E5CE6F08235</vt:lpwstr>
  </property>
</Properties>
</file>