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9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12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197F66-6519-4358-91DD-E2F5E2C0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60BD61D-0EF1-4CE7-93F7-1832A761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BF28BE-9ABD-4F75-BDD2-ED30BA1D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3FB4EC-657E-4915-8877-593F9D9F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2DAB00-019C-49D3-96D4-C38F6F09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60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4F0F3C-B9BB-4418-9F96-575B30E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E59F28-059F-4172-BC4B-DCC6C379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B12FEC-20C9-470B-8C82-15B20FA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C65E3A-846B-4A91-9D7B-9CC49F73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35B41F-7E73-4D4A-A87E-ECC9DAC2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84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E52EA76-4985-4767-BCEE-40B053CA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C8E94E0-F838-48B2-8D3C-7C4741C6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C3F3B2-E4AE-4474-A27A-B3C8117C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FE05F3-0DDE-4621-89CE-57C33E1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BF88B6-D87B-4ADE-B515-14520FBD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15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0CDAB8-CCBE-431A-9659-2DB00F5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2BACDC-2901-40C5-BBC3-890537EF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EB0EAE-2108-43D5-BB9B-A8AB134E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5B8D9C-7F8C-4670-91DE-437B6B2F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D82C2F-311F-442A-AA73-C992C0D2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84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408FC6-53A7-4FCC-B7DA-AFDAE788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303619-5F69-42B6-BF89-E84E86D3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833629-C5EE-406C-82E9-74FA0D81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C828A0-680F-439C-A48A-CB88E5B8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F04892-3626-4568-84F8-A98B082B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233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22E58A-E234-40AF-B49D-494CE02C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AC1F29-D760-4446-98A0-67DD6DF7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1EE752B-CD96-4E32-AE4C-97A01658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141550-6749-46A7-B00E-29C9B58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FDBCE3-596D-4EFE-90DE-4C74829E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950315C-5226-475C-893D-63759162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9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74522E-F115-4B2D-9A08-503D357C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FA22FF-B5E2-4B80-B03F-C2C12B7D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446D34-629C-437C-BE93-5386B297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741ADC7-7D87-49B6-94EF-B2F706374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F0811AF-092D-4099-BFC1-DDBC6E75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694976-DE2C-4D75-88F0-9382B0DD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18DF722-FD5C-4C59-B3D7-E3F5D3D1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F672490-99B7-4DD9-A8DC-8AB0BC44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765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4FDE96-C1A5-40CE-B055-42E08D9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B8303B5-12E1-40BA-80A2-EAC8161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3739E01-5096-42F3-BD6C-B838BF8C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A104C81-C557-42F3-913F-2FEE5025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95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7B15503-C490-4ECA-9CFC-2EEEB71D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0E789D2-1665-4B3D-8A39-06F92795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9B6B6CA-5C95-45D0-990A-4A4ECCAE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70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B495BD-3BE8-4298-9AFB-EC36EB68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7BCE7A-7BA0-4F86-B18D-B4A298F7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F7552-648C-451C-95F5-377FCB3A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CC3367-0EE4-41F8-8081-5EAC77F7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AB2D706-D68B-4A5F-B113-EB4ABFE3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8171B2-B5A8-4101-A4EB-37409171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72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291F6F-F3AE-4F31-8BF7-B6709553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365D0B-8033-4241-ABA0-8891DEC7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B2B80D-02CD-487B-8EEA-7BD5047A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AE0CBC-5497-4A05-8D82-135B9F32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9F238AA-D006-4652-9498-A99336DC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ADD40E6-5B83-4A30-87DD-9B59347A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837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B89CBC6-043C-4EF7-8373-52C6B16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02C2D0C-3F9E-44E9-89AB-3D18581C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DF66A3-8C23-48D9-A47F-573E64BB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A3F8-6505-4FEA-9B3D-CCEEE827B4D5}" type="datetimeFigureOut">
              <a:rPr lang="ko-KR" altLang="en-US" smtClean="0"/>
              <a:pPr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E237CE-3497-4682-BE9E-7F7A8225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FFBE1C-5C82-44EA-992D-2C0FF73A1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6693-4020-4C81-80EF-3B07A9C1A2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90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9CAE52-6CD0-421A-A7BE-767BBE6D2A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354" y="0"/>
            <a:ext cx="1220235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E49D296-C414-49FF-95E8-1BAA750CADE8}"/>
              </a:ext>
            </a:extLst>
          </p:cNvPr>
          <p:cNvSpPr/>
          <p:nvPr/>
        </p:nvSpPr>
        <p:spPr>
          <a:xfrm>
            <a:off x="3110892" y="4098277"/>
            <a:ext cx="5702602" cy="410380"/>
          </a:xfrm>
          <a:prstGeom prst="roundRect">
            <a:avLst/>
          </a:prstGeom>
          <a:solidFill>
            <a:schemeClr val="tx2">
              <a:lumMod val="60000"/>
              <a:lumOff val="40000"/>
              <a:alpha val="9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를 입력해주세요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4D68CEC6-2344-4443-98DA-746693F853D1}"/>
              </a:ext>
            </a:extLst>
          </p:cNvPr>
          <p:cNvSpPr/>
          <p:nvPr/>
        </p:nvSpPr>
        <p:spPr>
          <a:xfrm>
            <a:off x="3110892" y="4899753"/>
            <a:ext cx="5702602" cy="410380"/>
          </a:xfrm>
          <a:prstGeom prst="roundRect">
            <a:avLst/>
          </a:prstGeom>
          <a:solidFill>
            <a:schemeClr val="tx2">
              <a:lumMod val="60000"/>
              <a:lumOff val="40000"/>
              <a:alpha val="9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</a:t>
            </a:r>
            <a:r>
              <a:rPr lang="ko-KR" altLang="en-US" dirty="0"/>
              <a:t>를 입력해주세요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7953682-CBA7-47AF-A747-B3AE4CDF0287}"/>
              </a:ext>
            </a:extLst>
          </p:cNvPr>
          <p:cNvSpPr/>
          <p:nvPr/>
        </p:nvSpPr>
        <p:spPr>
          <a:xfrm>
            <a:off x="4085421" y="1454229"/>
            <a:ext cx="4021157" cy="1944478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게임이름</a:t>
            </a:r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993582FC-2853-491A-A4E9-EB62D01480E6}"/>
              </a:ext>
            </a:extLst>
          </p:cNvPr>
          <p:cNvSpPr/>
          <p:nvPr/>
        </p:nvSpPr>
        <p:spPr>
          <a:xfrm>
            <a:off x="-21371" y="-11017"/>
            <a:ext cx="3084060" cy="473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</a:t>
            </a:r>
            <a:r>
              <a:rPr lang="ko-KR" altLang="en-US" sz="2800" dirty="0"/>
              <a:t> </a:t>
            </a:r>
            <a:r>
              <a:rPr lang="en-US" altLang="ko-KR" sz="28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xmlns="" val="32659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9CAE52-6CD0-421A-A7BE-767BBE6D2A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354" y="0"/>
            <a:ext cx="12202354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E49D296-C414-49FF-95E8-1BAA750CADE8}"/>
              </a:ext>
            </a:extLst>
          </p:cNvPr>
          <p:cNvSpPr/>
          <p:nvPr/>
        </p:nvSpPr>
        <p:spPr>
          <a:xfrm>
            <a:off x="1810902" y="1509314"/>
            <a:ext cx="2800832" cy="3437262"/>
          </a:xfrm>
          <a:prstGeom prst="roundRect">
            <a:avLst/>
          </a:prstGeom>
          <a:solidFill>
            <a:schemeClr val="tx2">
              <a:lumMod val="60000"/>
              <a:lumOff val="40000"/>
              <a:alpha val="9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(3D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75503656-A6CE-45A1-B31E-FACF4B928EFE}"/>
              </a:ext>
            </a:extLst>
          </p:cNvPr>
          <p:cNvSpPr/>
          <p:nvPr/>
        </p:nvSpPr>
        <p:spPr>
          <a:xfrm>
            <a:off x="4995334" y="1806769"/>
            <a:ext cx="2245301" cy="273747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(3D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8E168D8-B806-49CB-BBA4-6A0A742543E1}"/>
              </a:ext>
            </a:extLst>
          </p:cNvPr>
          <p:cNvSpPr/>
          <p:nvPr/>
        </p:nvSpPr>
        <p:spPr>
          <a:xfrm>
            <a:off x="7907867" y="1806769"/>
            <a:ext cx="2245302" cy="273747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(3D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E834E413-C309-43E6-B866-A7F562C466F4}"/>
              </a:ext>
            </a:extLst>
          </p:cNvPr>
          <p:cNvSpPr/>
          <p:nvPr/>
        </p:nvSpPr>
        <p:spPr>
          <a:xfrm>
            <a:off x="1810903" y="5133864"/>
            <a:ext cx="2800831" cy="289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DCBB8931-44EC-42C6-A927-5C400675869B}"/>
              </a:ext>
            </a:extLst>
          </p:cNvPr>
          <p:cNvSpPr/>
          <p:nvPr/>
        </p:nvSpPr>
        <p:spPr>
          <a:xfrm>
            <a:off x="-21371" y="-11017"/>
            <a:ext cx="3084060" cy="473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Select Character</a:t>
            </a:r>
          </a:p>
        </p:txBody>
      </p:sp>
    </p:spTree>
    <p:extLst>
      <p:ext uri="{BB962C8B-B14F-4D97-AF65-F5344CB8AC3E}">
        <p14:creationId xmlns:p14="http://schemas.microsoft.com/office/powerpoint/2010/main" xmlns="" val="37603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AC4E23F-8A05-4C17-B66E-8BDF89E071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147" y="0"/>
            <a:ext cx="12196147" cy="68580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82A8546D-D311-462D-BD65-94AB7C84BF88}"/>
              </a:ext>
            </a:extLst>
          </p:cNvPr>
          <p:cNvSpPr/>
          <p:nvPr/>
        </p:nvSpPr>
        <p:spPr>
          <a:xfrm>
            <a:off x="10637519" y="4915082"/>
            <a:ext cx="1319923" cy="126091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궁극기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1F24746F-1146-4722-983E-0ACE283AFED0}"/>
              </a:ext>
            </a:extLst>
          </p:cNvPr>
          <p:cNvSpPr/>
          <p:nvPr/>
        </p:nvSpPr>
        <p:spPr>
          <a:xfrm>
            <a:off x="10646145" y="4902139"/>
            <a:ext cx="1320800" cy="2052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620247A5-5B71-4701-BEF9-8F204227D75B}"/>
              </a:ext>
            </a:extLst>
          </p:cNvPr>
          <p:cNvSpPr/>
          <p:nvPr/>
        </p:nvSpPr>
        <p:spPr>
          <a:xfrm>
            <a:off x="155571" y="5001659"/>
            <a:ext cx="1430858" cy="1431218"/>
          </a:xfrm>
          <a:prstGeom prst="ellipse">
            <a:avLst/>
          </a:prstGeom>
          <a:solidFill>
            <a:schemeClr val="bg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E49D296-C414-49FF-95E8-1BAA750CADE8}"/>
              </a:ext>
            </a:extLst>
          </p:cNvPr>
          <p:cNvSpPr/>
          <p:nvPr/>
        </p:nvSpPr>
        <p:spPr>
          <a:xfrm>
            <a:off x="0" y="0"/>
            <a:ext cx="2607733" cy="1947333"/>
          </a:xfrm>
          <a:prstGeom prst="roundRect">
            <a:avLst/>
          </a:prstGeom>
          <a:solidFill>
            <a:schemeClr val="lt1">
              <a:alpha val="40000"/>
            </a:schemeClr>
          </a:solidFill>
          <a:ln w="28575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TopView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C115CBF-BCCD-43E6-93E8-25B723EE3201}"/>
              </a:ext>
            </a:extLst>
          </p:cNvPr>
          <p:cNvSpPr/>
          <p:nvPr/>
        </p:nvSpPr>
        <p:spPr>
          <a:xfrm>
            <a:off x="10124289" y="5571711"/>
            <a:ext cx="825325" cy="85323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이동기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D1E24D80-4D0D-4CEE-80B0-A6AE7BB89BE2}"/>
              </a:ext>
            </a:extLst>
          </p:cNvPr>
          <p:cNvSpPr/>
          <p:nvPr/>
        </p:nvSpPr>
        <p:spPr>
          <a:xfrm>
            <a:off x="10119702" y="5567391"/>
            <a:ext cx="828782" cy="27356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Shift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CFE5E018-AAE1-4672-8245-DE37BF7B745F}"/>
              </a:ext>
            </a:extLst>
          </p:cNvPr>
          <p:cNvSpPr/>
          <p:nvPr/>
        </p:nvSpPr>
        <p:spPr>
          <a:xfrm>
            <a:off x="8416531" y="5602683"/>
            <a:ext cx="825325" cy="85323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B4692E42-E02F-4591-A9B0-B214CF330D18}"/>
              </a:ext>
            </a:extLst>
          </p:cNvPr>
          <p:cNvSpPr/>
          <p:nvPr/>
        </p:nvSpPr>
        <p:spPr>
          <a:xfrm>
            <a:off x="8744470" y="5598363"/>
            <a:ext cx="499245" cy="25952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ML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41BD72C5-4804-418F-AEED-92C0076B8C65}"/>
              </a:ext>
            </a:extLst>
          </p:cNvPr>
          <p:cNvSpPr/>
          <p:nvPr/>
        </p:nvSpPr>
        <p:spPr>
          <a:xfrm>
            <a:off x="9273433" y="5585750"/>
            <a:ext cx="825325" cy="85323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광역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A6BDD972-C424-4B34-B798-827FE39156E4}"/>
              </a:ext>
            </a:extLst>
          </p:cNvPr>
          <p:cNvSpPr/>
          <p:nvPr/>
        </p:nvSpPr>
        <p:spPr>
          <a:xfrm>
            <a:off x="1051932" y="6087940"/>
            <a:ext cx="2091264" cy="208490"/>
          </a:xfrm>
          <a:prstGeom prst="roundRect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  <a:r>
              <a:rPr lang="ko-KR" altLang="en-US" dirty="0"/>
              <a:t> 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3BFB065A-F559-4C99-A8D3-3984E793E267}"/>
              </a:ext>
            </a:extLst>
          </p:cNvPr>
          <p:cNvSpPr/>
          <p:nvPr/>
        </p:nvSpPr>
        <p:spPr>
          <a:xfrm>
            <a:off x="7250570" y="279402"/>
            <a:ext cx="506447" cy="41698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4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점수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BC22E354-5D7B-415F-8730-DACD5297094D}"/>
              </a:ext>
            </a:extLst>
          </p:cNvPr>
          <p:cNvSpPr/>
          <p:nvPr/>
        </p:nvSpPr>
        <p:spPr>
          <a:xfrm>
            <a:off x="6265330" y="279402"/>
            <a:ext cx="985240" cy="416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3A717DBA-9809-4D31-A857-6963E7D40A8F}"/>
              </a:ext>
            </a:extLst>
          </p:cNvPr>
          <p:cNvSpPr/>
          <p:nvPr/>
        </p:nvSpPr>
        <p:spPr>
          <a:xfrm>
            <a:off x="4928529" y="279402"/>
            <a:ext cx="985240" cy="4169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CE53053E-9E26-43E8-BD46-FD6C99D4C773}"/>
              </a:ext>
            </a:extLst>
          </p:cNvPr>
          <p:cNvSpPr/>
          <p:nvPr/>
        </p:nvSpPr>
        <p:spPr>
          <a:xfrm>
            <a:off x="5758883" y="279402"/>
            <a:ext cx="658849" cy="4169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00</a:t>
            </a:r>
            <a:r>
              <a:rPr lang="ko-KR" altLang="en-US" sz="1100" dirty="0"/>
              <a:t> </a:t>
            </a:r>
            <a:r>
              <a:rPr lang="en-US" altLang="ko-KR" sz="1100" dirty="0"/>
              <a:t>: 00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0A32A473-2AED-4B33-9A69-A7F1BAD2AD81}"/>
              </a:ext>
            </a:extLst>
          </p:cNvPr>
          <p:cNvSpPr/>
          <p:nvPr/>
        </p:nvSpPr>
        <p:spPr>
          <a:xfrm>
            <a:off x="4413542" y="279402"/>
            <a:ext cx="506447" cy="41698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점수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119B443B-9F63-4A09-8F45-D4E9E55C94F2}"/>
              </a:ext>
            </a:extLst>
          </p:cNvPr>
          <p:cNvSpPr/>
          <p:nvPr/>
        </p:nvSpPr>
        <p:spPr>
          <a:xfrm>
            <a:off x="9597056" y="5581433"/>
            <a:ext cx="499245" cy="25952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MR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01CF3F8-60FF-480D-BF30-C9361910B399}"/>
              </a:ext>
            </a:extLst>
          </p:cNvPr>
          <p:cNvSpPr/>
          <p:nvPr/>
        </p:nvSpPr>
        <p:spPr>
          <a:xfrm>
            <a:off x="7783561" y="6536384"/>
            <a:ext cx="2091264" cy="21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29 / 30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7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55</Words>
  <Application>Microsoft Office PowerPoint</Application>
  <PresentationFormat>사용자 지정</PresentationFormat>
  <Paragraphs>33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yoosangkeon</dc:creator>
  <cp:lastModifiedBy>HP</cp:lastModifiedBy>
  <cp:revision>12</cp:revision>
  <dcterms:created xsi:type="dcterms:W3CDTF">2017-11-11T03:15:41Z</dcterms:created>
  <dcterms:modified xsi:type="dcterms:W3CDTF">2017-11-12T15:35:02Z</dcterms:modified>
</cp:coreProperties>
</file>