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33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5FD0-672B-B946-910A-2EB79B6D0E00}" type="datetimeFigureOut">
              <a:rPr kumimoji="1" lang="ja-JP" altLang="en-US" smtClean="0"/>
              <a:t>16/03/16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E109-6D5B-1742-B6DF-430683EE5D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8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5FD0-672B-B946-910A-2EB79B6D0E00}" type="datetimeFigureOut">
              <a:rPr kumimoji="1" lang="ja-JP" altLang="en-US" smtClean="0"/>
              <a:t>16/03/16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E109-6D5B-1742-B6DF-430683EE5D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95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5FD0-672B-B946-910A-2EB79B6D0E00}" type="datetimeFigureOut">
              <a:rPr kumimoji="1" lang="ja-JP" altLang="en-US" smtClean="0"/>
              <a:t>16/03/16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E109-6D5B-1742-B6DF-430683EE5D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52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5FD0-672B-B946-910A-2EB79B6D0E00}" type="datetimeFigureOut">
              <a:rPr kumimoji="1" lang="ja-JP" altLang="en-US" smtClean="0"/>
              <a:t>16/03/16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E109-6D5B-1742-B6DF-430683EE5D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60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5FD0-672B-B946-910A-2EB79B6D0E00}" type="datetimeFigureOut">
              <a:rPr kumimoji="1" lang="ja-JP" altLang="en-US" smtClean="0"/>
              <a:t>16/03/16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E109-6D5B-1742-B6DF-430683EE5D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50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5FD0-672B-B946-910A-2EB79B6D0E00}" type="datetimeFigureOut">
              <a:rPr kumimoji="1" lang="ja-JP" altLang="en-US" smtClean="0"/>
              <a:t>16/03/16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E109-6D5B-1742-B6DF-430683EE5D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578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5FD0-672B-B946-910A-2EB79B6D0E00}" type="datetimeFigureOut">
              <a:rPr kumimoji="1" lang="ja-JP" altLang="en-US" smtClean="0"/>
              <a:t>16/03/16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E109-6D5B-1742-B6DF-430683EE5D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53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5FD0-672B-B946-910A-2EB79B6D0E00}" type="datetimeFigureOut">
              <a:rPr kumimoji="1" lang="ja-JP" altLang="en-US" smtClean="0"/>
              <a:t>16/03/16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E109-6D5B-1742-B6DF-430683EE5D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47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5FD0-672B-B946-910A-2EB79B6D0E00}" type="datetimeFigureOut">
              <a:rPr kumimoji="1" lang="ja-JP" altLang="en-US" smtClean="0"/>
              <a:t>16/03/16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E109-6D5B-1742-B6DF-430683EE5D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1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5FD0-672B-B946-910A-2EB79B6D0E00}" type="datetimeFigureOut">
              <a:rPr kumimoji="1" lang="ja-JP" altLang="en-US" smtClean="0"/>
              <a:t>16/03/16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E109-6D5B-1742-B6DF-430683EE5D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805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5FD0-672B-B946-910A-2EB79B6D0E00}" type="datetimeFigureOut">
              <a:rPr kumimoji="1" lang="ja-JP" altLang="en-US" smtClean="0"/>
              <a:t>16/03/16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E109-6D5B-1742-B6DF-430683EE5D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92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05FD0-672B-B946-910A-2EB79B6D0E00}" type="datetimeFigureOut">
              <a:rPr kumimoji="1" lang="ja-JP" altLang="en-US" smtClean="0"/>
              <a:t>16/03/16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4E109-6D5B-1742-B6DF-430683EE5D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89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図形グループ 127"/>
          <p:cNvGrpSpPr/>
          <p:nvPr/>
        </p:nvGrpSpPr>
        <p:grpSpPr>
          <a:xfrm>
            <a:off x="2004676" y="540582"/>
            <a:ext cx="5129979" cy="2037543"/>
            <a:chOff x="2004676" y="540582"/>
            <a:chExt cx="5129979" cy="2037543"/>
          </a:xfrm>
        </p:grpSpPr>
        <p:sp>
          <p:nvSpPr>
            <p:cNvPr id="4" name="正方形/長方形 3"/>
            <p:cNvSpPr/>
            <p:nvPr/>
          </p:nvSpPr>
          <p:spPr>
            <a:xfrm>
              <a:off x="2004676" y="806412"/>
              <a:ext cx="5129979" cy="597701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 flipH="1">
              <a:off x="2440475" y="806412"/>
              <a:ext cx="423347" cy="5977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 flipH="1">
              <a:off x="3150205" y="806412"/>
              <a:ext cx="1016152" cy="5977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 flipH="1">
              <a:off x="4599433" y="806412"/>
              <a:ext cx="1402144" cy="5977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 flipH="1">
              <a:off x="6362668" y="806412"/>
              <a:ext cx="771987" cy="5977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297671" y="1690513"/>
              <a:ext cx="517721" cy="597701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2419318" y="552496"/>
              <a:ext cx="55656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>
                  <a:latin typeface="ヒラギノ角ゴ Pro W3"/>
                  <a:ea typeface="ヒラギノ角ゴ Pro W3"/>
                  <a:cs typeface="ヒラギノ角ゴ Pro W3"/>
                </a:rPr>
                <a:t>20KB</a:t>
              </a:r>
              <a:endParaRPr kumimoji="1" lang="ja-JP" altLang="en-US" sz="1050" dirty="0">
                <a:latin typeface="ヒラギノ角ゴ Pro W3"/>
                <a:ea typeface="ヒラギノ角ゴ Pro W3"/>
                <a:cs typeface="ヒラギノ角ゴ Pro W3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3381056" y="540582"/>
              <a:ext cx="55656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dirty="0">
                  <a:latin typeface="ヒラギノ角ゴ Pro W3"/>
                  <a:ea typeface="ヒラギノ角ゴ Pro W3"/>
                  <a:cs typeface="ヒラギノ角ゴ Pro W3"/>
                </a:rPr>
                <a:t>6</a:t>
              </a:r>
              <a:r>
                <a:rPr kumimoji="1" lang="en-US" altLang="ja-JP" sz="1050" dirty="0" smtClean="0">
                  <a:latin typeface="ヒラギノ角ゴ Pro W3"/>
                  <a:ea typeface="ヒラギノ角ゴ Pro W3"/>
                  <a:cs typeface="ヒラギノ角ゴ Pro W3"/>
                </a:rPr>
                <a:t>0KB</a:t>
              </a:r>
              <a:endParaRPr kumimoji="1" lang="ja-JP" altLang="en-US" sz="1050" dirty="0">
                <a:latin typeface="ヒラギノ角ゴ Pro W3"/>
                <a:ea typeface="ヒラギノ角ゴ Pro W3"/>
                <a:cs typeface="ヒラギノ角ゴ Pro W3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5012194" y="540582"/>
              <a:ext cx="55656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dirty="0">
                  <a:latin typeface="ヒラギノ角ゴ Pro W3"/>
                  <a:ea typeface="ヒラギノ角ゴ Pro W3"/>
                  <a:cs typeface="ヒラギノ角ゴ Pro W3"/>
                </a:rPr>
                <a:t>8</a:t>
              </a:r>
              <a:r>
                <a:rPr kumimoji="1" lang="en-US" altLang="ja-JP" sz="1050" dirty="0" smtClean="0">
                  <a:latin typeface="ヒラギノ角ゴ Pro W3"/>
                  <a:ea typeface="ヒラギノ角ゴ Pro W3"/>
                  <a:cs typeface="ヒラギノ角ゴ Pro W3"/>
                </a:rPr>
                <a:t>0KB</a:t>
              </a:r>
              <a:endParaRPr kumimoji="1" lang="ja-JP" altLang="en-US" sz="1050" dirty="0">
                <a:latin typeface="ヒラギノ角ゴ Pro W3"/>
                <a:ea typeface="ヒラギノ角ゴ Pro W3"/>
                <a:cs typeface="ヒラギノ角ゴ Pro W3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6495868" y="540582"/>
              <a:ext cx="55656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dirty="0" smtClean="0">
                  <a:latin typeface="ヒラギノ角ゴ Pro W3"/>
                  <a:ea typeface="ヒラギノ角ゴ Pro W3"/>
                  <a:cs typeface="ヒラギノ角ゴ Pro W3"/>
                </a:rPr>
                <a:t>4</a:t>
              </a:r>
              <a:r>
                <a:rPr kumimoji="1" lang="en-US" altLang="ja-JP" sz="1050" dirty="0" smtClean="0">
                  <a:latin typeface="ヒラギノ角ゴ Pro W3"/>
                  <a:ea typeface="ヒラギノ角ゴ Pro W3"/>
                  <a:cs typeface="ヒラギノ角ゴ Pro W3"/>
                </a:rPr>
                <a:t>0KB</a:t>
              </a:r>
              <a:endParaRPr kumimoji="1" lang="ja-JP" altLang="en-US" sz="1050" dirty="0">
                <a:latin typeface="ヒラギノ角ゴ Pro W3"/>
                <a:ea typeface="ヒラギノ角ゴ Pro W3"/>
                <a:cs typeface="ヒラギノ角ゴ Pro W3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4297671" y="2324209"/>
              <a:ext cx="55656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dirty="0" smtClean="0">
                  <a:latin typeface="ヒラギノ角ゴ Pro W3"/>
                  <a:ea typeface="ヒラギノ角ゴ Pro W3"/>
                  <a:cs typeface="ヒラギノ角ゴ Pro W3"/>
                </a:rPr>
                <a:t>3</a:t>
              </a:r>
              <a:r>
                <a:rPr kumimoji="1" lang="en-US" altLang="ja-JP" sz="1050" dirty="0" smtClean="0">
                  <a:latin typeface="ヒラギノ角ゴ Pro W3"/>
                  <a:ea typeface="ヒラギノ角ゴ Pro W3"/>
                  <a:cs typeface="ヒラギノ角ゴ Pro W3"/>
                </a:rPr>
                <a:t>0KB</a:t>
              </a:r>
              <a:endParaRPr kumimoji="1" lang="ja-JP" altLang="en-US" sz="1050" dirty="0">
                <a:latin typeface="ヒラギノ角ゴ Pro W3"/>
                <a:ea typeface="ヒラギノ角ゴ Pro W3"/>
                <a:cs typeface="ヒラギノ角ゴ Pro W3"/>
              </a:endParaRPr>
            </a:p>
          </p:txBody>
        </p:sp>
        <p:cxnSp>
          <p:nvCxnSpPr>
            <p:cNvPr id="17" name="直線矢印コネクタ 16"/>
            <p:cNvCxnSpPr/>
            <p:nvPr/>
          </p:nvCxnSpPr>
          <p:spPr>
            <a:xfrm>
              <a:off x="2004676" y="1690513"/>
              <a:ext cx="11455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/>
            <p:cNvSpPr txBox="1"/>
            <p:nvPr/>
          </p:nvSpPr>
          <p:spPr>
            <a:xfrm>
              <a:off x="2187095" y="1825586"/>
              <a:ext cx="73609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 dirty="0" smtClean="0">
                  <a:latin typeface="ヒラギノ角ゴ Pro W3"/>
                  <a:ea typeface="ヒラギノ角ゴ Pro W3"/>
                  <a:cs typeface="ヒラギノ角ゴ Pro W3"/>
                </a:rPr>
                <a:t>サーチ順</a:t>
              </a:r>
              <a:endParaRPr lang="en-US" altLang="ja-JP" sz="1050" dirty="0" smtClean="0">
                <a:latin typeface="ヒラギノ角ゴ Pro W3"/>
                <a:ea typeface="ヒラギノ角ゴ Pro W3"/>
                <a:cs typeface="ヒラギノ角ゴ Pro W3"/>
              </a:endParaRPr>
            </a:p>
          </p:txBody>
        </p:sp>
        <p:cxnSp>
          <p:nvCxnSpPr>
            <p:cNvPr id="37" name="カギ線コネクタ 36"/>
            <p:cNvCxnSpPr>
              <a:stCxn id="9" idx="0"/>
              <a:endCxn id="53" idx="2"/>
            </p:cNvCxnSpPr>
            <p:nvPr/>
          </p:nvCxnSpPr>
          <p:spPr>
            <a:xfrm rot="16200000" flipV="1">
              <a:off x="3839599" y="973580"/>
              <a:ext cx="286400" cy="114746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正方形/長方形 52"/>
            <p:cNvSpPr/>
            <p:nvPr/>
          </p:nvSpPr>
          <p:spPr>
            <a:xfrm>
              <a:off x="3150205" y="806412"/>
              <a:ext cx="517721" cy="597701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3" name="図形グループ 122"/>
          <p:cNvGrpSpPr/>
          <p:nvPr/>
        </p:nvGrpSpPr>
        <p:grpSpPr>
          <a:xfrm>
            <a:off x="1994989" y="4034434"/>
            <a:ext cx="4999138" cy="1482769"/>
            <a:chOff x="1994989" y="4034434"/>
            <a:chExt cx="4999138" cy="1482769"/>
          </a:xfrm>
        </p:grpSpPr>
        <p:sp>
          <p:nvSpPr>
            <p:cNvPr id="66" name="正方形/長方形 65"/>
            <p:cNvSpPr/>
            <p:nvPr/>
          </p:nvSpPr>
          <p:spPr>
            <a:xfrm>
              <a:off x="4297671" y="4919501"/>
              <a:ext cx="263587" cy="597701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4" name="カギ線コネクタ 73"/>
            <p:cNvCxnSpPr>
              <a:stCxn id="96" idx="0"/>
            </p:cNvCxnSpPr>
            <p:nvPr/>
          </p:nvCxnSpPr>
          <p:spPr>
            <a:xfrm rot="16200000" flipV="1">
              <a:off x="3008031" y="4014474"/>
              <a:ext cx="285730" cy="1521053"/>
            </a:xfrm>
            <a:prstGeom prst="bentConnector3">
              <a:avLst>
                <a:gd name="adj1" fmla="val 27009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正方形/長方形 75"/>
            <p:cNvSpPr/>
            <p:nvPr/>
          </p:nvSpPr>
          <p:spPr>
            <a:xfrm flipH="1">
              <a:off x="1994989" y="4034435"/>
              <a:ext cx="263587" cy="597701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正方形/長方形 76"/>
            <p:cNvSpPr/>
            <p:nvPr/>
          </p:nvSpPr>
          <p:spPr>
            <a:xfrm flipH="1">
              <a:off x="5156161" y="4035400"/>
              <a:ext cx="263587" cy="597701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正方形/長方形 77"/>
            <p:cNvSpPr/>
            <p:nvPr/>
          </p:nvSpPr>
          <p:spPr>
            <a:xfrm flipH="1">
              <a:off x="2522163" y="4034435"/>
              <a:ext cx="263587" cy="597701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正方形/長方形 78"/>
            <p:cNvSpPr/>
            <p:nvPr/>
          </p:nvSpPr>
          <p:spPr>
            <a:xfrm flipH="1">
              <a:off x="2785750" y="4035400"/>
              <a:ext cx="263587" cy="597701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正方形/長方形 79"/>
            <p:cNvSpPr/>
            <p:nvPr/>
          </p:nvSpPr>
          <p:spPr>
            <a:xfrm flipH="1">
              <a:off x="3311052" y="4034435"/>
              <a:ext cx="263587" cy="597701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正方形/長方形 80"/>
            <p:cNvSpPr/>
            <p:nvPr/>
          </p:nvSpPr>
          <p:spPr>
            <a:xfrm flipH="1">
              <a:off x="3574639" y="4035400"/>
              <a:ext cx="263587" cy="597701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正方形/長方形 81"/>
            <p:cNvSpPr/>
            <p:nvPr/>
          </p:nvSpPr>
          <p:spPr>
            <a:xfrm flipH="1">
              <a:off x="3838226" y="4035400"/>
              <a:ext cx="263587" cy="597701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正方形/長方形 82"/>
            <p:cNvSpPr/>
            <p:nvPr/>
          </p:nvSpPr>
          <p:spPr>
            <a:xfrm flipH="1">
              <a:off x="4101813" y="4035400"/>
              <a:ext cx="263587" cy="597701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4558630" y="4917866"/>
              <a:ext cx="263587" cy="597701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4043215" y="4919502"/>
              <a:ext cx="263587" cy="597701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正方形/長方形 91"/>
            <p:cNvSpPr/>
            <p:nvPr/>
          </p:nvSpPr>
          <p:spPr>
            <a:xfrm flipH="1">
              <a:off x="4628987" y="4034435"/>
              <a:ext cx="263587" cy="597701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正方形/長方形 92"/>
            <p:cNvSpPr/>
            <p:nvPr/>
          </p:nvSpPr>
          <p:spPr>
            <a:xfrm flipH="1">
              <a:off x="4892574" y="4035400"/>
              <a:ext cx="263587" cy="597701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正方形/長方形 93"/>
            <p:cNvSpPr/>
            <p:nvPr/>
          </p:nvSpPr>
          <p:spPr>
            <a:xfrm flipH="1">
              <a:off x="5408800" y="4035400"/>
              <a:ext cx="263587" cy="597701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4822217" y="4917866"/>
              <a:ext cx="263587" cy="597701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3779628" y="4917866"/>
              <a:ext cx="263587" cy="597701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正方形/長方形 96"/>
            <p:cNvSpPr/>
            <p:nvPr/>
          </p:nvSpPr>
          <p:spPr>
            <a:xfrm flipH="1">
              <a:off x="5935974" y="4035400"/>
              <a:ext cx="263587" cy="597701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正方形/長方形 97"/>
            <p:cNvSpPr/>
            <p:nvPr/>
          </p:nvSpPr>
          <p:spPr>
            <a:xfrm flipH="1">
              <a:off x="6202768" y="4035400"/>
              <a:ext cx="263587" cy="597701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正方形/長方形 98"/>
            <p:cNvSpPr/>
            <p:nvPr/>
          </p:nvSpPr>
          <p:spPr>
            <a:xfrm flipH="1">
              <a:off x="6466954" y="4034435"/>
              <a:ext cx="263587" cy="597701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3" name="カギ線コネクタ 102"/>
            <p:cNvCxnSpPr>
              <a:stCxn id="88" idx="0"/>
            </p:cNvCxnSpPr>
            <p:nvPr/>
          </p:nvCxnSpPr>
          <p:spPr>
            <a:xfrm rot="16200000" flipV="1">
              <a:off x="3534870" y="4279362"/>
              <a:ext cx="286401" cy="99387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カギ線コネクタ 106"/>
            <p:cNvCxnSpPr>
              <a:stCxn id="66" idx="0"/>
            </p:cNvCxnSpPr>
            <p:nvPr/>
          </p:nvCxnSpPr>
          <p:spPr>
            <a:xfrm rot="5400000" flipH="1" flipV="1">
              <a:off x="4320129" y="4742437"/>
              <a:ext cx="286400" cy="677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カギ線コネクタ 109"/>
            <p:cNvCxnSpPr>
              <a:stCxn id="95" idx="0"/>
            </p:cNvCxnSpPr>
            <p:nvPr/>
          </p:nvCxnSpPr>
          <p:spPr>
            <a:xfrm rot="5400000" flipH="1" flipV="1">
              <a:off x="5765790" y="3821323"/>
              <a:ext cx="284765" cy="1908323"/>
            </a:xfrm>
            <a:prstGeom prst="bentConnector3">
              <a:avLst>
                <a:gd name="adj1" fmla="val 26931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カギ線コネクタ 112"/>
            <p:cNvCxnSpPr>
              <a:stCxn id="87" idx="0"/>
            </p:cNvCxnSpPr>
            <p:nvPr/>
          </p:nvCxnSpPr>
          <p:spPr>
            <a:xfrm rot="5400000" flipH="1" flipV="1">
              <a:off x="5104920" y="4218606"/>
              <a:ext cx="284765" cy="111375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正方形/長方形 115"/>
            <p:cNvSpPr/>
            <p:nvPr/>
          </p:nvSpPr>
          <p:spPr>
            <a:xfrm>
              <a:off x="2258576" y="4035401"/>
              <a:ext cx="263587" cy="597701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正方形/長方形 116"/>
            <p:cNvSpPr/>
            <p:nvPr/>
          </p:nvSpPr>
          <p:spPr>
            <a:xfrm>
              <a:off x="3047465" y="4035401"/>
              <a:ext cx="263587" cy="597701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正方形/長方形 117"/>
            <p:cNvSpPr/>
            <p:nvPr/>
          </p:nvSpPr>
          <p:spPr>
            <a:xfrm>
              <a:off x="4365399" y="4035401"/>
              <a:ext cx="263587" cy="597701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正方形/長方形 118"/>
            <p:cNvSpPr/>
            <p:nvPr/>
          </p:nvSpPr>
          <p:spPr>
            <a:xfrm>
              <a:off x="5670531" y="4034434"/>
              <a:ext cx="263587" cy="597701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正方形/長方形 119"/>
            <p:cNvSpPr/>
            <p:nvPr/>
          </p:nvSpPr>
          <p:spPr>
            <a:xfrm>
              <a:off x="6730540" y="4034434"/>
              <a:ext cx="263587" cy="597701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353351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7</Words>
  <Application>Microsoft Macintosh PowerPoint</Application>
  <PresentationFormat>画面に合わせる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>ユナイテッド株式会社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西岡 祐輔</dc:creator>
  <cp:lastModifiedBy>西岡 祐輔</cp:lastModifiedBy>
  <cp:revision>7</cp:revision>
  <dcterms:created xsi:type="dcterms:W3CDTF">2016-03-16T12:32:42Z</dcterms:created>
  <dcterms:modified xsi:type="dcterms:W3CDTF">2016-03-16T23:58:36Z</dcterms:modified>
</cp:coreProperties>
</file>