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7"/>
    <p:restoredTop sz="74453"/>
  </p:normalViewPr>
  <p:slideViewPr>
    <p:cSldViewPr snapToGrid="0">
      <p:cViewPr>
        <p:scale>
          <a:sx n="100" d="100"/>
          <a:sy n="100" d="100"/>
        </p:scale>
        <p:origin x="2056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FD860E-2524-485D-9537-7E55E084EAD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8BF042-7EF7-4218-8884-54B72550D0BE}">
      <dgm:prSet/>
      <dgm:spPr/>
      <dgm:t>
        <a:bodyPr/>
        <a:lstStyle/>
        <a:p>
          <a:r>
            <a:rPr kumimoji="1" lang="en-US" b="0" baseline="0" dirty="0">
              <a:latin typeface="NanumMyeongjo" panose="02020603020101020101" pitchFamily="18" charset="-127"/>
              <a:ea typeface="NanumMyeongjo" panose="02020603020101020101" pitchFamily="18" charset="-127"/>
            </a:rPr>
            <a:t>1.</a:t>
          </a:r>
          <a:r>
            <a:rPr kumimoji="1" lang="ko-KR" b="0" baseline="0" dirty="0">
              <a:latin typeface="NanumMyeongjo" panose="02020603020101020101" pitchFamily="18" charset="-127"/>
              <a:ea typeface="NanumMyeongjo" panose="02020603020101020101" pitchFamily="18" charset="-127"/>
            </a:rPr>
            <a:t> 프로젝트 요약</a:t>
          </a:r>
          <a:endParaRPr lang="en-US" dirty="0">
            <a:latin typeface="NanumMyeongjo" panose="02020603020101020101" pitchFamily="18" charset="-127"/>
            <a:ea typeface="NanumMyeongjo" panose="02020603020101020101" pitchFamily="18" charset="-127"/>
          </a:endParaRPr>
        </a:p>
      </dgm:t>
    </dgm:pt>
    <dgm:pt modelId="{45B2D7F2-23CB-461E-AF97-9043695F5336}" type="parTrans" cxnId="{045DDD50-3376-4394-A744-ACEE7FA8EE20}">
      <dgm:prSet/>
      <dgm:spPr/>
      <dgm:t>
        <a:bodyPr/>
        <a:lstStyle/>
        <a:p>
          <a:endParaRPr lang="en-US">
            <a:latin typeface="NanumMyeongjo" panose="02020603020101020101" pitchFamily="18" charset="-127"/>
            <a:ea typeface="NanumMyeongjo" panose="02020603020101020101" pitchFamily="18" charset="-127"/>
          </a:endParaRPr>
        </a:p>
      </dgm:t>
    </dgm:pt>
    <dgm:pt modelId="{729D070F-6CDE-4272-ABC1-E6A8C4DDFAF3}" type="sibTrans" cxnId="{045DDD50-3376-4394-A744-ACEE7FA8EE20}">
      <dgm:prSet/>
      <dgm:spPr/>
      <dgm:t>
        <a:bodyPr/>
        <a:lstStyle/>
        <a:p>
          <a:endParaRPr lang="en-US">
            <a:latin typeface="NanumMyeongjo" panose="02020603020101020101" pitchFamily="18" charset="-127"/>
            <a:ea typeface="NanumMyeongjo" panose="02020603020101020101" pitchFamily="18" charset="-127"/>
          </a:endParaRPr>
        </a:p>
      </dgm:t>
    </dgm:pt>
    <dgm:pt modelId="{73039C83-9231-44A1-BD34-8325F2F09705}">
      <dgm:prSet/>
      <dgm:spPr/>
      <dgm:t>
        <a:bodyPr/>
        <a:lstStyle/>
        <a:p>
          <a:r>
            <a:rPr kumimoji="1" lang="en-US" b="0" baseline="0">
              <a:latin typeface="NanumMyeongjo" panose="02020603020101020101" pitchFamily="18" charset="-127"/>
              <a:ea typeface="NanumMyeongjo" panose="02020603020101020101" pitchFamily="18" charset="-127"/>
            </a:rPr>
            <a:t>2.</a:t>
          </a:r>
          <a:r>
            <a:rPr kumimoji="1" lang="ko-KR" b="0" baseline="0">
              <a:latin typeface="NanumMyeongjo" panose="02020603020101020101" pitchFamily="18" charset="-127"/>
              <a:ea typeface="NanumMyeongjo" panose="02020603020101020101" pitchFamily="18" charset="-127"/>
            </a:rPr>
            <a:t> 데이터 수집 </a:t>
          </a:r>
          <a:endParaRPr lang="en-US">
            <a:latin typeface="NanumMyeongjo" panose="02020603020101020101" pitchFamily="18" charset="-127"/>
            <a:ea typeface="NanumMyeongjo" panose="02020603020101020101" pitchFamily="18" charset="-127"/>
          </a:endParaRPr>
        </a:p>
      </dgm:t>
    </dgm:pt>
    <dgm:pt modelId="{3ABE7D49-2B51-41DB-BAE0-E31C19C9F1AD}" type="parTrans" cxnId="{3AD9A129-4695-43CA-81FA-3EE3635618E1}">
      <dgm:prSet/>
      <dgm:spPr/>
      <dgm:t>
        <a:bodyPr/>
        <a:lstStyle/>
        <a:p>
          <a:endParaRPr lang="en-US">
            <a:latin typeface="NanumMyeongjo" panose="02020603020101020101" pitchFamily="18" charset="-127"/>
            <a:ea typeface="NanumMyeongjo" panose="02020603020101020101" pitchFamily="18" charset="-127"/>
          </a:endParaRPr>
        </a:p>
      </dgm:t>
    </dgm:pt>
    <dgm:pt modelId="{D503481D-4B03-44D4-A2F9-DFDC8A009A83}" type="sibTrans" cxnId="{3AD9A129-4695-43CA-81FA-3EE3635618E1}">
      <dgm:prSet/>
      <dgm:spPr/>
      <dgm:t>
        <a:bodyPr/>
        <a:lstStyle/>
        <a:p>
          <a:endParaRPr lang="en-US">
            <a:latin typeface="NanumMyeongjo" panose="02020603020101020101" pitchFamily="18" charset="-127"/>
            <a:ea typeface="NanumMyeongjo" panose="02020603020101020101" pitchFamily="18" charset="-127"/>
          </a:endParaRPr>
        </a:p>
      </dgm:t>
    </dgm:pt>
    <dgm:pt modelId="{9FF42CB9-A7D6-4B68-81BA-65884B0FDAB3}">
      <dgm:prSet/>
      <dgm:spPr/>
      <dgm:t>
        <a:bodyPr/>
        <a:lstStyle/>
        <a:p>
          <a:r>
            <a:rPr kumimoji="1" lang="en-US" b="0" baseline="0" dirty="0">
              <a:latin typeface="NanumMyeongjo" panose="02020603020101020101" pitchFamily="18" charset="-127"/>
              <a:ea typeface="NanumMyeongjo" panose="02020603020101020101" pitchFamily="18" charset="-127"/>
            </a:rPr>
            <a:t>3.</a:t>
          </a:r>
          <a:r>
            <a:rPr kumimoji="1" lang="ko-KR" b="0" baseline="0" dirty="0">
              <a:latin typeface="NanumMyeongjo" panose="02020603020101020101" pitchFamily="18" charset="-127"/>
              <a:ea typeface="NanumMyeongjo" panose="02020603020101020101" pitchFamily="18" charset="-127"/>
            </a:rPr>
            <a:t> 데이터 정제</a:t>
          </a:r>
          <a:endParaRPr lang="en-US" dirty="0">
            <a:latin typeface="NanumMyeongjo" panose="02020603020101020101" pitchFamily="18" charset="-127"/>
            <a:ea typeface="NanumMyeongjo" panose="02020603020101020101" pitchFamily="18" charset="-127"/>
          </a:endParaRPr>
        </a:p>
      </dgm:t>
    </dgm:pt>
    <dgm:pt modelId="{9022255A-54C3-4A25-A61D-9A52F0C7302E}" type="parTrans" cxnId="{A6E28301-BE4D-4377-B888-736FBFD9DB43}">
      <dgm:prSet/>
      <dgm:spPr/>
      <dgm:t>
        <a:bodyPr/>
        <a:lstStyle/>
        <a:p>
          <a:endParaRPr lang="en-US">
            <a:latin typeface="NanumMyeongjo" panose="02020603020101020101" pitchFamily="18" charset="-127"/>
            <a:ea typeface="NanumMyeongjo" panose="02020603020101020101" pitchFamily="18" charset="-127"/>
          </a:endParaRPr>
        </a:p>
      </dgm:t>
    </dgm:pt>
    <dgm:pt modelId="{682B5F65-964A-4AE2-924B-4FE7556895C2}" type="sibTrans" cxnId="{A6E28301-BE4D-4377-B888-736FBFD9DB43}">
      <dgm:prSet/>
      <dgm:spPr/>
      <dgm:t>
        <a:bodyPr/>
        <a:lstStyle/>
        <a:p>
          <a:endParaRPr lang="en-US">
            <a:latin typeface="NanumMyeongjo" panose="02020603020101020101" pitchFamily="18" charset="-127"/>
            <a:ea typeface="NanumMyeongjo" panose="02020603020101020101" pitchFamily="18" charset="-127"/>
          </a:endParaRPr>
        </a:p>
      </dgm:t>
    </dgm:pt>
    <dgm:pt modelId="{F44182F2-16D6-483B-B494-065B2ED06225}">
      <dgm:prSet/>
      <dgm:spPr/>
      <dgm:t>
        <a:bodyPr/>
        <a:lstStyle/>
        <a:p>
          <a:r>
            <a:rPr kumimoji="1" lang="en-US" b="0" baseline="0" dirty="0">
              <a:latin typeface="NanumMyeongjo" panose="02020603020101020101" pitchFamily="18" charset="-127"/>
              <a:ea typeface="NanumMyeongjo" panose="02020603020101020101" pitchFamily="18" charset="-127"/>
            </a:rPr>
            <a:t>4.</a:t>
          </a:r>
          <a:r>
            <a:rPr kumimoji="1" lang="ko-KR" b="0" baseline="0" dirty="0">
              <a:latin typeface="NanumMyeongjo" panose="02020603020101020101" pitchFamily="18" charset="-127"/>
              <a:ea typeface="NanumMyeongjo" panose="02020603020101020101" pitchFamily="18" charset="-127"/>
            </a:rPr>
            <a:t> </a:t>
          </a:r>
          <a:r>
            <a:rPr kumimoji="1" lang="ko-KR" altLang="en-US" b="0" baseline="0" dirty="0">
              <a:latin typeface="NanumMyeongjo" panose="02020603020101020101" pitchFamily="18" charset="-127"/>
              <a:ea typeface="NanumMyeongjo" panose="02020603020101020101" pitchFamily="18" charset="-127"/>
            </a:rPr>
            <a:t>모델 작성 및</a:t>
          </a:r>
          <a:r>
            <a:rPr kumimoji="1" lang="ko-KR" b="0" baseline="0" dirty="0">
              <a:latin typeface="NanumMyeongjo" panose="02020603020101020101" pitchFamily="18" charset="-127"/>
              <a:ea typeface="NanumMyeongjo" panose="02020603020101020101" pitchFamily="18" charset="-127"/>
            </a:rPr>
            <a:t> 분석</a:t>
          </a:r>
          <a:endParaRPr lang="en-US" dirty="0">
            <a:latin typeface="NanumMyeongjo" panose="02020603020101020101" pitchFamily="18" charset="-127"/>
            <a:ea typeface="NanumMyeongjo" panose="02020603020101020101" pitchFamily="18" charset="-127"/>
          </a:endParaRPr>
        </a:p>
      </dgm:t>
    </dgm:pt>
    <dgm:pt modelId="{02654840-3F41-4620-B951-202E8C4A3982}" type="parTrans" cxnId="{992675F7-FD89-482D-8E45-A502B3C71FDB}">
      <dgm:prSet/>
      <dgm:spPr/>
      <dgm:t>
        <a:bodyPr/>
        <a:lstStyle/>
        <a:p>
          <a:endParaRPr lang="en-US">
            <a:latin typeface="NanumMyeongjo" panose="02020603020101020101" pitchFamily="18" charset="-127"/>
            <a:ea typeface="NanumMyeongjo" panose="02020603020101020101" pitchFamily="18" charset="-127"/>
          </a:endParaRPr>
        </a:p>
      </dgm:t>
    </dgm:pt>
    <dgm:pt modelId="{B21C91BF-1350-456A-8D96-AEA8755825EE}" type="sibTrans" cxnId="{992675F7-FD89-482D-8E45-A502B3C71FDB}">
      <dgm:prSet/>
      <dgm:spPr/>
      <dgm:t>
        <a:bodyPr/>
        <a:lstStyle/>
        <a:p>
          <a:endParaRPr lang="en-US">
            <a:latin typeface="NanumMyeongjo" panose="02020603020101020101" pitchFamily="18" charset="-127"/>
            <a:ea typeface="NanumMyeongjo" panose="02020603020101020101" pitchFamily="18" charset="-127"/>
          </a:endParaRPr>
        </a:p>
      </dgm:t>
    </dgm:pt>
    <dgm:pt modelId="{76EA8E04-1E27-4BF0-860F-2541CED37448}">
      <dgm:prSet/>
      <dgm:spPr/>
      <dgm:t>
        <a:bodyPr/>
        <a:lstStyle/>
        <a:p>
          <a:r>
            <a:rPr kumimoji="1" lang="en-US" b="0" baseline="0">
              <a:latin typeface="NanumMyeongjo" panose="02020603020101020101" pitchFamily="18" charset="-127"/>
              <a:ea typeface="NanumMyeongjo" panose="02020603020101020101" pitchFamily="18" charset="-127"/>
            </a:rPr>
            <a:t>5.</a:t>
          </a:r>
          <a:r>
            <a:rPr kumimoji="1" lang="ko-KR" b="0" baseline="0">
              <a:latin typeface="NanumMyeongjo" panose="02020603020101020101" pitchFamily="18" charset="-127"/>
              <a:ea typeface="NanumMyeongjo" panose="02020603020101020101" pitchFamily="18" charset="-127"/>
            </a:rPr>
            <a:t> 결론</a:t>
          </a:r>
          <a:endParaRPr lang="en-US">
            <a:latin typeface="NanumMyeongjo" panose="02020603020101020101" pitchFamily="18" charset="-127"/>
            <a:ea typeface="NanumMyeongjo" panose="02020603020101020101" pitchFamily="18" charset="-127"/>
          </a:endParaRPr>
        </a:p>
      </dgm:t>
    </dgm:pt>
    <dgm:pt modelId="{AF6DA256-0035-48D2-B337-A69AB5380073}" type="parTrans" cxnId="{75C20AA6-1B90-4D19-B106-4B95F26257F1}">
      <dgm:prSet/>
      <dgm:spPr/>
      <dgm:t>
        <a:bodyPr/>
        <a:lstStyle/>
        <a:p>
          <a:endParaRPr lang="en-US">
            <a:latin typeface="NanumMyeongjo" panose="02020603020101020101" pitchFamily="18" charset="-127"/>
            <a:ea typeface="NanumMyeongjo" panose="02020603020101020101" pitchFamily="18" charset="-127"/>
          </a:endParaRPr>
        </a:p>
      </dgm:t>
    </dgm:pt>
    <dgm:pt modelId="{BF71A3F5-2CA8-4ACC-9A3C-9A6542C87D2F}" type="sibTrans" cxnId="{75C20AA6-1B90-4D19-B106-4B95F26257F1}">
      <dgm:prSet/>
      <dgm:spPr/>
      <dgm:t>
        <a:bodyPr/>
        <a:lstStyle/>
        <a:p>
          <a:endParaRPr lang="en-US">
            <a:latin typeface="NanumMyeongjo" panose="02020603020101020101" pitchFamily="18" charset="-127"/>
            <a:ea typeface="NanumMyeongjo" panose="02020603020101020101" pitchFamily="18" charset="-127"/>
          </a:endParaRPr>
        </a:p>
      </dgm:t>
    </dgm:pt>
    <dgm:pt modelId="{6EC03238-CC9B-774D-BFF6-CC55F6D0E65C}" type="pres">
      <dgm:prSet presAssocID="{46FD860E-2524-485D-9537-7E55E084EAD9}" presName="vert0" presStyleCnt="0">
        <dgm:presLayoutVars>
          <dgm:dir/>
          <dgm:animOne val="branch"/>
          <dgm:animLvl val="lvl"/>
        </dgm:presLayoutVars>
      </dgm:prSet>
      <dgm:spPr/>
    </dgm:pt>
    <dgm:pt modelId="{7A8E2786-25BA-1B4D-93AD-01D9ABD8A7BC}" type="pres">
      <dgm:prSet presAssocID="{AC8BF042-7EF7-4218-8884-54B72550D0BE}" presName="thickLine" presStyleLbl="alignNode1" presStyleIdx="0" presStyleCnt="5"/>
      <dgm:spPr/>
    </dgm:pt>
    <dgm:pt modelId="{530597A3-FAE8-0042-8DD9-13FD73B55EF2}" type="pres">
      <dgm:prSet presAssocID="{AC8BF042-7EF7-4218-8884-54B72550D0BE}" presName="horz1" presStyleCnt="0"/>
      <dgm:spPr/>
    </dgm:pt>
    <dgm:pt modelId="{E9734DEA-CCBA-CA4F-A3A3-EFFA605B17BD}" type="pres">
      <dgm:prSet presAssocID="{AC8BF042-7EF7-4218-8884-54B72550D0BE}" presName="tx1" presStyleLbl="revTx" presStyleIdx="0" presStyleCnt="5"/>
      <dgm:spPr/>
    </dgm:pt>
    <dgm:pt modelId="{8B394721-281B-7642-AC30-56015A42DD74}" type="pres">
      <dgm:prSet presAssocID="{AC8BF042-7EF7-4218-8884-54B72550D0BE}" presName="vert1" presStyleCnt="0"/>
      <dgm:spPr/>
    </dgm:pt>
    <dgm:pt modelId="{E3AAE8E3-0E24-FA44-9013-BB0B4104C39A}" type="pres">
      <dgm:prSet presAssocID="{73039C83-9231-44A1-BD34-8325F2F09705}" presName="thickLine" presStyleLbl="alignNode1" presStyleIdx="1" presStyleCnt="5"/>
      <dgm:spPr/>
    </dgm:pt>
    <dgm:pt modelId="{F45D864F-199E-5C48-A41B-D8EA2E505E15}" type="pres">
      <dgm:prSet presAssocID="{73039C83-9231-44A1-BD34-8325F2F09705}" presName="horz1" presStyleCnt="0"/>
      <dgm:spPr/>
    </dgm:pt>
    <dgm:pt modelId="{33F28212-2AFB-A444-B13C-B9E683E18E38}" type="pres">
      <dgm:prSet presAssocID="{73039C83-9231-44A1-BD34-8325F2F09705}" presName="tx1" presStyleLbl="revTx" presStyleIdx="1" presStyleCnt="5"/>
      <dgm:spPr/>
    </dgm:pt>
    <dgm:pt modelId="{6597B4F0-F6C1-BE4C-8EED-CF2C85B90C5B}" type="pres">
      <dgm:prSet presAssocID="{73039C83-9231-44A1-BD34-8325F2F09705}" presName="vert1" presStyleCnt="0"/>
      <dgm:spPr/>
    </dgm:pt>
    <dgm:pt modelId="{7ACC7A62-9666-0046-9814-989BA4F19528}" type="pres">
      <dgm:prSet presAssocID="{9FF42CB9-A7D6-4B68-81BA-65884B0FDAB3}" presName="thickLine" presStyleLbl="alignNode1" presStyleIdx="2" presStyleCnt="5"/>
      <dgm:spPr/>
    </dgm:pt>
    <dgm:pt modelId="{CF8F9C86-1810-3F43-934B-E8FB5A0940D3}" type="pres">
      <dgm:prSet presAssocID="{9FF42CB9-A7D6-4B68-81BA-65884B0FDAB3}" presName="horz1" presStyleCnt="0"/>
      <dgm:spPr/>
    </dgm:pt>
    <dgm:pt modelId="{009030DB-EEB8-5541-A4CE-2EA44B429E6D}" type="pres">
      <dgm:prSet presAssocID="{9FF42CB9-A7D6-4B68-81BA-65884B0FDAB3}" presName="tx1" presStyleLbl="revTx" presStyleIdx="2" presStyleCnt="5"/>
      <dgm:spPr/>
    </dgm:pt>
    <dgm:pt modelId="{A34E35C9-A7BB-DA43-BC5E-43F241EC210C}" type="pres">
      <dgm:prSet presAssocID="{9FF42CB9-A7D6-4B68-81BA-65884B0FDAB3}" presName="vert1" presStyleCnt="0"/>
      <dgm:spPr/>
    </dgm:pt>
    <dgm:pt modelId="{384F96A6-45A8-2942-82D8-E49B136DF9FC}" type="pres">
      <dgm:prSet presAssocID="{F44182F2-16D6-483B-B494-065B2ED06225}" presName="thickLine" presStyleLbl="alignNode1" presStyleIdx="3" presStyleCnt="5"/>
      <dgm:spPr/>
    </dgm:pt>
    <dgm:pt modelId="{C82E5C27-D104-C34F-BD30-ADCB2B76F8DD}" type="pres">
      <dgm:prSet presAssocID="{F44182F2-16D6-483B-B494-065B2ED06225}" presName="horz1" presStyleCnt="0"/>
      <dgm:spPr/>
    </dgm:pt>
    <dgm:pt modelId="{E24E03D0-1CBF-C448-9CC6-F553F389FDBC}" type="pres">
      <dgm:prSet presAssocID="{F44182F2-16D6-483B-B494-065B2ED06225}" presName="tx1" presStyleLbl="revTx" presStyleIdx="3" presStyleCnt="5"/>
      <dgm:spPr/>
    </dgm:pt>
    <dgm:pt modelId="{0EB9B423-BB67-3849-9C4C-DFECC842A553}" type="pres">
      <dgm:prSet presAssocID="{F44182F2-16D6-483B-B494-065B2ED06225}" presName="vert1" presStyleCnt="0"/>
      <dgm:spPr/>
    </dgm:pt>
    <dgm:pt modelId="{81D4EA4F-ABEF-6446-A3F6-76EBBC1BCFD0}" type="pres">
      <dgm:prSet presAssocID="{76EA8E04-1E27-4BF0-860F-2541CED37448}" presName="thickLine" presStyleLbl="alignNode1" presStyleIdx="4" presStyleCnt="5"/>
      <dgm:spPr/>
    </dgm:pt>
    <dgm:pt modelId="{8891697D-5615-F14B-B7A9-8EA2A6C47BB4}" type="pres">
      <dgm:prSet presAssocID="{76EA8E04-1E27-4BF0-860F-2541CED37448}" presName="horz1" presStyleCnt="0"/>
      <dgm:spPr/>
    </dgm:pt>
    <dgm:pt modelId="{5DC327D5-D141-7F45-A520-821F7884007F}" type="pres">
      <dgm:prSet presAssocID="{76EA8E04-1E27-4BF0-860F-2541CED37448}" presName="tx1" presStyleLbl="revTx" presStyleIdx="4" presStyleCnt="5"/>
      <dgm:spPr/>
    </dgm:pt>
    <dgm:pt modelId="{D98034A9-1953-2D45-9F16-5706B3E86BA7}" type="pres">
      <dgm:prSet presAssocID="{76EA8E04-1E27-4BF0-860F-2541CED37448}" presName="vert1" presStyleCnt="0"/>
      <dgm:spPr/>
    </dgm:pt>
  </dgm:ptLst>
  <dgm:cxnLst>
    <dgm:cxn modelId="{A6E28301-BE4D-4377-B888-736FBFD9DB43}" srcId="{46FD860E-2524-485D-9537-7E55E084EAD9}" destId="{9FF42CB9-A7D6-4B68-81BA-65884B0FDAB3}" srcOrd="2" destOrd="0" parTransId="{9022255A-54C3-4A25-A61D-9A52F0C7302E}" sibTransId="{682B5F65-964A-4AE2-924B-4FE7556895C2}"/>
    <dgm:cxn modelId="{9BC87621-3790-AE45-9CDF-8C97DD29190E}" type="presOf" srcId="{73039C83-9231-44A1-BD34-8325F2F09705}" destId="{33F28212-2AFB-A444-B13C-B9E683E18E38}" srcOrd="0" destOrd="0" presId="urn:microsoft.com/office/officeart/2008/layout/LinedList"/>
    <dgm:cxn modelId="{3AD9A129-4695-43CA-81FA-3EE3635618E1}" srcId="{46FD860E-2524-485D-9537-7E55E084EAD9}" destId="{73039C83-9231-44A1-BD34-8325F2F09705}" srcOrd="1" destOrd="0" parTransId="{3ABE7D49-2B51-41DB-BAE0-E31C19C9F1AD}" sibTransId="{D503481D-4B03-44D4-A2F9-DFDC8A009A83}"/>
    <dgm:cxn modelId="{1D94DD31-080A-8B49-917E-1D2BA62CEA73}" type="presOf" srcId="{46FD860E-2524-485D-9537-7E55E084EAD9}" destId="{6EC03238-CC9B-774D-BFF6-CC55F6D0E65C}" srcOrd="0" destOrd="0" presId="urn:microsoft.com/office/officeart/2008/layout/LinedList"/>
    <dgm:cxn modelId="{045DDD50-3376-4394-A744-ACEE7FA8EE20}" srcId="{46FD860E-2524-485D-9537-7E55E084EAD9}" destId="{AC8BF042-7EF7-4218-8884-54B72550D0BE}" srcOrd="0" destOrd="0" parTransId="{45B2D7F2-23CB-461E-AF97-9043695F5336}" sibTransId="{729D070F-6CDE-4272-ABC1-E6A8C4DDFAF3}"/>
    <dgm:cxn modelId="{DB06C980-F2B6-A043-AD79-E37B65552CC1}" type="presOf" srcId="{AC8BF042-7EF7-4218-8884-54B72550D0BE}" destId="{E9734DEA-CCBA-CA4F-A3A3-EFFA605B17BD}" srcOrd="0" destOrd="0" presId="urn:microsoft.com/office/officeart/2008/layout/LinedList"/>
    <dgm:cxn modelId="{4CCD4D8E-2936-E741-90AE-532D51B523C7}" type="presOf" srcId="{76EA8E04-1E27-4BF0-860F-2541CED37448}" destId="{5DC327D5-D141-7F45-A520-821F7884007F}" srcOrd="0" destOrd="0" presId="urn:microsoft.com/office/officeart/2008/layout/LinedList"/>
    <dgm:cxn modelId="{75C20AA6-1B90-4D19-B106-4B95F26257F1}" srcId="{46FD860E-2524-485D-9537-7E55E084EAD9}" destId="{76EA8E04-1E27-4BF0-860F-2541CED37448}" srcOrd="4" destOrd="0" parTransId="{AF6DA256-0035-48D2-B337-A69AB5380073}" sibTransId="{BF71A3F5-2CA8-4ACC-9A3C-9A6542C87D2F}"/>
    <dgm:cxn modelId="{388FD9B5-9AA6-4F40-9732-E4554E75DCEA}" type="presOf" srcId="{9FF42CB9-A7D6-4B68-81BA-65884B0FDAB3}" destId="{009030DB-EEB8-5541-A4CE-2EA44B429E6D}" srcOrd="0" destOrd="0" presId="urn:microsoft.com/office/officeart/2008/layout/LinedList"/>
    <dgm:cxn modelId="{992675F7-FD89-482D-8E45-A502B3C71FDB}" srcId="{46FD860E-2524-485D-9537-7E55E084EAD9}" destId="{F44182F2-16D6-483B-B494-065B2ED06225}" srcOrd="3" destOrd="0" parTransId="{02654840-3F41-4620-B951-202E8C4A3982}" sibTransId="{B21C91BF-1350-456A-8D96-AEA8755825EE}"/>
    <dgm:cxn modelId="{1C84BCFB-3D4D-6F41-A066-055016C79F30}" type="presOf" srcId="{F44182F2-16D6-483B-B494-065B2ED06225}" destId="{E24E03D0-1CBF-C448-9CC6-F553F389FDBC}" srcOrd="0" destOrd="0" presId="urn:microsoft.com/office/officeart/2008/layout/LinedList"/>
    <dgm:cxn modelId="{91FB3203-089D-1F45-8D6C-E4852C8F610D}" type="presParOf" srcId="{6EC03238-CC9B-774D-BFF6-CC55F6D0E65C}" destId="{7A8E2786-25BA-1B4D-93AD-01D9ABD8A7BC}" srcOrd="0" destOrd="0" presId="urn:microsoft.com/office/officeart/2008/layout/LinedList"/>
    <dgm:cxn modelId="{A52DB8E2-2AF1-614F-AC6B-E46355DD7845}" type="presParOf" srcId="{6EC03238-CC9B-774D-BFF6-CC55F6D0E65C}" destId="{530597A3-FAE8-0042-8DD9-13FD73B55EF2}" srcOrd="1" destOrd="0" presId="urn:microsoft.com/office/officeart/2008/layout/LinedList"/>
    <dgm:cxn modelId="{86EEDB0C-44CB-AC47-AD20-CA41546CAD13}" type="presParOf" srcId="{530597A3-FAE8-0042-8DD9-13FD73B55EF2}" destId="{E9734DEA-CCBA-CA4F-A3A3-EFFA605B17BD}" srcOrd="0" destOrd="0" presId="urn:microsoft.com/office/officeart/2008/layout/LinedList"/>
    <dgm:cxn modelId="{8F4825A8-0E38-E94F-BAF9-1476E38CB280}" type="presParOf" srcId="{530597A3-FAE8-0042-8DD9-13FD73B55EF2}" destId="{8B394721-281B-7642-AC30-56015A42DD74}" srcOrd="1" destOrd="0" presId="urn:microsoft.com/office/officeart/2008/layout/LinedList"/>
    <dgm:cxn modelId="{967B77F8-353D-2049-BD4F-42FDF9ECD1FA}" type="presParOf" srcId="{6EC03238-CC9B-774D-BFF6-CC55F6D0E65C}" destId="{E3AAE8E3-0E24-FA44-9013-BB0B4104C39A}" srcOrd="2" destOrd="0" presId="urn:microsoft.com/office/officeart/2008/layout/LinedList"/>
    <dgm:cxn modelId="{2849817D-9762-9445-A1FF-C8E67BB0372E}" type="presParOf" srcId="{6EC03238-CC9B-774D-BFF6-CC55F6D0E65C}" destId="{F45D864F-199E-5C48-A41B-D8EA2E505E15}" srcOrd="3" destOrd="0" presId="urn:microsoft.com/office/officeart/2008/layout/LinedList"/>
    <dgm:cxn modelId="{FA015A97-2D83-1842-B0E6-7EC7D3457212}" type="presParOf" srcId="{F45D864F-199E-5C48-A41B-D8EA2E505E15}" destId="{33F28212-2AFB-A444-B13C-B9E683E18E38}" srcOrd="0" destOrd="0" presId="urn:microsoft.com/office/officeart/2008/layout/LinedList"/>
    <dgm:cxn modelId="{5B7066B5-8498-0942-88AE-0010F0694269}" type="presParOf" srcId="{F45D864F-199E-5C48-A41B-D8EA2E505E15}" destId="{6597B4F0-F6C1-BE4C-8EED-CF2C85B90C5B}" srcOrd="1" destOrd="0" presId="urn:microsoft.com/office/officeart/2008/layout/LinedList"/>
    <dgm:cxn modelId="{783F15D7-E93F-AD4D-8362-58EE70851126}" type="presParOf" srcId="{6EC03238-CC9B-774D-BFF6-CC55F6D0E65C}" destId="{7ACC7A62-9666-0046-9814-989BA4F19528}" srcOrd="4" destOrd="0" presId="urn:microsoft.com/office/officeart/2008/layout/LinedList"/>
    <dgm:cxn modelId="{7A39C8E9-1A95-5C47-86EF-E5C6032788FA}" type="presParOf" srcId="{6EC03238-CC9B-774D-BFF6-CC55F6D0E65C}" destId="{CF8F9C86-1810-3F43-934B-E8FB5A0940D3}" srcOrd="5" destOrd="0" presId="urn:microsoft.com/office/officeart/2008/layout/LinedList"/>
    <dgm:cxn modelId="{7E29973E-64E5-1D4F-95E6-4CABBF73936C}" type="presParOf" srcId="{CF8F9C86-1810-3F43-934B-E8FB5A0940D3}" destId="{009030DB-EEB8-5541-A4CE-2EA44B429E6D}" srcOrd="0" destOrd="0" presId="urn:microsoft.com/office/officeart/2008/layout/LinedList"/>
    <dgm:cxn modelId="{C4F03BE5-CAD2-644C-9793-67B79D67252C}" type="presParOf" srcId="{CF8F9C86-1810-3F43-934B-E8FB5A0940D3}" destId="{A34E35C9-A7BB-DA43-BC5E-43F241EC210C}" srcOrd="1" destOrd="0" presId="urn:microsoft.com/office/officeart/2008/layout/LinedList"/>
    <dgm:cxn modelId="{0333074B-24A5-C541-86F2-C315D02C7EE7}" type="presParOf" srcId="{6EC03238-CC9B-774D-BFF6-CC55F6D0E65C}" destId="{384F96A6-45A8-2942-82D8-E49B136DF9FC}" srcOrd="6" destOrd="0" presId="urn:microsoft.com/office/officeart/2008/layout/LinedList"/>
    <dgm:cxn modelId="{C76A4208-52FB-9E4A-9362-BBE0DFD7F5F7}" type="presParOf" srcId="{6EC03238-CC9B-774D-BFF6-CC55F6D0E65C}" destId="{C82E5C27-D104-C34F-BD30-ADCB2B76F8DD}" srcOrd="7" destOrd="0" presId="urn:microsoft.com/office/officeart/2008/layout/LinedList"/>
    <dgm:cxn modelId="{83304C4D-998A-114C-B0F2-6F1F28FBBD66}" type="presParOf" srcId="{C82E5C27-D104-C34F-BD30-ADCB2B76F8DD}" destId="{E24E03D0-1CBF-C448-9CC6-F553F389FDBC}" srcOrd="0" destOrd="0" presId="urn:microsoft.com/office/officeart/2008/layout/LinedList"/>
    <dgm:cxn modelId="{AB219FB5-531F-F141-851B-31148F031369}" type="presParOf" srcId="{C82E5C27-D104-C34F-BD30-ADCB2B76F8DD}" destId="{0EB9B423-BB67-3849-9C4C-DFECC842A553}" srcOrd="1" destOrd="0" presId="urn:microsoft.com/office/officeart/2008/layout/LinedList"/>
    <dgm:cxn modelId="{CD53ED24-1B17-384F-81F8-F3E0B4209653}" type="presParOf" srcId="{6EC03238-CC9B-774D-BFF6-CC55F6D0E65C}" destId="{81D4EA4F-ABEF-6446-A3F6-76EBBC1BCFD0}" srcOrd="8" destOrd="0" presId="urn:microsoft.com/office/officeart/2008/layout/LinedList"/>
    <dgm:cxn modelId="{CCA5282F-CE9F-804A-9026-AB40DDC8EFDC}" type="presParOf" srcId="{6EC03238-CC9B-774D-BFF6-CC55F6D0E65C}" destId="{8891697D-5615-F14B-B7A9-8EA2A6C47BB4}" srcOrd="9" destOrd="0" presId="urn:microsoft.com/office/officeart/2008/layout/LinedList"/>
    <dgm:cxn modelId="{76D7829D-35DB-8142-AF44-97F846C06B5B}" type="presParOf" srcId="{8891697D-5615-F14B-B7A9-8EA2A6C47BB4}" destId="{5DC327D5-D141-7F45-A520-821F7884007F}" srcOrd="0" destOrd="0" presId="urn:microsoft.com/office/officeart/2008/layout/LinedList"/>
    <dgm:cxn modelId="{995D5240-8C95-EA48-8BAF-1055D924CD84}" type="presParOf" srcId="{8891697D-5615-F14B-B7A9-8EA2A6C47BB4}" destId="{D98034A9-1953-2D45-9F16-5706B3E86BA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8E2786-25BA-1B4D-93AD-01D9ABD8A7BC}">
      <dsp:nvSpPr>
        <dsp:cNvPr id="0" name=""/>
        <dsp:cNvSpPr/>
      </dsp:nvSpPr>
      <dsp:spPr>
        <a:xfrm>
          <a:off x="0" y="467"/>
          <a:ext cx="103330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734DEA-CCBA-CA4F-A3A3-EFFA605B17BD}">
      <dsp:nvSpPr>
        <dsp:cNvPr id="0" name=""/>
        <dsp:cNvSpPr/>
      </dsp:nvSpPr>
      <dsp:spPr>
        <a:xfrm>
          <a:off x="0" y="467"/>
          <a:ext cx="10333074" cy="765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000" b="0" kern="1200" baseline="0" dirty="0">
              <a:latin typeface="NanumMyeongjo" panose="02020603020101020101" pitchFamily="18" charset="-127"/>
              <a:ea typeface="NanumMyeongjo" panose="02020603020101020101" pitchFamily="18" charset="-127"/>
            </a:rPr>
            <a:t>1.</a:t>
          </a:r>
          <a:r>
            <a:rPr kumimoji="1" lang="ko-KR" sz="3000" b="0" kern="1200" baseline="0" dirty="0">
              <a:latin typeface="NanumMyeongjo" panose="02020603020101020101" pitchFamily="18" charset="-127"/>
              <a:ea typeface="NanumMyeongjo" panose="02020603020101020101" pitchFamily="18" charset="-127"/>
            </a:rPr>
            <a:t> 프로젝트 요약</a:t>
          </a:r>
          <a:endParaRPr lang="en-US" sz="3000" kern="1200" dirty="0">
            <a:latin typeface="NanumMyeongjo" panose="02020603020101020101" pitchFamily="18" charset="-127"/>
            <a:ea typeface="NanumMyeongjo" panose="02020603020101020101" pitchFamily="18" charset="-127"/>
          </a:endParaRPr>
        </a:p>
      </dsp:txBody>
      <dsp:txXfrm>
        <a:off x="0" y="467"/>
        <a:ext cx="10333074" cy="765357"/>
      </dsp:txXfrm>
    </dsp:sp>
    <dsp:sp modelId="{E3AAE8E3-0E24-FA44-9013-BB0B4104C39A}">
      <dsp:nvSpPr>
        <dsp:cNvPr id="0" name=""/>
        <dsp:cNvSpPr/>
      </dsp:nvSpPr>
      <dsp:spPr>
        <a:xfrm>
          <a:off x="0" y="765824"/>
          <a:ext cx="103330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F28212-2AFB-A444-B13C-B9E683E18E38}">
      <dsp:nvSpPr>
        <dsp:cNvPr id="0" name=""/>
        <dsp:cNvSpPr/>
      </dsp:nvSpPr>
      <dsp:spPr>
        <a:xfrm>
          <a:off x="0" y="765824"/>
          <a:ext cx="10333074" cy="765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000" b="0" kern="1200" baseline="0">
              <a:latin typeface="NanumMyeongjo" panose="02020603020101020101" pitchFamily="18" charset="-127"/>
              <a:ea typeface="NanumMyeongjo" panose="02020603020101020101" pitchFamily="18" charset="-127"/>
            </a:rPr>
            <a:t>2.</a:t>
          </a:r>
          <a:r>
            <a:rPr kumimoji="1" lang="ko-KR" sz="3000" b="0" kern="1200" baseline="0">
              <a:latin typeface="NanumMyeongjo" panose="02020603020101020101" pitchFamily="18" charset="-127"/>
              <a:ea typeface="NanumMyeongjo" panose="02020603020101020101" pitchFamily="18" charset="-127"/>
            </a:rPr>
            <a:t> 데이터 수집 </a:t>
          </a:r>
          <a:endParaRPr lang="en-US" sz="3000" kern="1200">
            <a:latin typeface="NanumMyeongjo" panose="02020603020101020101" pitchFamily="18" charset="-127"/>
            <a:ea typeface="NanumMyeongjo" panose="02020603020101020101" pitchFamily="18" charset="-127"/>
          </a:endParaRPr>
        </a:p>
      </dsp:txBody>
      <dsp:txXfrm>
        <a:off x="0" y="765824"/>
        <a:ext cx="10333074" cy="765357"/>
      </dsp:txXfrm>
    </dsp:sp>
    <dsp:sp modelId="{7ACC7A62-9666-0046-9814-989BA4F19528}">
      <dsp:nvSpPr>
        <dsp:cNvPr id="0" name=""/>
        <dsp:cNvSpPr/>
      </dsp:nvSpPr>
      <dsp:spPr>
        <a:xfrm>
          <a:off x="0" y="1531182"/>
          <a:ext cx="103330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9030DB-EEB8-5541-A4CE-2EA44B429E6D}">
      <dsp:nvSpPr>
        <dsp:cNvPr id="0" name=""/>
        <dsp:cNvSpPr/>
      </dsp:nvSpPr>
      <dsp:spPr>
        <a:xfrm>
          <a:off x="0" y="1531182"/>
          <a:ext cx="10333074" cy="765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000" b="0" kern="1200" baseline="0" dirty="0">
              <a:latin typeface="NanumMyeongjo" panose="02020603020101020101" pitchFamily="18" charset="-127"/>
              <a:ea typeface="NanumMyeongjo" panose="02020603020101020101" pitchFamily="18" charset="-127"/>
            </a:rPr>
            <a:t>3.</a:t>
          </a:r>
          <a:r>
            <a:rPr kumimoji="1" lang="ko-KR" sz="3000" b="0" kern="1200" baseline="0" dirty="0">
              <a:latin typeface="NanumMyeongjo" panose="02020603020101020101" pitchFamily="18" charset="-127"/>
              <a:ea typeface="NanumMyeongjo" panose="02020603020101020101" pitchFamily="18" charset="-127"/>
            </a:rPr>
            <a:t> 데이터 정제</a:t>
          </a:r>
          <a:endParaRPr lang="en-US" sz="3000" kern="1200" dirty="0">
            <a:latin typeface="NanumMyeongjo" panose="02020603020101020101" pitchFamily="18" charset="-127"/>
            <a:ea typeface="NanumMyeongjo" panose="02020603020101020101" pitchFamily="18" charset="-127"/>
          </a:endParaRPr>
        </a:p>
      </dsp:txBody>
      <dsp:txXfrm>
        <a:off x="0" y="1531182"/>
        <a:ext cx="10333074" cy="765357"/>
      </dsp:txXfrm>
    </dsp:sp>
    <dsp:sp modelId="{384F96A6-45A8-2942-82D8-E49B136DF9FC}">
      <dsp:nvSpPr>
        <dsp:cNvPr id="0" name=""/>
        <dsp:cNvSpPr/>
      </dsp:nvSpPr>
      <dsp:spPr>
        <a:xfrm>
          <a:off x="0" y="2296539"/>
          <a:ext cx="103330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4E03D0-1CBF-C448-9CC6-F553F389FDBC}">
      <dsp:nvSpPr>
        <dsp:cNvPr id="0" name=""/>
        <dsp:cNvSpPr/>
      </dsp:nvSpPr>
      <dsp:spPr>
        <a:xfrm>
          <a:off x="0" y="2296539"/>
          <a:ext cx="10333074" cy="765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000" b="0" kern="1200" baseline="0" dirty="0">
              <a:latin typeface="NanumMyeongjo" panose="02020603020101020101" pitchFamily="18" charset="-127"/>
              <a:ea typeface="NanumMyeongjo" panose="02020603020101020101" pitchFamily="18" charset="-127"/>
            </a:rPr>
            <a:t>4.</a:t>
          </a:r>
          <a:r>
            <a:rPr kumimoji="1" lang="ko-KR" sz="3000" b="0" kern="1200" baseline="0" dirty="0">
              <a:latin typeface="NanumMyeongjo" panose="02020603020101020101" pitchFamily="18" charset="-127"/>
              <a:ea typeface="NanumMyeongjo" panose="02020603020101020101" pitchFamily="18" charset="-127"/>
            </a:rPr>
            <a:t> </a:t>
          </a:r>
          <a:r>
            <a:rPr kumimoji="1" lang="ko-KR" altLang="en-US" sz="3000" b="0" kern="1200" baseline="0" dirty="0">
              <a:latin typeface="NanumMyeongjo" panose="02020603020101020101" pitchFamily="18" charset="-127"/>
              <a:ea typeface="NanumMyeongjo" panose="02020603020101020101" pitchFamily="18" charset="-127"/>
            </a:rPr>
            <a:t>모델 작성 및</a:t>
          </a:r>
          <a:r>
            <a:rPr kumimoji="1" lang="ko-KR" sz="3000" b="0" kern="1200" baseline="0" dirty="0">
              <a:latin typeface="NanumMyeongjo" panose="02020603020101020101" pitchFamily="18" charset="-127"/>
              <a:ea typeface="NanumMyeongjo" panose="02020603020101020101" pitchFamily="18" charset="-127"/>
            </a:rPr>
            <a:t> 분석</a:t>
          </a:r>
          <a:endParaRPr lang="en-US" sz="3000" kern="1200" dirty="0">
            <a:latin typeface="NanumMyeongjo" panose="02020603020101020101" pitchFamily="18" charset="-127"/>
            <a:ea typeface="NanumMyeongjo" panose="02020603020101020101" pitchFamily="18" charset="-127"/>
          </a:endParaRPr>
        </a:p>
      </dsp:txBody>
      <dsp:txXfrm>
        <a:off x="0" y="2296539"/>
        <a:ext cx="10333074" cy="765357"/>
      </dsp:txXfrm>
    </dsp:sp>
    <dsp:sp modelId="{81D4EA4F-ABEF-6446-A3F6-76EBBC1BCFD0}">
      <dsp:nvSpPr>
        <dsp:cNvPr id="0" name=""/>
        <dsp:cNvSpPr/>
      </dsp:nvSpPr>
      <dsp:spPr>
        <a:xfrm>
          <a:off x="0" y="3061897"/>
          <a:ext cx="103330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C327D5-D141-7F45-A520-821F7884007F}">
      <dsp:nvSpPr>
        <dsp:cNvPr id="0" name=""/>
        <dsp:cNvSpPr/>
      </dsp:nvSpPr>
      <dsp:spPr>
        <a:xfrm>
          <a:off x="0" y="3061897"/>
          <a:ext cx="10333074" cy="765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000" b="0" kern="1200" baseline="0">
              <a:latin typeface="NanumMyeongjo" panose="02020603020101020101" pitchFamily="18" charset="-127"/>
              <a:ea typeface="NanumMyeongjo" panose="02020603020101020101" pitchFamily="18" charset="-127"/>
            </a:rPr>
            <a:t>5.</a:t>
          </a:r>
          <a:r>
            <a:rPr kumimoji="1" lang="ko-KR" sz="3000" b="0" kern="1200" baseline="0">
              <a:latin typeface="NanumMyeongjo" panose="02020603020101020101" pitchFamily="18" charset="-127"/>
              <a:ea typeface="NanumMyeongjo" panose="02020603020101020101" pitchFamily="18" charset="-127"/>
            </a:rPr>
            <a:t> 결론</a:t>
          </a:r>
          <a:endParaRPr lang="en-US" sz="3000" kern="1200">
            <a:latin typeface="NanumMyeongjo" panose="02020603020101020101" pitchFamily="18" charset="-127"/>
            <a:ea typeface="NanumMyeongjo" panose="02020603020101020101" pitchFamily="18" charset="-127"/>
          </a:endParaRPr>
        </a:p>
      </dsp:txBody>
      <dsp:txXfrm>
        <a:off x="0" y="3061897"/>
        <a:ext cx="10333074" cy="7653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F5773-91FF-704F-85F5-729235ADDBA1}" type="datetimeFigureOut">
              <a:rPr kumimoji="1" lang="ko-Kore-KR" altLang="en-US" smtClean="0"/>
              <a:t>2023. 5. 15.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35EE4-1A8A-0040-AE8F-C3737A713BF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14998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안녕하세요 섹션 </a:t>
            </a:r>
            <a:r>
              <a:rPr kumimoji="1" lang="en-US" altLang="ko-Kore-KR" dirty="0"/>
              <a:t>3 </a:t>
            </a:r>
            <a:r>
              <a:rPr kumimoji="1" lang="ko-Kore-KR" altLang="en-US" dirty="0"/>
              <a:t>프로젝트 네이버 쇼핑 리뷰를 이용한 소비자 감성 분석 예측을 발표하게될 </a:t>
            </a:r>
            <a:r>
              <a:rPr kumimoji="1" lang="en-US" altLang="ko-Kore-KR" dirty="0" err="1"/>
              <a:t>aib</a:t>
            </a:r>
            <a:r>
              <a:rPr kumimoji="1" lang="en-US" altLang="ko-Kore-KR" dirty="0"/>
              <a:t> 18</a:t>
            </a:r>
            <a:r>
              <a:rPr kumimoji="1" lang="ko-Kore-KR" altLang="en-US" dirty="0"/>
              <a:t>기 김영석입니다</a:t>
            </a:r>
            <a:r>
              <a:rPr kumimoji="1" lang="en-US" altLang="ko-Kore-KR" dirty="0"/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35EE4-1A8A-0040-AE8F-C3737A713BFB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65768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제조사 기준으로 텍스트 마이닝 모델을 작성했습니다</a:t>
            </a:r>
            <a:endParaRPr kumimoji="1" lang="en-US" altLang="ko-Kore-KR" dirty="0"/>
          </a:p>
          <a:p>
            <a:r>
              <a:rPr kumimoji="1" lang="en-US" altLang="ko-Kore-KR" dirty="0"/>
              <a:t>LSTM</a:t>
            </a:r>
            <a:r>
              <a:rPr kumimoji="1" lang="ko-Kore-KR" altLang="en-US" dirty="0"/>
              <a:t>모델을 작성했습니다</a:t>
            </a: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35EE4-1A8A-0040-AE8F-C3737A713BFB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17470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모델을 작성 후 적용해보니 생각했던것보다 성능이 매우 낮게 나왔으며 반복진행 해봐도 개선이 되지 않았습니다</a:t>
            </a: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35EE4-1A8A-0040-AE8F-C3737A713BFB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314096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정확도 </a:t>
            </a:r>
            <a:r>
              <a:rPr kumimoji="1" lang="en-US" altLang="ko-Kore-KR" dirty="0"/>
              <a:t>loss</a:t>
            </a:r>
            <a:r>
              <a:rPr kumimoji="1" lang="ko-Kore-KR" altLang="en-US" dirty="0"/>
              <a:t>등을 시각화 해본 결과 낮은 점수대에 역전 현상도 발생하기에 해당 모델은 오버피팅이 발생했다고 판단했습니다</a:t>
            </a:r>
            <a:endParaRPr kumimoji="1" lang="en-US" altLang="ko-Kore-KR" dirty="0"/>
          </a:p>
          <a:p>
            <a:r>
              <a:rPr kumimoji="1" lang="ko-Kore-KR" altLang="en-US" dirty="0"/>
              <a:t>제조사</a:t>
            </a:r>
            <a:r>
              <a:rPr kumimoji="1" lang="en-US" altLang="ko-Kore-KR" dirty="0"/>
              <a:t>(text)</a:t>
            </a:r>
            <a:r>
              <a:rPr kumimoji="1" lang="ko-Kore-KR" altLang="en-US" dirty="0"/>
              <a:t>로 진행하기에는 정확도를 높이는데에 한계가 있다 판단했습니다</a:t>
            </a: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35EE4-1A8A-0040-AE8F-C3737A713BFB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473256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해당 모델을 가지고 감정분석을 진행했으나 정확도가 낮아 진행이 불가하다 판단하여</a:t>
            </a:r>
            <a:endParaRPr kumimoji="1" lang="en-US" altLang="ko-Kore-KR" dirty="0"/>
          </a:p>
          <a:p>
            <a:r>
              <a:rPr kumimoji="1" lang="ko-Kore-KR" altLang="en-US" dirty="0"/>
              <a:t>평점만 이용하는 가설로 다시 진행했습니다</a:t>
            </a:r>
            <a:r>
              <a:rPr kumimoji="1" lang="en-US" altLang="ko-Kore-KR" dirty="0"/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35EE4-1A8A-0040-AE8F-C3737A713BFB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467318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평점만 이용하는 모델 분석입니다</a:t>
            </a:r>
            <a:r>
              <a:rPr kumimoji="1" lang="en-US" altLang="ko-Kore-KR" dirty="0"/>
              <a:t>.</a:t>
            </a:r>
          </a:p>
          <a:p>
            <a:pPr>
              <a:spcAft>
                <a:spcPts val="600"/>
              </a:spcAft>
            </a:pPr>
            <a:r>
              <a:rPr kumimoji="1" lang="ko-Kore-KR" altLang="en-US" b="1" spc="50" dirty="0">
                <a:latin typeface="NanumMyeongjo" pitchFamily="2" charset="-127"/>
                <a:ea typeface="NanumMyeongjo" pitchFamily="2" charset="-127"/>
              </a:rPr>
              <a:t>평점이 </a:t>
            </a:r>
            <a:r>
              <a:rPr kumimoji="1" lang="en-US" altLang="ko-KR" b="1" spc="50" dirty="0">
                <a:latin typeface="NanumMyeongjo" pitchFamily="2" charset="-127"/>
                <a:ea typeface="NanumMyeongjo" pitchFamily="2" charset="-127"/>
              </a:rPr>
              <a:t>4</a:t>
            </a:r>
            <a:r>
              <a:rPr kumimoji="1" lang="ko-KR" altLang="en-US" b="1" spc="50" dirty="0">
                <a:latin typeface="NanumMyeongjo" pitchFamily="2" charset="-127"/>
                <a:ea typeface="NanumMyeongjo" pitchFamily="2" charset="-127"/>
              </a:rPr>
              <a:t>점 이상이면 긍정으로 간주하여 </a:t>
            </a:r>
            <a:endParaRPr kumimoji="1" lang="en-US" altLang="ko-KR" b="1" spc="50" dirty="0">
              <a:latin typeface="NanumMyeongjo" pitchFamily="2" charset="-127"/>
              <a:ea typeface="NanumMyeongjo" pitchFamily="2" charset="-127"/>
            </a:endParaRPr>
          </a:p>
          <a:p>
            <a:pPr>
              <a:spcAft>
                <a:spcPts val="600"/>
              </a:spcAft>
            </a:pPr>
            <a:r>
              <a:rPr kumimoji="1" lang="en-US" altLang="ko-KR" b="1" spc="50" dirty="0">
                <a:latin typeface="NanumMyeongjo" pitchFamily="2" charset="-127"/>
                <a:ea typeface="NanumMyeongjo" pitchFamily="2" charset="-127"/>
              </a:rPr>
              <a:t>Label</a:t>
            </a:r>
            <a:r>
              <a:rPr kumimoji="1" lang="ko-KR" altLang="en-US" b="1" spc="50" dirty="0">
                <a:latin typeface="NanumMyeongjo" pitchFamily="2" charset="-127"/>
                <a:ea typeface="NanumMyeongjo" pitchFamily="2" charset="-127"/>
              </a:rPr>
              <a:t>에 </a:t>
            </a:r>
            <a:r>
              <a:rPr kumimoji="1" lang="en-US" altLang="ko-KR" b="1" spc="50" dirty="0">
                <a:latin typeface="NanumMyeongjo" pitchFamily="2" charset="-127"/>
                <a:ea typeface="NanumMyeongjo" pitchFamily="2" charset="-127"/>
              </a:rPr>
              <a:t>1</a:t>
            </a:r>
            <a:r>
              <a:rPr kumimoji="1" lang="ko-KR" altLang="en-US" b="1" spc="50" dirty="0">
                <a:latin typeface="NanumMyeongjo" pitchFamily="2" charset="-127"/>
                <a:ea typeface="NanumMyeongjo" pitchFamily="2" charset="-127"/>
              </a:rPr>
              <a:t>을 업데이트</a:t>
            </a:r>
            <a:endParaRPr kumimoji="1" lang="en-US" altLang="ko-KR" b="1" spc="50" dirty="0">
              <a:latin typeface="NanumMyeongjo" pitchFamily="2" charset="-127"/>
              <a:ea typeface="NanumMyeongjo" pitchFamily="2" charset="-127"/>
            </a:endParaRPr>
          </a:p>
          <a:p>
            <a:pPr>
              <a:spcAft>
                <a:spcPts val="600"/>
              </a:spcAft>
            </a:pPr>
            <a:endParaRPr kumimoji="1" lang="en-US" altLang="ko-KR" b="1" spc="50" dirty="0">
              <a:latin typeface="NanumMyeongjo" pitchFamily="2" charset="-127"/>
              <a:ea typeface="NanumMyeongjo" pitchFamily="2" charset="-127"/>
            </a:endParaRPr>
          </a:p>
          <a:p>
            <a:pPr>
              <a:spcAft>
                <a:spcPts val="600"/>
              </a:spcAft>
            </a:pPr>
            <a:r>
              <a:rPr kumimoji="1" lang="ko-KR" altLang="en-US" b="1" spc="50" dirty="0">
                <a:latin typeface="NanumMyeongjo" pitchFamily="2" charset="-127"/>
                <a:ea typeface="NanumMyeongjo" pitchFamily="2" charset="-127"/>
              </a:rPr>
              <a:t>평점이 </a:t>
            </a:r>
            <a:r>
              <a:rPr kumimoji="1" lang="en-US" altLang="ko-KR" b="1" spc="50" dirty="0">
                <a:latin typeface="NanumMyeongjo" pitchFamily="2" charset="-127"/>
                <a:ea typeface="NanumMyeongjo" pitchFamily="2" charset="-127"/>
              </a:rPr>
              <a:t>3</a:t>
            </a:r>
            <a:r>
              <a:rPr kumimoji="1" lang="ko-KR" altLang="en-US" b="1" spc="50" dirty="0" err="1">
                <a:latin typeface="NanumMyeongjo" pitchFamily="2" charset="-127"/>
                <a:ea typeface="NanumMyeongjo" pitchFamily="2" charset="-127"/>
              </a:rPr>
              <a:t>점이하면</a:t>
            </a:r>
            <a:r>
              <a:rPr kumimoji="1" lang="ko-KR" altLang="en-US" b="1" spc="50" dirty="0">
                <a:latin typeface="NanumMyeongjo" pitchFamily="2" charset="-127"/>
                <a:ea typeface="NanumMyeongjo" pitchFamily="2" charset="-127"/>
              </a:rPr>
              <a:t> 부정으로 간주하여</a:t>
            </a:r>
            <a:endParaRPr kumimoji="1" lang="en-US" altLang="ko-KR" b="1" spc="50" dirty="0">
              <a:latin typeface="NanumMyeongjo" pitchFamily="2" charset="-127"/>
              <a:ea typeface="NanumMyeongjo" pitchFamily="2" charset="-127"/>
            </a:endParaRPr>
          </a:p>
          <a:p>
            <a:pPr>
              <a:spcAft>
                <a:spcPts val="600"/>
              </a:spcAft>
            </a:pPr>
            <a:r>
              <a:rPr kumimoji="1" lang="en-US" altLang="ko-Kore-KR" b="1" spc="50" dirty="0">
                <a:latin typeface="NanumMyeongjo" pitchFamily="2" charset="-127"/>
                <a:ea typeface="NanumMyeongjo" pitchFamily="2" charset="-127"/>
              </a:rPr>
              <a:t>Label</a:t>
            </a:r>
            <a:r>
              <a:rPr kumimoji="1" lang="ko-KR" altLang="en-US" b="1" spc="50" dirty="0">
                <a:latin typeface="NanumMyeongjo" pitchFamily="2" charset="-127"/>
                <a:ea typeface="NanumMyeongjo" pitchFamily="2" charset="-127"/>
              </a:rPr>
              <a:t>에 </a:t>
            </a:r>
            <a:r>
              <a:rPr kumimoji="1" lang="en-US" altLang="ko-KR" b="1" spc="50" dirty="0">
                <a:latin typeface="NanumMyeongjo" pitchFamily="2" charset="-127"/>
                <a:ea typeface="NanumMyeongjo" pitchFamily="2" charset="-127"/>
              </a:rPr>
              <a:t>0</a:t>
            </a:r>
            <a:r>
              <a:rPr kumimoji="1" lang="ko-KR" altLang="en-US" b="1" spc="50" dirty="0">
                <a:latin typeface="NanumMyeongjo" pitchFamily="2" charset="-127"/>
                <a:ea typeface="NanumMyeongjo" pitchFamily="2" charset="-127"/>
              </a:rPr>
              <a:t>을 업데이트</a:t>
            </a:r>
            <a:endParaRPr kumimoji="1" lang="en-US" altLang="ko-KR" b="1" spc="50" dirty="0">
              <a:latin typeface="NanumMyeongjo" pitchFamily="2" charset="-127"/>
              <a:ea typeface="NanumMyeongjo" pitchFamily="2" charset="-127"/>
            </a:endParaRPr>
          </a:p>
          <a:p>
            <a:pPr>
              <a:spcAft>
                <a:spcPts val="600"/>
              </a:spcAft>
            </a:pPr>
            <a:endParaRPr kumimoji="1" lang="en-US" altLang="ko-KR" b="1" spc="50" dirty="0">
              <a:latin typeface="NanumMyeongjo" pitchFamily="2" charset="-127"/>
              <a:ea typeface="NanumMyeongjo" pitchFamily="2" charset="-127"/>
            </a:endParaRPr>
          </a:p>
          <a:p>
            <a:pPr>
              <a:spcAft>
                <a:spcPts val="600"/>
              </a:spcAft>
            </a:pPr>
            <a:r>
              <a:rPr kumimoji="1" lang="ko-KR" altLang="en-US" b="1" spc="50" dirty="0">
                <a:latin typeface="NanumMyeongjo" pitchFamily="2" charset="-127"/>
                <a:ea typeface="NanumMyeongjo" pitchFamily="2" charset="-127"/>
              </a:rPr>
              <a:t>하는 사전 </a:t>
            </a:r>
            <a:r>
              <a:rPr kumimoji="1" lang="ko-KR" altLang="en-US" b="1" spc="50" dirty="0" err="1">
                <a:latin typeface="NanumMyeongjo" pitchFamily="2" charset="-127"/>
                <a:ea typeface="NanumMyeongjo" pitchFamily="2" charset="-127"/>
              </a:rPr>
              <a:t>전처리</a:t>
            </a:r>
            <a:r>
              <a:rPr kumimoji="1" lang="ko-KR" altLang="en-US" b="1" spc="50" dirty="0">
                <a:latin typeface="NanumMyeongjo" pitchFamily="2" charset="-127"/>
                <a:ea typeface="NanumMyeongjo" pitchFamily="2" charset="-127"/>
              </a:rPr>
              <a:t> 작업을 추가 진행했습니다</a:t>
            </a:r>
            <a:r>
              <a:rPr kumimoji="1" lang="en-US" altLang="ko-KR" b="1" spc="50" dirty="0">
                <a:latin typeface="NanumMyeongjo" pitchFamily="2" charset="-127"/>
                <a:ea typeface="NanumMyeongjo" pitchFamily="2" charset="-127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ko-Kore-KR" altLang="en-US" b="1" spc="50" dirty="0">
                <a:latin typeface="NanumMyeongjo" pitchFamily="2" charset="-127"/>
                <a:ea typeface="NanumMyeongjo" pitchFamily="2" charset="-127"/>
              </a:rPr>
              <a:t>소비자들은 평점을 후하게 준 편이라 </a:t>
            </a:r>
            <a:r>
              <a:rPr kumimoji="1" lang="en-US" altLang="ko-Kore-KR" b="1" spc="50" dirty="0">
                <a:latin typeface="NanumMyeongjo" pitchFamily="2" charset="-127"/>
                <a:ea typeface="NanumMyeongjo" pitchFamily="2" charset="-127"/>
              </a:rPr>
              <a:t>4</a:t>
            </a:r>
            <a:r>
              <a:rPr kumimoji="1" lang="en-US" altLang="ko-KR" b="1" spc="50" dirty="0">
                <a:latin typeface="NanumMyeongjo" pitchFamily="2" charset="-127"/>
                <a:ea typeface="NanumMyeongjo" pitchFamily="2" charset="-127"/>
              </a:rPr>
              <a:t>~5</a:t>
            </a:r>
            <a:r>
              <a:rPr kumimoji="1" lang="ko-KR" altLang="en-US" b="1" spc="50" dirty="0">
                <a:latin typeface="NanumMyeongjo" pitchFamily="2" charset="-127"/>
                <a:ea typeface="NanumMyeongjo" pitchFamily="2" charset="-127"/>
              </a:rPr>
              <a:t>점 데이터가 매우 많아 레이블 분포는 불균형 합니다</a:t>
            </a:r>
            <a:r>
              <a:rPr kumimoji="1" lang="en-US" altLang="ko-KR" b="1" spc="50" dirty="0">
                <a:latin typeface="NanumMyeongjo" pitchFamily="2" charset="-127"/>
                <a:ea typeface="NanumMyeongjo" pitchFamily="2" charset="-127"/>
              </a:rPr>
              <a:t>.</a:t>
            </a:r>
            <a:endParaRPr kumimoji="1" lang="en-US" altLang="ko-Kore-KR" b="1" spc="50" dirty="0">
              <a:latin typeface="NanumMyeongjo" pitchFamily="2" charset="-127"/>
              <a:ea typeface="NanumMyeongjo" pitchFamily="2" charset="-127"/>
            </a:endParaRPr>
          </a:p>
          <a:p>
            <a:pPr>
              <a:spcAft>
                <a:spcPts val="600"/>
              </a:spcAft>
            </a:pPr>
            <a:endParaRPr kumimoji="1" lang="en-US" altLang="ko-KR" b="1" spc="50" dirty="0">
              <a:latin typeface="NanumMyeongjo" pitchFamily="2" charset="-127"/>
              <a:ea typeface="NanumMyeongjo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35EE4-1A8A-0040-AE8F-C3737A713BFB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369124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모델 작성 후 적용결과</a:t>
            </a:r>
            <a:endParaRPr kumimoji="1" lang="en-US" altLang="ko-Kore-KR" dirty="0"/>
          </a:p>
          <a:p>
            <a:r>
              <a:rPr kumimoji="1" lang="ko-Kore-KR" altLang="en-US" dirty="0"/>
              <a:t>이전 모델보다 안정된 </a:t>
            </a:r>
            <a:r>
              <a:rPr kumimoji="1" lang="en-US" altLang="ko-Kore-KR" dirty="0"/>
              <a:t>loss</a:t>
            </a:r>
            <a:r>
              <a:rPr kumimoji="1" lang="ko-Kore-KR" altLang="en-US" dirty="0"/>
              <a:t>와 높은 정확도를 확인할 수 있었습니다</a:t>
            </a: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35EE4-1A8A-0040-AE8F-C3737A713BFB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729285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시각화로 확인했을때는 여전히 오버피팅이 발생한 것으로 보이나</a:t>
            </a:r>
            <a:endParaRPr kumimoji="1" lang="en-US" altLang="ko-Kore-KR" dirty="0"/>
          </a:p>
          <a:p>
            <a:r>
              <a:rPr kumimoji="1" lang="ko-Kore-KR" altLang="en-US" dirty="0"/>
              <a:t>정확도 </a:t>
            </a:r>
            <a:r>
              <a:rPr kumimoji="1" lang="en-US" altLang="ko-Kore-KR" dirty="0"/>
              <a:t>, </a:t>
            </a:r>
            <a:r>
              <a:rPr kumimoji="1" lang="en-US" altLang="ko-KR" dirty="0"/>
              <a:t>loss</a:t>
            </a:r>
            <a:r>
              <a:rPr kumimoji="1" lang="ko-KR" altLang="en-US" dirty="0"/>
              <a:t>에서 수치가 안정적이기에 해당 모델을 이용 감정분석 예측을 진행했습니다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35EE4-1A8A-0040-AE8F-C3737A713BFB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319424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감정예측을 실시한 결과 </a:t>
            </a:r>
            <a:endParaRPr kumimoji="1" lang="en-US" altLang="ko-Kore-KR" dirty="0"/>
          </a:p>
          <a:p>
            <a:r>
              <a:rPr kumimoji="1" lang="ko-Kore-KR" altLang="en-US" dirty="0"/>
              <a:t>제조사 기준 모델분석보다 조금더 정확하게 예측하는 것을 확인했습니다</a:t>
            </a:r>
            <a:r>
              <a:rPr kumimoji="1" lang="en-US" altLang="ko-Kore-KR" dirty="0"/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35EE4-1A8A-0040-AE8F-C3737A713BFB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256974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35EE4-1A8A-0040-AE8F-C3737A713BFB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27493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네 마지막으로 개선점입니다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이번에 리뷰데이터 수집을 진행하면서 매우 다양한 크롤링 방식이 있으며 데이터 분석가를 희망할 경우 반드시 익혀둬야 할 스킬임을 알게되었습니다</a:t>
            </a:r>
            <a:r>
              <a:rPr kumimoji="1" lang="en-US" altLang="ko-Kore-KR" dirty="0"/>
              <a:t>.</a:t>
            </a:r>
          </a:p>
          <a:p>
            <a:r>
              <a:rPr kumimoji="1" lang="ko-Kore-KR" altLang="en-US" dirty="0"/>
              <a:t>나만의 데이터 크롤링 방식을 확실하게 확보해두면 차후 도움이 많이 될 것이라 생각이 듭니다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프로젝트 초기에는 다양한 형태소 라이브러리를 사용해볼까 라는 생각도 하였지만 익숙치 않아 </a:t>
            </a:r>
            <a:r>
              <a:rPr kumimoji="1" lang="en-US" altLang="ko-Kore-KR" dirty="0"/>
              <a:t>1</a:t>
            </a:r>
            <a:r>
              <a:rPr kumimoji="1" lang="ko-Kore-KR" altLang="en-US" dirty="0"/>
              <a:t>개밖에 사용하지 못했습니다</a:t>
            </a:r>
            <a:r>
              <a:rPr kumimoji="1" lang="en-US" altLang="ko-Kore-KR" dirty="0"/>
              <a:t>.</a:t>
            </a:r>
          </a:p>
          <a:p>
            <a:r>
              <a:rPr kumimoji="1" lang="ko-Kore-KR" altLang="en-US" dirty="0"/>
              <a:t>이후 다양한 형태소 라이브러리를 확인해보고 한국어 자연어 처리에 대해 깊게 배우는 시간을 가져야할거 같습니다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도메인 지식을 배제하고 가설설정만 하려다 보니 초반에 많이 해맸습니다</a:t>
            </a:r>
            <a:r>
              <a:rPr kumimoji="1" lang="en-US" altLang="ko-Kore-KR" dirty="0"/>
              <a:t>. </a:t>
            </a:r>
          </a:p>
          <a:p>
            <a:r>
              <a:rPr kumimoji="1" lang="ko-Kore-KR" altLang="en-US" dirty="0"/>
              <a:t>목표로 하고자 하는 도메인의 지식도 같이 병행해야지만 올바른 가설과 적절한 기술을 사용할 것이라 생각했습니다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이상으로 발표를 마치겠습니다</a:t>
            </a:r>
            <a:r>
              <a:rPr kumimoji="1" lang="en-US" altLang="ko-Kore-KR" dirty="0"/>
              <a:t>. </a:t>
            </a:r>
            <a:r>
              <a:rPr kumimoji="1" lang="ko-Kore-KR" altLang="en-US" dirty="0"/>
              <a:t>감사합니다</a:t>
            </a:r>
            <a:r>
              <a:rPr kumimoji="1" lang="en-US" altLang="ko-Kore-KR"/>
              <a:t>.</a:t>
            </a:r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35EE4-1A8A-0040-AE8F-C3737A713BFB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96470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먼저 목차는 다음과 같습니다</a:t>
            </a: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35EE4-1A8A-0040-AE8F-C3737A713BFB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32413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이번 프로젝트의 주제는 </a:t>
            </a:r>
            <a:endParaRPr kumimoji="1" lang="en-US" altLang="ko-Kore-KR" dirty="0"/>
          </a:p>
          <a:p>
            <a:r>
              <a:rPr kumimoji="1" lang="ko-Kore-KR" altLang="en-US" dirty="0"/>
              <a:t>사용자가 남긴 리뷰를 분석하여 감정 예측모델을 만들어 미래 제품 마케팅 방향을 정하는데 도움을 줄 수 있는 것을 목표로 했습니다</a:t>
            </a: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35EE4-1A8A-0040-AE8F-C3737A713BFB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46100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오픈마켓 데이테 분석가인 저는 위의 사전 배경에 따라 마케팅팀 요청으로 네이버 쇼핑에 남겨진 리뷰를 통해 긍정적인 리뷰를 남긴 소비자는 어떤 단어를 이용했는지</a:t>
            </a:r>
            <a:endParaRPr kumimoji="1" lang="en-US" altLang="ko-Kore-KR" dirty="0"/>
          </a:p>
          <a:p>
            <a:r>
              <a:rPr kumimoji="1" lang="ko-Kore-KR" altLang="en-US" dirty="0"/>
              <a:t>부정적인 리뷰라면 어떤 리뷰인지 분석하여 제가 단어를 입력하면 긍정인지 부정인지 알려주는 모델을 만들어달라는 요청을 받았습니다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35EE4-1A8A-0040-AE8F-C3737A713BFB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79396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그러한 감정분석 예측 모델을 만들기 전에 고려해야할 사항들은</a:t>
            </a:r>
            <a:endParaRPr kumimoji="1" lang="en-US" altLang="ko-Kore-KR" dirty="0"/>
          </a:p>
          <a:p>
            <a:r>
              <a:rPr kumimoji="1" lang="ko-Kore-KR" altLang="en-US" dirty="0"/>
              <a:t>소비자들은 제조사에 따라 리뷰가 다를까</a:t>
            </a:r>
            <a:r>
              <a:rPr kumimoji="1" lang="en-US" altLang="ko-Kore-KR" dirty="0"/>
              <a:t>.</a:t>
            </a:r>
          </a:p>
          <a:p>
            <a:r>
              <a:rPr kumimoji="1" lang="ko-Kore-KR" altLang="en-US" dirty="0"/>
              <a:t>소비자들은 어떤 단어를 이용해 긍정</a:t>
            </a:r>
            <a:r>
              <a:rPr kumimoji="1" lang="en-US" altLang="ko-Kore-KR" dirty="0"/>
              <a:t>,</a:t>
            </a:r>
            <a:r>
              <a:rPr kumimoji="1" lang="ko-Kore-KR" altLang="en-US" dirty="0"/>
              <a:t>부정적인 감정을 표현했을까 고려하며 </a:t>
            </a:r>
            <a:endParaRPr kumimoji="1" lang="en-US" altLang="ko-Kore-KR" dirty="0"/>
          </a:p>
          <a:p>
            <a:r>
              <a:rPr kumimoji="1" lang="ko-Kore-KR" altLang="en-US" dirty="0"/>
              <a:t>원래 가설에서 추가적인 설계를 생각했습니다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35EE4-1A8A-0040-AE8F-C3737A713BFB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3084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위에서 말씀드린 가설을 토대로 데이터 수집을 진행했습니다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네이버 쇼핑 리뷰를 크롤링했으며 파이썬 라이브러리인 셀레니움을 이용했습니다</a:t>
            </a:r>
            <a:r>
              <a:rPr kumimoji="1" lang="en-US" altLang="ko-Kore-KR" dirty="0"/>
              <a:t>.</a:t>
            </a:r>
          </a:p>
          <a:p>
            <a:r>
              <a:rPr kumimoji="1" lang="ko-Kore-KR" altLang="en-US" dirty="0"/>
              <a:t>제품을 선택한 기준은 네이버 자체 알고리즘은 네이버 랭킹에서 상위에 조회되는 제품을 제조사별로 </a:t>
            </a:r>
            <a:r>
              <a:rPr kumimoji="1" lang="en-US" altLang="ko-Kore-KR" dirty="0"/>
              <a:t>1</a:t>
            </a:r>
            <a:r>
              <a:rPr kumimoji="1" lang="ko-Kore-KR" altLang="en-US" dirty="0"/>
              <a:t>개씩 선택했으며</a:t>
            </a:r>
            <a:endParaRPr kumimoji="1" lang="en-US" altLang="ko-Kore-KR" dirty="0"/>
          </a:p>
          <a:p>
            <a:r>
              <a:rPr kumimoji="1" lang="ko-Kore-KR" altLang="en-US" dirty="0"/>
              <a:t>선택된 제품에서 평점별로 </a:t>
            </a:r>
            <a:r>
              <a:rPr kumimoji="1" lang="en-US" altLang="ko-Kore-KR" dirty="0"/>
              <a:t>10</a:t>
            </a:r>
            <a:r>
              <a:rPr kumimoji="1" lang="ko-Kore-KR" altLang="en-US" dirty="0"/>
              <a:t>페이지씩 리뷰를 추출하여 총 </a:t>
            </a:r>
            <a:r>
              <a:rPr kumimoji="1" lang="en-US" altLang="ko-Kore-KR" dirty="0"/>
              <a:t>1</a:t>
            </a:r>
            <a:r>
              <a:rPr kumimoji="1" lang="en-US" altLang="ko-KR" dirty="0"/>
              <a:t>548 </a:t>
            </a:r>
            <a:r>
              <a:rPr kumimoji="1" lang="ko-KR" altLang="en-US" dirty="0"/>
              <a:t>리뷰를 추출했습니다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데이터의 상대적인 특징은 </a:t>
            </a:r>
            <a:r>
              <a:rPr kumimoji="1" lang="en-US" altLang="ko-Kore-KR" dirty="0"/>
              <a:t>1</a:t>
            </a:r>
            <a:r>
              <a:rPr kumimoji="1" lang="en-US" altLang="ko-KR" dirty="0"/>
              <a:t>,2,3 </a:t>
            </a:r>
            <a:r>
              <a:rPr kumimoji="1" lang="ko-KR" altLang="en-US" dirty="0"/>
              <a:t>점 리뷰가 많지 않았습니다</a:t>
            </a:r>
            <a:r>
              <a:rPr kumimoji="1" lang="en-US" altLang="ko-KR" dirty="0"/>
              <a:t>.</a:t>
            </a:r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35EE4-1A8A-0040-AE8F-C3737A713BFB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18461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데이터 정제 과정을 통해 정규표현식을 이용 한글과 공백을 제외하고 특수문자를 제거했습니다</a:t>
            </a: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35EE4-1A8A-0040-AE8F-C3737A713BFB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39142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토큰화를 위해 </a:t>
            </a:r>
            <a:r>
              <a:rPr kumimoji="1" lang="en-US" altLang="ko-Kore-KR" dirty="0" err="1"/>
              <a:t>okt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를 이용하여 토큰화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불용어제거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빈도수 낮은 단어등을 제거했습니다</a:t>
            </a: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35EE4-1A8A-0040-AE8F-C3737A713BFB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99601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모델작성전 데이터 텍스트 길이 통일을 위한 패딩 작업도 이와 같이 진행했습니다</a:t>
            </a: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35EE4-1A8A-0040-AE8F-C3737A713BFB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17503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86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53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67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48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45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86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69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84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15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39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64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 b="0" cap="none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100" b="0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 descr="스케치, 가방, 액세서리이(가) 표시된 사진&#10;&#10;자동 생성된 설명">
            <a:extLst>
              <a:ext uri="{FF2B5EF4-FFF2-40B4-BE49-F238E27FC236}">
                <a16:creationId xmlns:a16="http://schemas.microsoft.com/office/drawing/2014/main" id="{B0C34B62-C160-B9AE-8A65-89C1E8AAAA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alphaModFix amt="2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10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914400" rtl="0" eaLnBrk="1" latinLnBrk="0" hangingPunct="1">
        <a:lnSpc>
          <a:spcPct val="113000"/>
        </a:lnSpc>
        <a:spcBef>
          <a:spcPct val="0"/>
        </a:spcBef>
        <a:buNone/>
        <a:defRPr sz="4400" b="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SzPct val="73000"/>
        <a:buFontTx/>
        <a:buNone/>
        <a:defRPr sz="2400" b="0" kern="1200" spc="8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1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b="0" kern="1200" spc="8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SzPct val="73000"/>
        <a:buFontTx/>
        <a:buNone/>
        <a:defRPr sz="1800" b="0" kern="1200" spc="8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1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1600" b="0" kern="1200" spc="8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SzPct val="73000"/>
        <a:buFontTx/>
        <a:buNone/>
        <a:defRPr sz="1600" b="0" kern="1200" spc="8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3A1188B-F6D0-454F-8265-790DD27A8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스케치, 가방, 액세서리이(가) 표시된 사진&#10;&#10;자동 생성된 설명">
            <a:extLst>
              <a:ext uri="{FF2B5EF4-FFF2-40B4-BE49-F238E27FC236}">
                <a16:creationId xmlns:a16="http://schemas.microsoft.com/office/drawing/2014/main" id="{254E156D-C4E9-74CE-1229-10FD624A36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1508670-65E0-4939-8E5D-98D071CA1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57046">
            <a:off x="543795" y="3143470"/>
            <a:ext cx="5212440" cy="3679176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1601" h="725962">
                <a:moveTo>
                  <a:pt x="284667" y="725962"/>
                </a:moveTo>
                <a:cubicBezTo>
                  <a:pt x="313242" y="686910"/>
                  <a:pt x="340657" y="666797"/>
                  <a:pt x="430018" y="637285"/>
                </a:cubicBezTo>
                <a:cubicBezTo>
                  <a:pt x="519379" y="607773"/>
                  <a:pt x="700342" y="633664"/>
                  <a:pt x="820834" y="548891"/>
                </a:cubicBezTo>
                <a:cubicBezTo>
                  <a:pt x="941325" y="464119"/>
                  <a:pt x="978945" y="348264"/>
                  <a:pt x="954560" y="257809"/>
                </a:cubicBezTo>
                <a:cubicBezTo>
                  <a:pt x="930175" y="167354"/>
                  <a:pt x="880075" y="31018"/>
                  <a:pt x="674525" y="6158"/>
                </a:cubicBezTo>
                <a:cubicBezTo>
                  <a:pt x="468976" y="-18702"/>
                  <a:pt x="105460" y="25908"/>
                  <a:pt x="15300" y="247141"/>
                </a:cubicBezTo>
                <a:cubicBezTo>
                  <a:pt x="-20133" y="410209"/>
                  <a:pt x="-9465" y="576801"/>
                  <a:pt x="217325" y="651191"/>
                </a:cubicBezTo>
                <a:cubicBezTo>
                  <a:pt x="270475" y="669193"/>
                  <a:pt x="284667" y="725962"/>
                  <a:pt x="284667" y="725962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A680864-F353-4128-88F8-98E04FD76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57046">
            <a:off x="514767" y="3191764"/>
            <a:ext cx="5212440" cy="3679176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1601" h="725962">
                <a:moveTo>
                  <a:pt x="284667" y="725962"/>
                </a:moveTo>
                <a:cubicBezTo>
                  <a:pt x="313242" y="686910"/>
                  <a:pt x="340657" y="666797"/>
                  <a:pt x="430018" y="637285"/>
                </a:cubicBezTo>
                <a:cubicBezTo>
                  <a:pt x="519379" y="607773"/>
                  <a:pt x="700342" y="633664"/>
                  <a:pt x="820834" y="548891"/>
                </a:cubicBezTo>
                <a:cubicBezTo>
                  <a:pt x="941325" y="464119"/>
                  <a:pt x="978945" y="348264"/>
                  <a:pt x="954560" y="257809"/>
                </a:cubicBezTo>
                <a:cubicBezTo>
                  <a:pt x="930175" y="167354"/>
                  <a:pt x="880075" y="31018"/>
                  <a:pt x="674525" y="6158"/>
                </a:cubicBezTo>
                <a:cubicBezTo>
                  <a:pt x="468976" y="-18702"/>
                  <a:pt x="105460" y="25908"/>
                  <a:pt x="15300" y="247141"/>
                </a:cubicBezTo>
                <a:cubicBezTo>
                  <a:pt x="-20133" y="410209"/>
                  <a:pt x="-9465" y="576801"/>
                  <a:pt x="217325" y="651191"/>
                </a:cubicBezTo>
                <a:cubicBezTo>
                  <a:pt x="270475" y="669193"/>
                  <a:pt x="284667" y="725962"/>
                  <a:pt x="284667" y="725962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E8FAA3-5D51-318E-7CEA-5C926B2C5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804" y="3823855"/>
            <a:ext cx="4998365" cy="1706880"/>
          </a:xfrm>
        </p:spPr>
        <p:txBody>
          <a:bodyPr anchor="b">
            <a:normAutofit/>
          </a:bodyPr>
          <a:lstStyle/>
          <a:p>
            <a:pPr>
              <a:lnSpc>
                <a:spcPct val="103000"/>
              </a:lnSpc>
            </a:pPr>
            <a:r>
              <a:rPr kumimoji="1" lang="ko-Kore-KR" altLang="en-US" sz="3000" b="1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네이버</a:t>
            </a:r>
            <a:r>
              <a:rPr kumimoji="1" lang="ko-KR" altLang="en-US" sz="3000" b="1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 쇼핑 리뷰를 이용한 소비자 감정 분석 예측 </a:t>
            </a:r>
            <a:endParaRPr kumimoji="1" lang="ko-Kore-KR" altLang="en-US" sz="3000" b="1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26C437-36A1-129D-4009-B970D5303D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9863" y="5530735"/>
            <a:ext cx="3758145" cy="60960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ko-Kore-KR" sz="200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AIB 18 </a:t>
            </a:r>
            <a:r>
              <a:rPr kumimoji="1" lang="ko-KR" altLang="en-US" sz="200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기 김영석</a:t>
            </a:r>
            <a:endParaRPr kumimoji="1" lang="ko-Kore-KR" altLang="en-US" sz="2000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212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A96188-384C-4341-9EEB-967A9341C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687EFC-8E48-2D23-19AF-223384E52202}"/>
              </a:ext>
            </a:extLst>
          </p:cNvPr>
          <p:cNvSpPr txBox="1"/>
          <p:nvPr/>
        </p:nvSpPr>
        <p:spPr>
          <a:xfrm>
            <a:off x="910146" y="604801"/>
            <a:ext cx="5071553" cy="1693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kumimoji="1" lang="ko-KR" altLang="en-US" sz="4800" b="1" kern="1200" spc="100" baseline="0" dirty="0">
                <a:solidFill>
                  <a:schemeClr val="tx1"/>
                </a:solidFill>
                <a:latin typeface="NanumMyeongjo" pitchFamily="2" charset="-127"/>
                <a:ea typeface="NanumMyeongjo" pitchFamily="2" charset="-127"/>
                <a:cs typeface="+mj-cs"/>
              </a:rPr>
              <a:t>모델 작성</a:t>
            </a:r>
            <a:r>
              <a:rPr kumimoji="1" lang="en-US" altLang="ko-KR" sz="4800" b="1" kern="1200" spc="100" baseline="0" dirty="0">
                <a:solidFill>
                  <a:schemeClr val="tx1"/>
                </a:solidFill>
                <a:latin typeface="NanumMyeongjo" pitchFamily="2" charset="-127"/>
                <a:ea typeface="NanumMyeongjo" pitchFamily="2" charset="-127"/>
                <a:cs typeface="+mj-cs"/>
              </a:rPr>
              <a:t>(</a:t>
            </a:r>
            <a:r>
              <a:rPr kumimoji="1" lang="ko-KR" altLang="en-US" sz="4800" b="1" kern="1200" spc="100" baseline="0" dirty="0">
                <a:solidFill>
                  <a:schemeClr val="tx1"/>
                </a:solidFill>
                <a:latin typeface="NanumMyeongjo" pitchFamily="2" charset="-127"/>
                <a:ea typeface="NanumMyeongjo" pitchFamily="2" charset="-127"/>
                <a:cs typeface="+mj-cs"/>
              </a:rPr>
              <a:t>제조사</a:t>
            </a:r>
            <a:r>
              <a:rPr kumimoji="1" lang="en-US" altLang="ko-KR" sz="4800" b="1" kern="1200" spc="100" baseline="0" dirty="0">
                <a:solidFill>
                  <a:schemeClr val="tx1"/>
                </a:solidFill>
                <a:latin typeface="NanumMyeongjo" pitchFamily="2" charset="-127"/>
                <a:ea typeface="NanumMyeongjo" pitchFamily="2" charset="-127"/>
                <a:cs typeface="+mj-cs"/>
              </a:rPr>
              <a:t>)</a:t>
            </a:r>
            <a:endParaRPr kumimoji="1" lang="en-US" altLang="en-US" sz="4800" b="1" kern="1200" spc="100" baseline="0" dirty="0">
              <a:solidFill>
                <a:schemeClr val="tx1"/>
              </a:solidFill>
              <a:latin typeface="NanumMyeongjo" pitchFamily="2" charset="-127"/>
              <a:ea typeface="NanumMyeongjo" pitchFamily="2" charset="-127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C7BF8A-9EF9-4FEE-A14A-1A1D22E815DE}"/>
              </a:ext>
            </a:extLst>
          </p:cNvPr>
          <p:cNvSpPr txBox="1"/>
          <p:nvPr/>
        </p:nvSpPr>
        <p:spPr>
          <a:xfrm>
            <a:off x="910146" y="2578100"/>
            <a:ext cx="5071553" cy="3492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Aft>
                <a:spcPts val="600"/>
              </a:spcAft>
            </a:pPr>
            <a:r>
              <a:rPr kumimoji="1" lang="ko-KR" altLang="en-US" b="1" spc="50" dirty="0">
                <a:latin typeface="NanumMyeongjo" pitchFamily="2" charset="-127"/>
                <a:ea typeface="NanumMyeongjo" pitchFamily="2" charset="-127"/>
              </a:rPr>
              <a:t>감정 상태 분류 모델을 선언하고 학습</a:t>
            </a:r>
            <a:endParaRPr kumimoji="1" lang="en-US" altLang="ko-KR" b="1" spc="50" dirty="0">
              <a:latin typeface="NanumMyeongjo" pitchFamily="2" charset="-127"/>
              <a:ea typeface="NanumMyeongjo" pitchFamily="2" charset="-127"/>
            </a:endParaRPr>
          </a:p>
          <a:p>
            <a:pPr algn="ctr">
              <a:spcAft>
                <a:spcPts val="600"/>
              </a:spcAft>
            </a:pPr>
            <a:endParaRPr kumimoji="1" lang="en-US" altLang="ko-KR" b="1" spc="50" dirty="0">
              <a:latin typeface="NanumMyeongjo" pitchFamily="2" charset="-127"/>
              <a:ea typeface="NanumMyeongjo" pitchFamily="2" charset="-127"/>
            </a:endParaRPr>
          </a:p>
          <a:p>
            <a:pPr algn="ctr">
              <a:spcAft>
                <a:spcPts val="600"/>
              </a:spcAft>
            </a:pPr>
            <a:r>
              <a:rPr kumimoji="1" lang="ko-KR" altLang="en-US" b="1" spc="50" dirty="0">
                <a:latin typeface="NanumMyeongjo" pitchFamily="2" charset="-127"/>
                <a:ea typeface="NanumMyeongjo" pitchFamily="2" charset="-127"/>
              </a:rPr>
              <a:t>일반적인 </a:t>
            </a:r>
            <a:r>
              <a:rPr kumimoji="1" lang="en-US" altLang="ko-KR" b="1" spc="50" dirty="0">
                <a:latin typeface="NanumMyeongjo" pitchFamily="2" charset="-127"/>
                <a:ea typeface="NanumMyeongjo" pitchFamily="2" charset="-127"/>
              </a:rPr>
              <a:t>LSTM</a:t>
            </a:r>
            <a:r>
              <a:rPr kumimoji="1" lang="ko-KR" altLang="en-US" b="1" spc="50" dirty="0">
                <a:latin typeface="NanumMyeongjo" pitchFamily="2" charset="-127"/>
                <a:ea typeface="NanumMyeongjo" pitchFamily="2" charset="-127"/>
              </a:rPr>
              <a:t> 모델을 사용</a:t>
            </a:r>
            <a:endParaRPr kumimoji="1" lang="en-US" altLang="ko-KR" b="1" spc="50" dirty="0">
              <a:latin typeface="NanumMyeongjo" pitchFamily="2" charset="-127"/>
              <a:ea typeface="NanumMyeongjo" pitchFamily="2" charset="-127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59E7E4E-81AC-4FFE-A96F-B398ED3E94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6307066" y="796793"/>
            <a:ext cx="5689735" cy="5117957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214933 w 12114253"/>
              <a:gd name="connsiteY9" fmla="*/ 5924178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308929 w 12114253"/>
              <a:gd name="connsiteY8" fmla="*/ 5926717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952198 w 12173707"/>
              <a:gd name="connsiteY0" fmla="*/ 0 h 6231137"/>
              <a:gd name="connsiteX1" fmla="*/ 364117 w 12173707"/>
              <a:gd name="connsiteY1" fmla="*/ 10761 h 6231137"/>
              <a:gd name="connsiteX2" fmla="*/ 59454 w 12173707"/>
              <a:gd name="connsiteY2" fmla="*/ 47942 h 6231137"/>
              <a:gd name="connsiteX3" fmla="*/ 59454 w 12173707"/>
              <a:gd name="connsiteY3" fmla="*/ 909146 h 6231137"/>
              <a:gd name="connsiteX4" fmla="*/ 64051 w 12173707"/>
              <a:gd name="connsiteY4" fmla="*/ 909146 h 6231137"/>
              <a:gd name="connsiteX5" fmla="*/ 148426 w 12173707"/>
              <a:gd name="connsiteY5" fmla="*/ 3523848 h 6231137"/>
              <a:gd name="connsiteX6" fmla="*/ 41689 w 12173707"/>
              <a:gd name="connsiteY6" fmla="*/ 5941555 h 6231137"/>
              <a:gd name="connsiteX7" fmla="*/ 2649391 w 12173707"/>
              <a:gd name="connsiteY7" fmla="*/ 5929698 h 6231137"/>
              <a:gd name="connsiteX8" fmla="*/ 4303086 w 12173707"/>
              <a:gd name="connsiteY8" fmla="*/ 5908315 h 6231137"/>
              <a:gd name="connsiteX9" fmla="*/ 5274387 w 12173707"/>
              <a:gd name="connsiteY9" fmla="*/ 5924178 h 6231137"/>
              <a:gd name="connsiteX10" fmla="*/ 5758145 w 12173707"/>
              <a:gd name="connsiteY10" fmla="*/ 6231137 h 6231137"/>
              <a:gd name="connsiteX11" fmla="*/ 6030648 w 12173707"/>
              <a:gd name="connsiteY11" fmla="*/ 5908409 h 6231137"/>
              <a:gd name="connsiteX12" fmla="*/ 9157840 w 12173707"/>
              <a:gd name="connsiteY12" fmla="*/ 5911624 h 6231137"/>
              <a:gd name="connsiteX13" fmla="*/ 10066742 w 12173707"/>
              <a:gd name="connsiteY13" fmla="*/ 5914499 h 6231137"/>
              <a:gd name="connsiteX14" fmla="*/ 10986681 w 12173707"/>
              <a:gd name="connsiteY14" fmla="*/ 5922366 h 6231137"/>
              <a:gd name="connsiteX15" fmla="*/ 12144764 w 12173707"/>
              <a:gd name="connsiteY15" fmla="*/ 5921320 h 6231137"/>
              <a:gd name="connsiteX16" fmla="*/ 12122910 w 12173707"/>
              <a:gd name="connsiteY16" fmla="*/ 2621674 h 6231137"/>
              <a:gd name="connsiteX17" fmla="*/ 12113558 w 12173707"/>
              <a:gd name="connsiteY17" fmla="*/ 176313 h 6231137"/>
              <a:gd name="connsiteX18" fmla="*/ 11348991 w 12173707"/>
              <a:gd name="connsiteY18" fmla="*/ 107615 h 6231137"/>
              <a:gd name="connsiteX19" fmla="*/ 10318767 w 12173707"/>
              <a:gd name="connsiteY19" fmla="*/ 101059 h 6231137"/>
              <a:gd name="connsiteX20" fmla="*/ 7659332 w 12173707"/>
              <a:gd name="connsiteY20" fmla="*/ 75910 h 6231137"/>
              <a:gd name="connsiteX21" fmla="*/ 1952198 w 12173707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9 w 12201124"/>
              <a:gd name="connsiteY5" fmla="*/ 3534559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8 w 12201124"/>
              <a:gd name="connsiteY5" fmla="*/ 4337852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86334 w 12207843"/>
              <a:gd name="connsiteY0" fmla="*/ 0 h 6231137"/>
              <a:gd name="connsiteX1" fmla="*/ 398253 w 12207843"/>
              <a:gd name="connsiteY1" fmla="*/ 10761 h 6231137"/>
              <a:gd name="connsiteX2" fmla="*/ 93590 w 12207843"/>
              <a:gd name="connsiteY2" fmla="*/ 47942 h 6231137"/>
              <a:gd name="connsiteX3" fmla="*/ 93590 w 12207843"/>
              <a:gd name="connsiteY3" fmla="*/ 909146 h 6231137"/>
              <a:gd name="connsiteX4" fmla="*/ 98187 w 12207843"/>
              <a:gd name="connsiteY4" fmla="*/ 909146 h 6231137"/>
              <a:gd name="connsiteX5" fmla="*/ 40067 w 12207843"/>
              <a:gd name="connsiteY5" fmla="*/ 4337852 h 6231137"/>
              <a:gd name="connsiteX6" fmla="*/ 75825 w 12207843"/>
              <a:gd name="connsiteY6" fmla="*/ 5941555 h 6231137"/>
              <a:gd name="connsiteX7" fmla="*/ 2683527 w 12207843"/>
              <a:gd name="connsiteY7" fmla="*/ 5929698 h 6231137"/>
              <a:gd name="connsiteX8" fmla="*/ 4337222 w 12207843"/>
              <a:gd name="connsiteY8" fmla="*/ 5908315 h 6231137"/>
              <a:gd name="connsiteX9" fmla="*/ 5308523 w 12207843"/>
              <a:gd name="connsiteY9" fmla="*/ 5924178 h 6231137"/>
              <a:gd name="connsiteX10" fmla="*/ 5792281 w 12207843"/>
              <a:gd name="connsiteY10" fmla="*/ 6231137 h 6231137"/>
              <a:gd name="connsiteX11" fmla="*/ 6064784 w 12207843"/>
              <a:gd name="connsiteY11" fmla="*/ 5908409 h 6231137"/>
              <a:gd name="connsiteX12" fmla="*/ 9191976 w 12207843"/>
              <a:gd name="connsiteY12" fmla="*/ 5911624 h 6231137"/>
              <a:gd name="connsiteX13" fmla="*/ 10100878 w 12207843"/>
              <a:gd name="connsiteY13" fmla="*/ 5914499 h 6231137"/>
              <a:gd name="connsiteX14" fmla="*/ 11020817 w 12207843"/>
              <a:gd name="connsiteY14" fmla="*/ 5922366 h 6231137"/>
              <a:gd name="connsiteX15" fmla="*/ 12178900 w 12207843"/>
              <a:gd name="connsiteY15" fmla="*/ 5921320 h 6231137"/>
              <a:gd name="connsiteX16" fmla="*/ 12157046 w 12207843"/>
              <a:gd name="connsiteY16" fmla="*/ 2621674 h 6231137"/>
              <a:gd name="connsiteX17" fmla="*/ 12147694 w 12207843"/>
              <a:gd name="connsiteY17" fmla="*/ 176313 h 6231137"/>
              <a:gd name="connsiteX18" fmla="*/ 11383127 w 12207843"/>
              <a:gd name="connsiteY18" fmla="*/ 107615 h 6231137"/>
              <a:gd name="connsiteX19" fmla="*/ 10352903 w 12207843"/>
              <a:gd name="connsiteY19" fmla="*/ 101059 h 6231137"/>
              <a:gd name="connsiteX20" fmla="*/ 7693468 w 12207843"/>
              <a:gd name="connsiteY20" fmla="*/ 75910 h 6231137"/>
              <a:gd name="connsiteX21" fmla="*/ 1986334 w 12207843"/>
              <a:gd name="connsiteY21" fmla="*/ 0 h 6231137"/>
              <a:gd name="connsiteX0" fmla="*/ 1973709 w 12195218"/>
              <a:gd name="connsiteY0" fmla="*/ 0 h 6231137"/>
              <a:gd name="connsiteX1" fmla="*/ 385628 w 12195218"/>
              <a:gd name="connsiteY1" fmla="*/ 10761 h 6231137"/>
              <a:gd name="connsiteX2" fmla="*/ 80965 w 12195218"/>
              <a:gd name="connsiteY2" fmla="*/ 47942 h 6231137"/>
              <a:gd name="connsiteX3" fmla="*/ 80965 w 12195218"/>
              <a:gd name="connsiteY3" fmla="*/ 909146 h 6231137"/>
              <a:gd name="connsiteX4" fmla="*/ 85562 w 12195218"/>
              <a:gd name="connsiteY4" fmla="*/ 909146 h 6231137"/>
              <a:gd name="connsiteX5" fmla="*/ 27442 w 12195218"/>
              <a:gd name="connsiteY5" fmla="*/ 4337852 h 6231137"/>
              <a:gd name="connsiteX6" fmla="*/ 63200 w 12195218"/>
              <a:gd name="connsiteY6" fmla="*/ 5941555 h 6231137"/>
              <a:gd name="connsiteX7" fmla="*/ 2670902 w 12195218"/>
              <a:gd name="connsiteY7" fmla="*/ 5929698 h 6231137"/>
              <a:gd name="connsiteX8" fmla="*/ 4324597 w 12195218"/>
              <a:gd name="connsiteY8" fmla="*/ 5908315 h 6231137"/>
              <a:gd name="connsiteX9" fmla="*/ 5295898 w 12195218"/>
              <a:gd name="connsiteY9" fmla="*/ 5924178 h 6231137"/>
              <a:gd name="connsiteX10" fmla="*/ 5779656 w 12195218"/>
              <a:gd name="connsiteY10" fmla="*/ 6231137 h 6231137"/>
              <a:gd name="connsiteX11" fmla="*/ 6052159 w 12195218"/>
              <a:gd name="connsiteY11" fmla="*/ 5908409 h 6231137"/>
              <a:gd name="connsiteX12" fmla="*/ 9179351 w 12195218"/>
              <a:gd name="connsiteY12" fmla="*/ 5911624 h 6231137"/>
              <a:gd name="connsiteX13" fmla="*/ 10088253 w 12195218"/>
              <a:gd name="connsiteY13" fmla="*/ 5914499 h 6231137"/>
              <a:gd name="connsiteX14" fmla="*/ 11008192 w 12195218"/>
              <a:gd name="connsiteY14" fmla="*/ 5922366 h 6231137"/>
              <a:gd name="connsiteX15" fmla="*/ 12166275 w 12195218"/>
              <a:gd name="connsiteY15" fmla="*/ 5921320 h 6231137"/>
              <a:gd name="connsiteX16" fmla="*/ 12144421 w 12195218"/>
              <a:gd name="connsiteY16" fmla="*/ 2621674 h 6231137"/>
              <a:gd name="connsiteX17" fmla="*/ 12135069 w 12195218"/>
              <a:gd name="connsiteY17" fmla="*/ 176313 h 6231137"/>
              <a:gd name="connsiteX18" fmla="*/ 11370502 w 12195218"/>
              <a:gd name="connsiteY18" fmla="*/ 107615 h 6231137"/>
              <a:gd name="connsiteX19" fmla="*/ 10340278 w 12195218"/>
              <a:gd name="connsiteY19" fmla="*/ 101059 h 6231137"/>
              <a:gd name="connsiteX20" fmla="*/ 7680843 w 12195218"/>
              <a:gd name="connsiteY20" fmla="*/ 75910 h 6231137"/>
              <a:gd name="connsiteX21" fmla="*/ 1973709 w 12195218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92826 w 12202482"/>
              <a:gd name="connsiteY4" fmla="*/ 909146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21578 w 12202482"/>
              <a:gd name="connsiteY4" fmla="*/ 994830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142494 w 12256747"/>
              <a:gd name="connsiteY3" fmla="*/ 909146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4594 w 12256747"/>
              <a:gd name="connsiteY4" fmla="*/ 1176912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54471 w 12275980"/>
              <a:gd name="connsiteY0" fmla="*/ 0 h 6231137"/>
              <a:gd name="connsiteX1" fmla="*/ 466390 w 12275980"/>
              <a:gd name="connsiteY1" fmla="*/ 10761 h 6231137"/>
              <a:gd name="connsiteX2" fmla="*/ 19233 w 12275980"/>
              <a:gd name="connsiteY2" fmla="*/ 26521 h 6231137"/>
              <a:gd name="connsiteX3" fmla="*/ 19232 w 12275980"/>
              <a:gd name="connsiteY3" fmla="*/ 844885 h 6231137"/>
              <a:gd name="connsiteX4" fmla="*/ 76 w 12275980"/>
              <a:gd name="connsiteY4" fmla="*/ 1369703 h 6231137"/>
              <a:gd name="connsiteX5" fmla="*/ 84455 w 12275980"/>
              <a:gd name="connsiteY5" fmla="*/ 4530644 h 6231137"/>
              <a:gd name="connsiteX6" fmla="*/ 143962 w 12275980"/>
              <a:gd name="connsiteY6" fmla="*/ 5941555 h 6231137"/>
              <a:gd name="connsiteX7" fmla="*/ 2751664 w 12275980"/>
              <a:gd name="connsiteY7" fmla="*/ 5929698 h 6231137"/>
              <a:gd name="connsiteX8" fmla="*/ 4405359 w 12275980"/>
              <a:gd name="connsiteY8" fmla="*/ 5908315 h 6231137"/>
              <a:gd name="connsiteX9" fmla="*/ 5376660 w 12275980"/>
              <a:gd name="connsiteY9" fmla="*/ 5924178 h 6231137"/>
              <a:gd name="connsiteX10" fmla="*/ 5860418 w 12275980"/>
              <a:gd name="connsiteY10" fmla="*/ 6231137 h 6231137"/>
              <a:gd name="connsiteX11" fmla="*/ 6132921 w 12275980"/>
              <a:gd name="connsiteY11" fmla="*/ 5908409 h 6231137"/>
              <a:gd name="connsiteX12" fmla="*/ 9260113 w 12275980"/>
              <a:gd name="connsiteY12" fmla="*/ 5911624 h 6231137"/>
              <a:gd name="connsiteX13" fmla="*/ 10169015 w 12275980"/>
              <a:gd name="connsiteY13" fmla="*/ 5914499 h 6231137"/>
              <a:gd name="connsiteX14" fmla="*/ 11088954 w 12275980"/>
              <a:gd name="connsiteY14" fmla="*/ 5922366 h 6231137"/>
              <a:gd name="connsiteX15" fmla="*/ 12247037 w 12275980"/>
              <a:gd name="connsiteY15" fmla="*/ 5921320 h 6231137"/>
              <a:gd name="connsiteX16" fmla="*/ 12225183 w 12275980"/>
              <a:gd name="connsiteY16" fmla="*/ 2621674 h 6231137"/>
              <a:gd name="connsiteX17" fmla="*/ 12215831 w 12275980"/>
              <a:gd name="connsiteY17" fmla="*/ 176313 h 6231137"/>
              <a:gd name="connsiteX18" fmla="*/ 11451264 w 12275980"/>
              <a:gd name="connsiteY18" fmla="*/ 107615 h 6231137"/>
              <a:gd name="connsiteX19" fmla="*/ 10421040 w 12275980"/>
              <a:gd name="connsiteY19" fmla="*/ 101059 h 6231137"/>
              <a:gd name="connsiteX20" fmla="*/ 7761605 w 12275980"/>
              <a:gd name="connsiteY20" fmla="*/ 75910 h 6231137"/>
              <a:gd name="connsiteX21" fmla="*/ 2054471 w 1227598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161182 w 12293200"/>
              <a:gd name="connsiteY6" fmla="*/ 5941555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89932 w 12293200"/>
              <a:gd name="connsiteY6" fmla="*/ 5941557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88138"/>
              <a:gd name="connsiteY0" fmla="*/ 24998 h 6256135"/>
              <a:gd name="connsiteX1" fmla="*/ 483610 w 12288138"/>
              <a:gd name="connsiteY1" fmla="*/ 35759 h 6256135"/>
              <a:gd name="connsiteX2" fmla="*/ 36453 w 12288138"/>
              <a:gd name="connsiteY2" fmla="*/ 51519 h 6256135"/>
              <a:gd name="connsiteX3" fmla="*/ 36452 w 12288138"/>
              <a:gd name="connsiteY3" fmla="*/ 869883 h 6256135"/>
              <a:gd name="connsiteX4" fmla="*/ 17296 w 12288138"/>
              <a:gd name="connsiteY4" fmla="*/ 1394701 h 6256135"/>
              <a:gd name="connsiteX5" fmla="*/ 6679 w 12288138"/>
              <a:gd name="connsiteY5" fmla="*/ 4619906 h 6256135"/>
              <a:gd name="connsiteX6" fmla="*/ 89932 w 12288138"/>
              <a:gd name="connsiteY6" fmla="*/ 5966555 h 6256135"/>
              <a:gd name="connsiteX7" fmla="*/ 2768884 w 12288138"/>
              <a:gd name="connsiteY7" fmla="*/ 5954696 h 6256135"/>
              <a:gd name="connsiteX8" fmla="*/ 4422579 w 12288138"/>
              <a:gd name="connsiteY8" fmla="*/ 5933313 h 6256135"/>
              <a:gd name="connsiteX9" fmla="*/ 5393880 w 12288138"/>
              <a:gd name="connsiteY9" fmla="*/ 5949176 h 6256135"/>
              <a:gd name="connsiteX10" fmla="*/ 5877638 w 12288138"/>
              <a:gd name="connsiteY10" fmla="*/ 6256135 h 6256135"/>
              <a:gd name="connsiteX11" fmla="*/ 6150141 w 12288138"/>
              <a:gd name="connsiteY11" fmla="*/ 5933407 h 6256135"/>
              <a:gd name="connsiteX12" fmla="*/ 9277333 w 12288138"/>
              <a:gd name="connsiteY12" fmla="*/ 5936622 h 6256135"/>
              <a:gd name="connsiteX13" fmla="*/ 10186235 w 12288138"/>
              <a:gd name="connsiteY13" fmla="*/ 5939497 h 6256135"/>
              <a:gd name="connsiteX14" fmla="*/ 11106174 w 12288138"/>
              <a:gd name="connsiteY14" fmla="*/ 5947364 h 6256135"/>
              <a:gd name="connsiteX15" fmla="*/ 12264257 w 12288138"/>
              <a:gd name="connsiteY15" fmla="*/ 5946318 h 6256135"/>
              <a:gd name="connsiteX16" fmla="*/ 12242403 w 12288138"/>
              <a:gd name="connsiteY16" fmla="*/ 2646672 h 6256135"/>
              <a:gd name="connsiteX17" fmla="*/ 12233051 w 12288138"/>
              <a:gd name="connsiteY17" fmla="*/ 201311 h 6256135"/>
              <a:gd name="connsiteX18" fmla="*/ 11729726 w 12288138"/>
              <a:gd name="connsiteY18" fmla="*/ 132612 h 6256135"/>
              <a:gd name="connsiteX19" fmla="*/ 10438260 w 12288138"/>
              <a:gd name="connsiteY19" fmla="*/ 126057 h 6256135"/>
              <a:gd name="connsiteX20" fmla="*/ 7778825 w 12288138"/>
              <a:gd name="connsiteY20" fmla="*/ 100908 h 6256135"/>
              <a:gd name="connsiteX21" fmla="*/ 2071691 w 12288138"/>
              <a:gd name="connsiteY21" fmla="*/ 24998 h 6256135"/>
              <a:gd name="connsiteX0" fmla="*/ 2071691 w 12281699"/>
              <a:gd name="connsiteY0" fmla="*/ 0 h 6231137"/>
              <a:gd name="connsiteX1" fmla="*/ 483610 w 12281699"/>
              <a:gd name="connsiteY1" fmla="*/ 10761 h 6231137"/>
              <a:gd name="connsiteX2" fmla="*/ 36453 w 12281699"/>
              <a:gd name="connsiteY2" fmla="*/ 26521 h 6231137"/>
              <a:gd name="connsiteX3" fmla="*/ 36452 w 12281699"/>
              <a:gd name="connsiteY3" fmla="*/ 844885 h 6231137"/>
              <a:gd name="connsiteX4" fmla="*/ 17296 w 12281699"/>
              <a:gd name="connsiteY4" fmla="*/ 1369703 h 6231137"/>
              <a:gd name="connsiteX5" fmla="*/ 6679 w 12281699"/>
              <a:gd name="connsiteY5" fmla="*/ 4594908 h 6231137"/>
              <a:gd name="connsiteX6" fmla="*/ 89932 w 12281699"/>
              <a:gd name="connsiteY6" fmla="*/ 5941557 h 6231137"/>
              <a:gd name="connsiteX7" fmla="*/ 2768884 w 12281699"/>
              <a:gd name="connsiteY7" fmla="*/ 5929698 h 6231137"/>
              <a:gd name="connsiteX8" fmla="*/ 4422579 w 12281699"/>
              <a:gd name="connsiteY8" fmla="*/ 5908315 h 6231137"/>
              <a:gd name="connsiteX9" fmla="*/ 5393880 w 12281699"/>
              <a:gd name="connsiteY9" fmla="*/ 5924178 h 6231137"/>
              <a:gd name="connsiteX10" fmla="*/ 5877638 w 12281699"/>
              <a:gd name="connsiteY10" fmla="*/ 6231137 h 6231137"/>
              <a:gd name="connsiteX11" fmla="*/ 6150141 w 12281699"/>
              <a:gd name="connsiteY11" fmla="*/ 5908409 h 6231137"/>
              <a:gd name="connsiteX12" fmla="*/ 9277333 w 12281699"/>
              <a:gd name="connsiteY12" fmla="*/ 5911624 h 6231137"/>
              <a:gd name="connsiteX13" fmla="*/ 10186235 w 12281699"/>
              <a:gd name="connsiteY13" fmla="*/ 5914499 h 6231137"/>
              <a:gd name="connsiteX14" fmla="*/ 11106174 w 12281699"/>
              <a:gd name="connsiteY14" fmla="*/ 5922366 h 6231137"/>
              <a:gd name="connsiteX15" fmla="*/ 12264257 w 12281699"/>
              <a:gd name="connsiteY15" fmla="*/ 5921320 h 6231137"/>
              <a:gd name="connsiteX16" fmla="*/ 12242403 w 12281699"/>
              <a:gd name="connsiteY16" fmla="*/ 2621674 h 6231137"/>
              <a:gd name="connsiteX17" fmla="*/ 12233051 w 12281699"/>
              <a:gd name="connsiteY17" fmla="*/ 176313 h 6231137"/>
              <a:gd name="connsiteX18" fmla="*/ 11729726 w 12281699"/>
              <a:gd name="connsiteY18" fmla="*/ 107614 h 6231137"/>
              <a:gd name="connsiteX19" fmla="*/ 10438260 w 12281699"/>
              <a:gd name="connsiteY19" fmla="*/ 101059 h 6231137"/>
              <a:gd name="connsiteX20" fmla="*/ 7778825 w 12281699"/>
              <a:gd name="connsiteY20" fmla="*/ 75910 h 6231137"/>
              <a:gd name="connsiteX21" fmla="*/ 2071691 w 12281699"/>
              <a:gd name="connsiteY21" fmla="*/ 0 h 6231137"/>
              <a:gd name="connsiteX0" fmla="*/ 2071691 w 12281973"/>
              <a:gd name="connsiteY0" fmla="*/ 17107 h 6248244"/>
              <a:gd name="connsiteX1" fmla="*/ 483610 w 12281973"/>
              <a:gd name="connsiteY1" fmla="*/ 27868 h 6248244"/>
              <a:gd name="connsiteX2" fmla="*/ 36453 w 12281973"/>
              <a:gd name="connsiteY2" fmla="*/ 43628 h 6248244"/>
              <a:gd name="connsiteX3" fmla="*/ 36452 w 12281973"/>
              <a:gd name="connsiteY3" fmla="*/ 861992 h 6248244"/>
              <a:gd name="connsiteX4" fmla="*/ 17296 w 12281973"/>
              <a:gd name="connsiteY4" fmla="*/ 1386810 h 6248244"/>
              <a:gd name="connsiteX5" fmla="*/ 6679 w 12281973"/>
              <a:gd name="connsiteY5" fmla="*/ 4612015 h 6248244"/>
              <a:gd name="connsiteX6" fmla="*/ 89932 w 12281973"/>
              <a:gd name="connsiteY6" fmla="*/ 5958664 h 6248244"/>
              <a:gd name="connsiteX7" fmla="*/ 2768884 w 12281973"/>
              <a:gd name="connsiteY7" fmla="*/ 5946805 h 6248244"/>
              <a:gd name="connsiteX8" fmla="*/ 4422579 w 12281973"/>
              <a:gd name="connsiteY8" fmla="*/ 5925422 h 6248244"/>
              <a:gd name="connsiteX9" fmla="*/ 5393880 w 12281973"/>
              <a:gd name="connsiteY9" fmla="*/ 5941285 h 6248244"/>
              <a:gd name="connsiteX10" fmla="*/ 5877638 w 12281973"/>
              <a:gd name="connsiteY10" fmla="*/ 6248244 h 6248244"/>
              <a:gd name="connsiteX11" fmla="*/ 6150141 w 12281973"/>
              <a:gd name="connsiteY11" fmla="*/ 5925516 h 6248244"/>
              <a:gd name="connsiteX12" fmla="*/ 9277333 w 12281973"/>
              <a:gd name="connsiteY12" fmla="*/ 5928731 h 6248244"/>
              <a:gd name="connsiteX13" fmla="*/ 10186235 w 12281973"/>
              <a:gd name="connsiteY13" fmla="*/ 5931606 h 6248244"/>
              <a:gd name="connsiteX14" fmla="*/ 11106174 w 12281973"/>
              <a:gd name="connsiteY14" fmla="*/ 5939473 h 6248244"/>
              <a:gd name="connsiteX15" fmla="*/ 12264257 w 12281973"/>
              <a:gd name="connsiteY15" fmla="*/ 5938427 h 6248244"/>
              <a:gd name="connsiteX16" fmla="*/ 12242403 w 12281973"/>
              <a:gd name="connsiteY16" fmla="*/ 2638781 h 6248244"/>
              <a:gd name="connsiteX17" fmla="*/ 12233051 w 12281973"/>
              <a:gd name="connsiteY17" fmla="*/ 193420 h 6248244"/>
              <a:gd name="connsiteX18" fmla="*/ 11824723 w 12281973"/>
              <a:gd name="connsiteY18" fmla="*/ 146142 h 6248244"/>
              <a:gd name="connsiteX19" fmla="*/ 10438260 w 12281973"/>
              <a:gd name="connsiteY19" fmla="*/ 118166 h 6248244"/>
              <a:gd name="connsiteX20" fmla="*/ 7778825 w 12281973"/>
              <a:gd name="connsiteY20" fmla="*/ 93017 h 6248244"/>
              <a:gd name="connsiteX21" fmla="*/ 2071691 w 12281973"/>
              <a:gd name="connsiteY21" fmla="*/ 17107 h 6248244"/>
              <a:gd name="connsiteX0" fmla="*/ 2071691 w 12281973"/>
              <a:gd name="connsiteY0" fmla="*/ 19214 h 6250351"/>
              <a:gd name="connsiteX1" fmla="*/ 483610 w 12281973"/>
              <a:gd name="connsiteY1" fmla="*/ 29975 h 6250351"/>
              <a:gd name="connsiteX2" fmla="*/ 36453 w 12281973"/>
              <a:gd name="connsiteY2" fmla="*/ 45735 h 6250351"/>
              <a:gd name="connsiteX3" fmla="*/ 36452 w 12281973"/>
              <a:gd name="connsiteY3" fmla="*/ 864099 h 6250351"/>
              <a:gd name="connsiteX4" fmla="*/ 17296 w 12281973"/>
              <a:gd name="connsiteY4" fmla="*/ 1388917 h 6250351"/>
              <a:gd name="connsiteX5" fmla="*/ 6679 w 12281973"/>
              <a:gd name="connsiteY5" fmla="*/ 4614122 h 6250351"/>
              <a:gd name="connsiteX6" fmla="*/ 89932 w 12281973"/>
              <a:gd name="connsiteY6" fmla="*/ 5960771 h 6250351"/>
              <a:gd name="connsiteX7" fmla="*/ 2768884 w 12281973"/>
              <a:gd name="connsiteY7" fmla="*/ 5948912 h 6250351"/>
              <a:gd name="connsiteX8" fmla="*/ 4422579 w 12281973"/>
              <a:gd name="connsiteY8" fmla="*/ 5927529 h 6250351"/>
              <a:gd name="connsiteX9" fmla="*/ 5393880 w 12281973"/>
              <a:gd name="connsiteY9" fmla="*/ 5943392 h 6250351"/>
              <a:gd name="connsiteX10" fmla="*/ 5877638 w 12281973"/>
              <a:gd name="connsiteY10" fmla="*/ 6250351 h 6250351"/>
              <a:gd name="connsiteX11" fmla="*/ 6150141 w 12281973"/>
              <a:gd name="connsiteY11" fmla="*/ 5927623 h 6250351"/>
              <a:gd name="connsiteX12" fmla="*/ 9277333 w 12281973"/>
              <a:gd name="connsiteY12" fmla="*/ 5930838 h 6250351"/>
              <a:gd name="connsiteX13" fmla="*/ 10186235 w 12281973"/>
              <a:gd name="connsiteY13" fmla="*/ 5933713 h 6250351"/>
              <a:gd name="connsiteX14" fmla="*/ 11106174 w 12281973"/>
              <a:gd name="connsiteY14" fmla="*/ 5941580 h 6250351"/>
              <a:gd name="connsiteX15" fmla="*/ 12264257 w 12281973"/>
              <a:gd name="connsiteY15" fmla="*/ 5940534 h 6250351"/>
              <a:gd name="connsiteX16" fmla="*/ 12242403 w 12281973"/>
              <a:gd name="connsiteY16" fmla="*/ 2640888 h 6250351"/>
              <a:gd name="connsiteX17" fmla="*/ 12233051 w 12281973"/>
              <a:gd name="connsiteY17" fmla="*/ 195527 h 6250351"/>
              <a:gd name="connsiteX18" fmla="*/ 11824723 w 12281973"/>
              <a:gd name="connsiteY18" fmla="*/ 148249 h 6250351"/>
              <a:gd name="connsiteX19" fmla="*/ 10295765 w 12281973"/>
              <a:gd name="connsiteY19" fmla="*/ 141693 h 6250351"/>
              <a:gd name="connsiteX20" fmla="*/ 7778825 w 12281973"/>
              <a:gd name="connsiteY20" fmla="*/ 95124 h 6250351"/>
              <a:gd name="connsiteX21" fmla="*/ 2071691 w 12281973"/>
              <a:gd name="connsiteY21" fmla="*/ 19214 h 6250351"/>
              <a:gd name="connsiteX0" fmla="*/ 2071691 w 12322325"/>
              <a:gd name="connsiteY0" fmla="*/ 0 h 6231137"/>
              <a:gd name="connsiteX1" fmla="*/ 483610 w 12322325"/>
              <a:gd name="connsiteY1" fmla="*/ 10761 h 6231137"/>
              <a:gd name="connsiteX2" fmla="*/ 36453 w 12322325"/>
              <a:gd name="connsiteY2" fmla="*/ 26521 h 6231137"/>
              <a:gd name="connsiteX3" fmla="*/ 36452 w 12322325"/>
              <a:gd name="connsiteY3" fmla="*/ 844885 h 6231137"/>
              <a:gd name="connsiteX4" fmla="*/ 17296 w 12322325"/>
              <a:gd name="connsiteY4" fmla="*/ 1369703 h 6231137"/>
              <a:gd name="connsiteX5" fmla="*/ 6679 w 12322325"/>
              <a:gd name="connsiteY5" fmla="*/ 4594908 h 6231137"/>
              <a:gd name="connsiteX6" fmla="*/ 89932 w 12322325"/>
              <a:gd name="connsiteY6" fmla="*/ 5941557 h 6231137"/>
              <a:gd name="connsiteX7" fmla="*/ 2768884 w 12322325"/>
              <a:gd name="connsiteY7" fmla="*/ 5929698 h 6231137"/>
              <a:gd name="connsiteX8" fmla="*/ 4422579 w 12322325"/>
              <a:gd name="connsiteY8" fmla="*/ 5908315 h 6231137"/>
              <a:gd name="connsiteX9" fmla="*/ 5393880 w 12322325"/>
              <a:gd name="connsiteY9" fmla="*/ 5924178 h 6231137"/>
              <a:gd name="connsiteX10" fmla="*/ 5877638 w 12322325"/>
              <a:gd name="connsiteY10" fmla="*/ 6231137 h 6231137"/>
              <a:gd name="connsiteX11" fmla="*/ 6150141 w 12322325"/>
              <a:gd name="connsiteY11" fmla="*/ 5908409 h 6231137"/>
              <a:gd name="connsiteX12" fmla="*/ 9277333 w 12322325"/>
              <a:gd name="connsiteY12" fmla="*/ 5911624 h 6231137"/>
              <a:gd name="connsiteX13" fmla="*/ 10186235 w 12322325"/>
              <a:gd name="connsiteY13" fmla="*/ 5914499 h 6231137"/>
              <a:gd name="connsiteX14" fmla="*/ 11106174 w 12322325"/>
              <a:gd name="connsiteY14" fmla="*/ 5922366 h 6231137"/>
              <a:gd name="connsiteX15" fmla="*/ 12264257 w 12322325"/>
              <a:gd name="connsiteY15" fmla="*/ 5921320 h 6231137"/>
              <a:gd name="connsiteX16" fmla="*/ 12242403 w 12322325"/>
              <a:gd name="connsiteY16" fmla="*/ 2621674 h 6231137"/>
              <a:gd name="connsiteX17" fmla="*/ 12233051 w 12322325"/>
              <a:gd name="connsiteY17" fmla="*/ 176313 h 6231137"/>
              <a:gd name="connsiteX18" fmla="*/ 11824723 w 12322325"/>
              <a:gd name="connsiteY18" fmla="*/ 129035 h 6231137"/>
              <a:gd name="connsiteX19" fmla="*/ 10295765 w 12322325"/>
              <a:gd name="connsiteY19" fmla="*/ 122479 h 6231137"/>
              <a:gd name="connsiteX20" fmla="*/ 7778825 w 12322325"/>
              <a:gd name="connsiteY20" fmla="*/ 75910 h 6231137"/>
              <a:gd name="connsiteX21" fmla="*/ 2071691 w 12322325"/>
              <a:gd name="connsiteY21" fmla="*/ 0 h 6231137"/>
              <a:gd name="connsiteX0" fmla="*/ 2071691 w 12275492"/>
              <a:gd name="connsiteY0" fmla="*/ 0 h 6231137"/>
              <a:gd name="connsiteX1" fmla="*/ 483610 w 12275492"/>
              <a:gd name="connsiteY1" fmla="*/ 10761 h 6231137"/>
              <a:gd name="connsiteX2" fmla="*/ 36453 w 12275492"/>
              <a:gd name="connsiteY2" fmla="*/ 26521 h 6231137"/>
              <a:gd name="connsiteX3" fmla="*/ 36452 w 12275492"/>
              <a:gd name="connsiteY3" fmla="*/ 844885 h 6231137"/>
              <a:gd name="connsiteX4" fmla="*/ 17296 w 12275492"/>
              <a:gd name="connsiteY4" fmla="*/ 1369703 h 6231137"/>
              <a:gd name="connsiteX5" fmla="*/ 6679 w 12275492"/>
              <a:gd name="connsiteY5" fmla="*/ 4594908 h 6231137"/>
              <a:gd name="connsiteX6" fmla="*/ 89932 w 12275492"/>
              <a:gd name="connsiteY6" fmla="*/ 5941557 h 6231137"/>
              <a:gd name="connsiteX7" fmla="*/ 2768884 w 12275492"/>
              <a:gd name="connsiteY7" fmla="*/ 5929698 h 6231137"/>
              <a:gd name="connsiteX8" fmla="*/ 4422579 w 12275492"/>
              <a:gd name="connsiteY8" fmla="*/ 5908315 h 6231137"/>
              <a:gd name="connsiteX9" fmla="*/ 5393880 w 12275492"/>
              <a:gd name="connsiteY9" fmla="*/ 5924178 h 6231137"/>
              <a:gd name="connsiteX10" fmla="*/ 5877638 w 12275492"/>
              <a:gd name="connsiteY10" fmla="*/ 6231137 h 6231137"/>
              <a:gd name="connsiteX11" fmla="*/ 6150141 w 12275492"/>
              <a:gd name="connsiteY11" fmla="*/ 5908409 h 6231137"/>
              <a:gd name="connsiteX12" fmla="*/ 9277333 w 12275492"/>
              <a:gd name="connsiteY12" fmla="*/ 5911624 h 6231137"/>
              <a:gd name="connsiteX13" fmla="*/ 10186235 w 12275492"/>
              <a:gd name="connsiteY13" fmla="*/ 5914499 h 6231137"/>
              <a:gd name="connsiteX14" fmla="*/ 11106174 w 12275492"/>
              <a:gd name="connsiteY14" fmla="*/ 5922366 h 6231137"/>
              <a:gd name="connsiteX15" fmla="*/ 12264257 w 12275492"/>
              <a:gd name="connsiteY15" fmla="*/ 5921320 h 6231137"/>
              <a:gd name="connsiteX16" fmla="*/ 12242403 w 12275492"/>
              <a:gd name="connsiteY16" fmla="*/ 2621674 h 6231137"/>
              <a:gd name="connsiteX17" fmla="*/ 12233051 w 12275492"/>
              <a:gd name="connsiteY17" fmla="*/ 176313 h 6231137"/>
              <a:gd name="connsiteX18" fmla="*/ 11824723 w 12275492"/>
              <a:gd name="connsiteY18" fmla="*/ 129035 h 6231137"/>
              <a:gd name="connsiteX19" fmla="*/ 10295765 w 12275492"/>
              <a:gd name="connsiteY19" fmla="*/ 122479 h 6231137"/>
              <a:gd name="connsiteX20" fmla="*/ 7778825 w 12275492"/>
              <a:gd name="connsiteY20" fmla="*/ 75910 h 6231137"/>
              <a:gd name="connsiteX21" fmla="*/ 2071691 w 12275492"/>
              <a:gd name="connsiteY21" fmla="*/ 0 h 6231137"/>
              <a:gd name="connsiteX0" fmla="*/ 2071691 w 12313887"/>
              <a:gd name="connsiteY0" fmla="*/ 20004 h 6251141"/>
              <a:gd name="connsiteX1" fmla="*/ 483610 w 12313887"/>
              <a:gd name="connsiteY1" fmla="*/ 30765 h 6251141"/>
              <a:gd name="connsiteX2" fmla="*/ 36453 w 12313887"/>
              <a:gd name="connsiteY2" fmla="*/ 46525 h 6251141"/>
              <a:gd name="connsiteX3" fmla="*/ 36452 w 12313887"/>
              <a:gd name="connsiteY3" fmla="*/ 864889 h 6251141"/>
              <a:gd name="connsiteX4" fmla="*/ 17296 w 12313887"/>
              <a:gd name="connsiteY4" fmla="*/ 1389707 h 6251141"/>
              <a:gd name="connsiteX5" fmla="*/ 6679 w 12313887"/>
              <a:gd name="connsiteY5" fmla="*/ 4614912 h 6251141"/>
              <a:gd name="connsiteX6" fmla="*/ 89932 w 12313887"/>
              <a:gd name="connsiteY6" fmla="*/ 5961561 h 6251141"/>
              <a:gd name="connsiteX7" fmla="*/ 2768884 w 12313887"/>
              <a:gd name="connsiteY7" fmla="*/ 5949702 h 6251141"/>
              <a:gd name="connsiteX8" fmla="*/ 4422579 w 12313887"/>
              <a:gd name="connsiteY8" fmla="*/ 5928319 h 6251141"/>
              <a:gd name="connsiteX9" fmla="*/ 5393880 w 12313887"/>
              <a:gd name="connsiteY9" fmla="*/ 5944182 h 6251141"/>
              <a:gd name="connsiteX10" fmla="*/ 5877638 w 12313887"/>
              <a:gd name="connsiteY10" fmla="*/ 6251141 h 6251141"/>
              <a:gd name="connsiteX11" fmla="*/ 6150141 w 12313887"/>
              <a:gd name="connsiteY11" fmla="*/ 5928413 h 6251141"/>
              <a:gd name="connsiteX12" fmla="*/ 9277333 w 12313887"/>
              <a:gd name="connsiteY12" fmla="*/ 5931628 h 6251141"/>
              <a:gd name="connsiteX13" fmla="*/ 10186235 w 12313887"/>
              <a:gd name="connsiteY13" fmla="*/ 5934503 h 6251141"/>
              <a:gd name="connsiteX14" fmla="*/ 11106174 w 12313887"/>
              <a:gd name="connsiteY14" fmla="*/ 5942370 h 6251141"/>
              <a:gd name="connsiteX15" fmla="*/ 12264257 w 12313887"/>
              <a:gd name="connsiteY15" fmla="*/ 5941324 h 6251141"/>
              <a:gd name="connsiteX16" fmla="*/ 12289901 w 12313887"/>
              <a:gd name="connsiteY16" fmla="*/ 2652389 h 6251141"/>
              <a:gd name="connsiteX17" fmla="*/ 12233051 w 12313887"/>
              <a:gd name="connsiteY17" fmla="*/ 196317 h 6251141"/>
              <a:gd name="connsiteX18" fmla="*/ 11824723 w 12313887"/>
              <a:gd name="connsiteY18" fmla="*/ 149039 h 6251141"/>
              <a:gd name="connsiteX19" fmla="*/ 10295765 w 12313887"/>
              <a:gd name="connsiteY19" fmla="*/ 142483 h 6251141"/>
              <a:gd name="connsiteX20" fmla="*/ 7778825 w 12313887"/>
              <a:gd name="connsiteY20" fmla="*/ 95914 h 6251141"/>
              <a:gd name="connsiteX21" fmla="*/ 2071691 w 12313887"/>
              <a:gd name="connsiteY21" fmla="*/ 20004 h 6251141"/>
              <a:gd name="connsiteX0" fmla="*/ 2071691 w 12332516"/>
              <a:gd name="connsiteY0" fmla="*/ 20004 h 6251141"/>
              <a:gd name="connsiteX1" fmla="*/ 483610 w 12332516"/>
              <a:gd name="connsiteY1" fmla="*/ 30765 h 6251141"/>
              <a:gd name="connsiteX2" fmla="*/ 36453 w 12332516"/>
              <a:gd name="connsiteY2" fmla="*/ 46525 h 6251141"/>
              <a:gd name="connsiteX3" fmla="*/ 36452 w 12332516"/>
              <a:gd name="connsiteY3" fmla="*/ 864889 h 6251141"/>
              <a:gd name="connsiteX4" fmla="*/ 17296 w 12332516"/>
              <a:gd name="connsiteY4" fmla="*/ 1389707 h 6251141"/>
              <a:gd name="connsiteX5" fmla="*/ 6679 w 12332516"/>
              <a:gd name="connsiteY5" fmla="*/ 4614912 h 6251141"/>
              <a:gd name="connsiteX6" fmla="*/ 89932 w 12332516"/>
              <a:gd name="connsiteY6" fmla="*/ 5961561 h 6251141"/>
              <a:gd name="connsiteX7" fmla="*/ 2768884 w 12332516"/>
              <a:gd name="connsiteY7" fmla="*/ 5949702 h 6251141"/>
              <a:gd name="connsiteX8" fmla="*/ 4422579 w 12332516"/>
              <a:gd name="connsiteY8" fmla="*/ 5928319 h 6251141"/>
              <a:gd name="connsiteX9" fmla="*/ 5393880 w 12332516"/>
              <a:gd name="connsiteY9" fmla="*/ 5944182 h 6251141"/>
              <a:gd name="connsiteX10" fmla="*/ 5877638 w 12332516"/>
              <a:gd name="connsiteY10" fmla="*/ 6251141 h 6251141"/>
              <a:gd name="connsiteX11" fmla="*/ 6150141 w 12332516"/>
              <a:gd name="connsiteY11" fmla="*/ 5928413 h 6251141"/>
              <a:gd name="connsiteX12" fmla="*/ 9277333 w 12332516"/>
              <a:gd name="connsiteY12" fmla="*/ 5931628 h 6251141"/>
              <a:gd name="connsiteX13" fmla="*/ 10186235 w 12332516"/>
              <a:gd name="connsiteY13" fmla="*/ 5934503 h 6251141"/>
              <a:gd name="connsiteX14" fmla="*/ 11106174 w 12332516"/>
              <a:gd name="connsiteY14" fmla="*/ 5942370 h 6251141"/>
              <a:gd name="connsiteX15" fmla="*/ 12264257 w 12332516"/>
              <a:gd name="connsiteY15" fmla="*/ 5941324 h 6251141"/>
              <a:gd name="connsiteX16" fmla="*/ 12289901 w 12332516"/>
              <a:gd name="connsiteY16" fmla="*/ 2652389 h 6251141"/>
              <a:gd name="connsiteX17" fmla="*/ 12280552 w 12332516"/>
              <a:gd name="connsiteY17" fmla="*/ 196317 h 6251141"/>
              <a:gd name="connsiteX18" fmla="*/ 11824723 w 12332516"/>
              <a:gd name="connsiteY18" fmla="*/ 149039 h 6251141"/>
              <a:gd name="connsiteX19" fmla="*/ 10295765 w 12332516"/>
              <a:gd name="connsiteY19" fmla="*/ 142483 h 6251141"/>
              <a:gd name="connsiteX20" fmla="*/ 7778825 w 12332516"/>
              <a:gd name="connsiteY20" fmla="*/ 95914 h 6251141"/>
              <a:gd name="connsiteX21" fmla="*/ 2071691 w 12332516"/>
              <a:gd name="connsiteY21" fmla="*/ 20004 h 6251141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2652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578608 w 12322347"/>
              <a:gd name="connsiteY1" fmla="*/ 42448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261685 w 12322347"/>
              <a:gd name="connsiteY0" fmla="*/ 10365 h 6188689"/>
              <a:gd name="connsiteX1" fmla="*/ 578608 w 12322347"/>
              <a:gd name="connsiteY1" fmla="*/ 0 h 6188689"/>
              <a:gd name="connsiteX2" fmla="*/ 36453 w 12322347"/>
              <a:gd name="connsiteY2" fmla="*/ 26323 h 6188689"/>
              <a:gd name="connsiteX3" fmla="*/ 36452 w 12322347"/>
              <a:gd name="connsiteY3" fmla="*/ 802437 h 6188689"/>
              <a:gd name="connsiteX4" fmla="*/ 17296 w 12322347"/>
              <a:gd name="connsiteY4" fmla="*/ 1327255 h 6188689"/>
              <a:gd name="connsiteX5" fmla="*/ 6679 w 12322347"/>
              <a:gd name="connsiteY5" fmla="*/ 4552460 h 6188689"/>
              <a:gd name="connsiteX6" fmla="*/ 89932 w 12322347"/>
              <a:gd name="connsiteY6" fmla="*/ 5899109 h 6188689"/>
              <a:gd name="connsiteX7" fmla="*/ 2768884 w 12322347"/>
              <a:gd name="connsiteY7" fmla="*/ 5887250 h 6188689"/>
              <a:gd name="connsiteX8" fmla="*/ 4422579 w 12322347"/>
              <a:gd name="connsiteY8" fmla="*/ 5865867 h 6188689"/>
              <a:gd name="connsiteX9" fmla="*/ 5393880 w 12322347"/>
              <a:gd name="connsiteY9" fmla="*/ 5881730 h 6188689"/>
              <a:gd name="connsiteX10" fmla="*/ 5877638 w 12322347"/>
              <a:gd name="connsiteY10" fmla="*/ 6188689 h 6188689"/>
              <a:gd name="connsiteX11" fmla="*/ 6150141 w 12322347"/>
              <a:gd name="connsiteY11" fmla="*/ 5865961 h 6188689"/>
              <a:gd name="connsiteX12" fmla="*/ 9277333 w 12322347"/>
              <a:gd name="connsiteY12" fmla="*/ 5869176 h 6188689"/>
              <a:gd name="connsiteX13" fmla="*/ 10186235 w 12322347"/>
              <a:gd name="connsiteY13" fmla="*/ 5872051 h 6188689"/>
              <a:gd name="connsiteX14" fmla="*/ 11106174 w 12322347"/>
              <a:gd name="connsiteY14" fmla="*/ 5879918 h 6188689"/>
              <a:gd name="connsiteX15" fmla="*/ 12264257 w 12322347"/>
              <a:gd name="connsiteY15" fmla="*/ 5878872 h 6188689"/>
              <a:gd name="connsiteX16" fmla="*/ 12289901 w 12322347"/>
              <a:gd name="connsiteY16" fmla="*/ 2589937 h 6188689"/>
              <a:gd name="connsiteX17" fmla="*/ 12280552 w 12322347"/>
              <a:gd name="connsiteY17" fmla="*/ 133865 h 6188689"/>
              <a:gd name="connsiteX18" fmla="*/ 11824723 w 12322347"/>
              <a:gd name="connsiteY18" fmla="*/ 86587 h 6188689"/>
              <a:gd name="connsiteX19" fmla="*/ 10295765 w 12322347"/>
              <a:gd name="connsiteY19" fmla="*/ 80031 h 6188689"/>
              <a:gd name="connsiteX20" fmla="*/ 7778825 w 12322347"/>
              <a:gd name="connsiteY20" fmla="*/ 33462 h 6188689"/>
              <a:gd name="connsiteX21" fmla="*/ 2261685 w 12322347"/>
              <a:gd name="connsiteY21" fmla="*/ 10365 h 6188689"/>
              <a:gd name="connsiteX0" fmla="*/ 2261685 w 12322347"/>
              <a:gd name="connsiteY0" fmla="*/ 0 h 6178324"/>
              <a:gd name="connsiteX1" fmla="*/ 816102 w 12322347"/>
              <a:gd name="connsiteY1" fmla="*/ 10760 h 6178324"/>
              <a:gd name="connsiteX2" fmla="*/ 36453 w 12322347"/>
              <a:gd name="connsiteY2" fmla="*/ 15958 h 6178324"/>
              <a:gd name="connsiteX3" fmla="*/ 36452 w 12322347"/>
              <a:gd name="connsiteY3" fmla="*/ 792072 h 6178324"/>
              <a:gd name="connsiteX4" fmla="*/ 17296 w 12322347"/>
              <a:gd name="connsiteY4" fmla="*/ 1316890 h 6178324"/>
              <a:gd name="connsiteX5" fmla="*/ 6679 w 12322347"/>
              <a:gd name="connsiteY5" fmla="*/ 4542095 h 6178324"/>
              <a:gd name="connsiteX6" fmla="*/ 89932 w 12322347"/>
              <a:gd name="connsiteY6" fmla="*/ 5888744 h 6178324"/>
              <a:gd name="connsiteX7" fmla="*/ 2768884 w 12322347"/>
              <a:gd name="connsiteY7" fmla="*/ 5876885 h 6178324"/>
              <a:gd name="connsiteX8" fmla="*/ 4422579 w 12322347"/>
              <a:gd name="connsiteY8" fmla="*/ 5855502 h 6178324"/>
              <a:gd name="connsiteX9" fmla="*/ 5393880 w 12322347"/>
              <a:gd name="connsiteY9" fmla="*/ 5871365 h 6178324"/>
              <a:gd name="connsiteX10" fmla="*/ 5877638 w 12322347"/>
              <a:gd name="connsiteY10" fmla="*/ 6178324 h 6178324"/>
              <a:gd name="connsiteX11" fmla="*/ 6150141 w 12322347"/>
              <a:gd name="connsiteY11" fmla="*/ 5855596 h 6178324"/>
              <a:gd name="connsiteX12" fmla="*/ 9277333 w 12322347"/>
              <a:gd name="connsiteY12" fmla="*/ 5858811 h 6178324"/>
              <a:gd name="connsiteX13" fmla="*/ 10186235 w 12322347"/>
              <a:gd name="connsiteY13" fmla="*/ 5861686 h 6178324"/>
              <a:gd name="connsiteX14" fmla="*/ 11106174 w 12322347"/>
              <a:gd name="connsiteY14" fmla="*/ 5869553 h 6178324"/>
              <a:gd name="connsiteX15" fmla="*/ 12264257 w 12322347"/>
              <a:gd name="connsiteY15" fmla="*/ 5868507 h 6178324"/>
              <a:gd name="connsiteX16" fmla="*/ 12289901 w 12322347"/>
              <a:gd name="connsiteY16" fmla="*/ 2579572 h 6178324"/>
              <a:gd name="connsiteX17" fmla="*/ 12280552 w 12322347"/>
              <a:gd name="connsiteY17" fmla="*/ 123500 h 6178324"/>
              <a:gd name="connsiteX18" fmla="*/ 11824723 w 12322347"/>
              <a:gd name="connsiteY18" fmla="*/ 76222 h 6178324"/>
              <a:gd name="connsiteX19" fmla="*/ 10295765 w 12322347"/>
              <a:gd name="connsiteY19" fmla="*/ 69666 h 6178324"/>
              <a:gd name="connsiteX20" fmla="*/ 7778825 w 12322347"/>
              <a:gd name="connsiteY20" fmla="*/ 23097 h 6178324"/>
              <a:gd name="connsiteX21" fmla="*/ 2261685 w 12322347"/>
              <a:gd name="connsiteY21" fmla="*/ 0 h 617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22347" h="6178324">
                <a:moveTo>
                  <a:pt x="2261685" y="0"/>
                </a:moveTo>
                <a:lnTo>
                  <a:pt x="816102" y="10760"/>
                </a:lnTo>
                <a:lnTo>
                  <a:pt x="36453" y="15958"/>
                </a:lnTo>
                <a:cubicBezTo>
                  <a:pt x="36453" y="288746"/>
                  <a:pt x="36452" y="519284"/>
                  <a:pt x="36452" y="792072"/>
                </a:cubicBezTo>
                <a:cubicBezTo>
                  <a:pt x="37984" y="902748"/>
                  <a:pt x="15764" y="1206214"/>
                  <a:pt x="17296" y="1316890"/>
                </a:cubicBezTo>
                <a:cubicBezTo>
                  <a:pt x="32125" y="1752674"/>
                  <a:pt x="-17301" y="3705146"/>
                  <a:pt x="6679" y="4542095"/>
                </a:cubicBezTo>
                <a:cubicBezTo>
                  <a:pt x="46570" y="5225386"/>
                  <a:pt x="-51265" y="5916324"/>
                  <a:pt x="89932" y="5888744"/>
                </a:cubicBezTo>
                <a:cubicBezTo>
                  <a:pt x="879263" y="5903089"/>
                  <a:pt x="1955065" y="5877266"/>
                  <a:pt x="2768884" y="5876885"/>
                </a:cubicBezTo>
                <a:lnTo>
                  <a:pt x="4422579" y="5855502"/>
                </a:lnTo>
                <a:lnTo>
                  <a:pt x="5393880" y="5871365"/>
                </a:lnTo>
                <a:cubicBezTo>
                  <a:pt x="5664089" y="6007274"/>
                  <a:pt x="5704024" y="6065354"/>
                  <a:pt x="5877638" y="6178324"/>
                </a:cubicBezTo>
                <a:cubicBezTo>
                  <a:pt x="5954187" y="6102215"/>
                  <a:pt x="6049125" y="5996227"/>
                  <a:pt x="6150141" y="5855596"/>
                </a:cubicBezTo>
                <a:cubicBezTo>
                  <a:pt x="6237130" y="5852856"/>
                  <a:pt x="8916121" y="5865726"/>
                  <a:pt x="9277333" y="5858811"/>
                </a:cubicBezTo>
                <a:lnTo>
                  <a:pt x="10186235" y="5861686"/>
                </a:lnTo>
                <a:lnTo>
                  <a:pt x="11106174" y="5869553"/>
                </a:lnTo>
                <a:cubicBezTo>
                  <a:pt x="11463837" y="5859889"/>
                  <a:pt x="12237326" y="5912260"/>
                  <a:pt x="12264257" y="5868507"/>
                </a:cubicBezTo>
                <a:cubicBezTo>
                  <a:pt x="12302700" y="5662987"/>
                  <a:pt x="12276557" y="4364873"/>
                  <a:pt x="12289901" y="2579572"/>
                </a:cubicBezTo>
                <a:cubicBezTo>
                  <a:pt x="12338262" y="1498304"/>
                  <a:pt x="12330432" y="544926"/>
                  <a:pt x="12280552" y="123500"/>
                </a:cubicBezTo>
                <a:cubicBezTo>
                  <a:pt x="12274271" y="70433"/>
                  <a:pt x="12155521" y="85194"/>
                  <a:pt x="11824723" y="76222"/>
                </a:cubicBezTo>
                <a:cubicBezTo>
                  <a:pt x="11493925" y="67250"/>
                  <a:pt x="10495817" y="85585"/>
                  <a:pt x="10295765" y="69666"/>
                </a:cubicBezTo>
                <a:lnTo>
                  <a:pt x="7778825" y="23097"/>
                </a:lnTo>
                <a:lnTo>
                  <a:pt x="2261685" y="0"/>
                </a:ln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BFD6B65-6A90-4C50-9533-D82D69013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6379954" y="821227"/>
            <a:ext cx="5689735" cy="5117957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214933 w 12114253"/>
              <a:gd name="connsiteY9" fmla="*/ 5924178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308929 w 12114253"/>
              <a:gd name="connsiteY8" fmla="*/ 5926717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952198 w 12173707"/>
              <a:gd name="connsiteY0" fmla="*/ 0 h 6231137"/>
              <a:gd name="connsiteX1" fmla="*/ 364117 w 12173707"/>
              <a:gd name="connsiteY1" fmla="*/ 10761 h 6231137"/>
              <a:gd name="connsiteX2" fmla="*/ 59454 w 12173707"/>
              <a:gd name="connsiteY2" fmla="*/ 47942 h 6231137"/>
              <a:gd name="connsiteX3" fmla="*/ 59454 w 12173707"/>
              <a:gd name="connsiteY3" fmla="*/ 909146 h 6231137"/>
              <a:gd name="connsiteX4" fmla="*/ 64051 w 12173707"/>
              <a:gd name="connsiteY4" fmla="*/ 909146 h 6231137"/>
              <a:gd name="connsiteX5" fmla="*/ 148426 w 12173707"/>
              <a:gd name="connsiteY5" fmla="*/ 3523848 h 6231137"/>
              <a:gd name="connsiteX6" fmla="*/ 41689 w 12173707"/>
              <a:gd name="connsiteY6" fmla="*/ 5941555 h 6231137"/>
              <a:gd name="connsiteX7" fmla="*/ 2649391 w 12173707"/>
              <a:gd name="connsiteY7" fmla="*/ 5929698 h 6231137"/>
              <a:gd name="connsiteX8" fmla="*/ 4303086 w 12173707"/>
              <a:gd name="connsiteY8" fmla="*/ 5908315 h 6231137"/>
              <a:gd name="connsiteX9" fmla="*/ 5274387 w 12173707"/>
              <a:gd name="connsiteY9" fmla="*/ 5924178 h 6231137"/>
              <a:gd name="connsiteX10" fmla="*/ 5758145 w 12173707"/>
              <a:gd name="connsiteY10" fmla="*/ 6231137 h 6231137"/>
              <a:gd name="connsiteX11" fmla="*/ 6030648 w 12173707"/>
              <a:gd name="connsiteY11" fmla="*/ 5908409 h 6231137"/>
              <a:gd name="connsiteX12" fmla="*/ 9157840 w 12173707"/>
              <a:gd name="connsiteY12" fmla="*/ 5911624 h 6231137"/>
              <a:gd name="connsiteX13" fmla="*/ 10066742 w 12173707"/>
              <a:gd name="connsiteY13" fmla="*/ 5914499 h 6231137"/>
              <a:gd name="connsiteX14" fmla="*/ 10986681 w 12173707"/>
              <a:gd name="connsiteY14" fmla="*/ 5922366 h 6231137"/>
              <a:gd name="connsiteX15" fmla="*/ 12144764 w 12173707"/>
              <a:gd name="connsiteY15" fmla="*/ 5921320 h 6231137"/>
              <a:gd name="connsiteX16" fmla="*/ 12122910 w 12173707"/>
              <a:gd name="connsiteY16" fmla="*/ 2621674 h 6231137"/>
              <a:gd name="connsiteX17" fmla="*/ 12113558 w 12173707"/>
              <a:gd name="connsiteY17" fmla="*/ 176313 h 6231137"/>
              <a:gd name="connsiteX18" fmla="*/ 11348991 w 12173707"/>
              <a:gd name="connsiteY18" fmla="*/ 107615 h 6231137"/>
              <a:gd name="connsiteX19" fmla="*/ 10318767 w 12173707"/>
              <a:gd name="connsiteY19" fmla="*/ 101059 h 6231137"/>
              <a:gd name="connsiteX20" fmla="*/ 7659332 w 12173707"/>
              <a:gd name="connsiteY20" fmla="*/ 75910 h 6231137"/>
              <a:gd name="connsiteX21" fmla="*/ 1952198 w 12173707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9 w 12201124"/>
              <a:gd name="connsiteY5" fmla="*/ 3534559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8 w 12201124"/>
              <a:gd name="connsiteY5" fmla="*/ 4337852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86334 w 12207843"/>
              <a:gd name="connsiteY0" fmla="*/ 0 h 6231137"/>
              <a:gd name="connsiteX1" fmla="*/ 398253 w 12207843"/>
              <a:gd name="connsiteY1" fmla="*/ 10761 h 6231137"/>
              <a:gd name="connsiteX2" fmla="*/ 93590 w 12207843"/>
              <a:gd name="connsiteY2" fmla="*/ 47942 h 6231137"/>
              <a:gd name="connsiteX3" fmla="*/ 93590 w 12207843"/>
              <a:gd name="connsiteY3" fmla="*/ 909146 h 6231137"/>
              <a:gd name="connsiteX4" fmla="*/ 98187 w 12207843"/>
              <a:gd name="connsiteY4" fmla="*/ 909146 h 6231137"/>
              <a:gd name="connsiteX5" fmla="*/ 40067 w 12207843"/>
              <a:gd name="connsiteY5" fmla="*/ 4337852 h 6231137"/>
              <a:gd name="connsiteX6" fmla="*/ 75825 w 12207843"/>
              <a:gd name="connsiteY6" fmla="*/ 5941555 h 6231137"/>
              <a:gd name="connsiteX7" fmla="*/ 2683527 w 12207843"/>
              <a:gd name="connsiteY7" fmla="*/ 5929698 h 6231137"/>
              <a:gd name="connsiteX8" fmla="*/ 4337222 w 12207843"/>
              <a:gd name="connsiteY8" fmla="*/ 5908315 h 6231137"/>
              <a:gd name="connsiteX9" fmla="*/ 5308523 w 12207843"/>
              <a:gd name="connsiteY9" fmla="*/ 5924178 h 6231137"/>
              <a:gd name="connsiteX10" fmla="*/ 5792281 w 12207843"/>
              <a:gd name="connsiteY10" fmla="*/ 6231137 h 6231137"/>
              <a:gd name="connsiteX11" fmla="*/ 6064784 w 12207843"/>
              <a:gd name="connsiteY11" fmla="*/ 5908409 h 6231137"/>
              <a:gd name="connsiteX12" fmla="*/ 9191976 w 12207843"/>
              <a:gd name="connsiteY12" fmla="*/ 5911624 h 6231137"/>
              <a:gd name="connsiteX13" fmla="*/ 10100878 w 12207843"/>
              <a:gd name="connsiteY13" fmla="*/ 5914499 h 6231137"/>
              <a:gd name="connsiteX14" fmla="*/ 11020817 w 12207843"/>
              <a:gd name="connsiteY14" fmla="*/ 5922366 h 6231137"/>
              <a:gd name="connsiteX15" fmla="*/ 12178900 w 12207843"/>
              <a:gd name="connsiteY15" fmla="*/ 5921320 h 6231137"/>
              <a:gd name="connsiteX16" fmla="*/ 12157046 w 12207843"/>
              <a:gd name="connsiteY16" fmla="*/ 2621674 h 6231137"/>
              <a:gd name="connsiteX17" fmla="*/ 12147694 w 12207843"/>
              <a:gd name="connsiteY17" fmla="*/ 176313 h 6231137"/>
              <a:gd name="connsiteX18" fmla="*/ 11383127 w 12207843"/>
              <a:gd name="connsiteY18" fmla="*/ 107615 h 6231137"/>
              <a:gd name="connsiteX19" fmla="*/ 10352903 w 12207843"/>
              <a:gd name="connsiteY19" fmla="*/ 101059 h 6231137"/>
              <a:gd name="connsiteX20" fmla="*/ 7693468 w 12207843"/>
              <a:gd name="connsiteY20" fmla="*/ 75910 h 6231137"/>
              <a:gd name="connsiteX21" fmla="*/ 1986334 w 12207843"/>
              <a:gd name="connsiteY21" fmla="*/ 0 h 6231137"/>
              <a:gd name="connsiteX0" fmla="*/ 1973709 w 12195218"/>
              <a:gd name="connsiteY0" fmla="*/ 0 h 6231137"/>
              <a:gd name="connsiteX1" fmla="*/ 385628 w 12195218"/>
              <a:gd name="connsiteY1" fmla="*/ 10761 h 6231137"/>
              <a:gd name="connsiteX2" fmla="*/ 80965 w 12195218"/>
              <a:gd name="connsiteY2" fmla="*/ 47942 h 6231137"/>
              <a:gd name="connsiteX3" fmla="*/ 80965 w 12195218"/>
              <a:gd name="connsiteY3" fmla="*/ 909146 h 6231137"/>
              <a:gd name="connsiteX4" fmla="*/ 85562 w 12195218"/>
              <a:gd name="connsiteY4" fmla="*/ 909146 h 6231137"/>
              <a:gd name="connsiteX5" fmla="*/ 27442 w 12195218"/>
              <a:gd name="connsiteY5" fmla="*/ 4337852 h 6231137"/>
              <a:gd name="connsiteX6" fmla="*/ 63200 w 12195218"/>
              <a:gd name="connsiteY6" fmla="*/ 5941555 h 6231137"/>
              <a:gd name="connsiteX7" fmla="*/ 2670902 w 12195218"/>
              <a:gd name="connsiteY7" fmla="*/ 5929698 h 6231137"/>
              <a:gd name="connsiteX8" fmla="*/ 4324597 w 12195218"/>
              <a:gd name="connsiteY8" fmla="*/ 5908315 h 6231137"/>
              <a:gd name="connsiteX9" fmla="*/ 5295898 w 12195218"/>
              <a:gd name="connsiteY9" fmla="*/ 5924178 h 6231137"/>
              <a:gd name="connsiteX10" fmla="*/ 5779656 w 12195218"/>
              <a:gd name="connsiteY10" fmla="*/ 6231137 h 6231137"/>
              <a:gd name="connsiteX11" fmla="*/ 6052159 w 12195218"/>
              <a:gd name="connsiteY11" fmla="*/ 5908409 h 6231137"/>
              <a:gd name="connsiteX12" fmla="*/ 9179351 w 12195218"/>
              <a:gd name="connsiteY12" fmla="*/ 5911624 h 6231137"/>
              <a:gd name="connsiteX13" fmla="*/ 10088253 w 12195218"/>
              <a:gd name="connsiteY13" fmla="*/ 5914499 h 6231137"/>
              <a:gd name="connsiteX14" fmla="*/ 11008192 w 12195218"/>
              <a:gd name="connsiteY14" fmla="*/ 5922366 h 6231137"/>
              <a:gd name="connsiteX15" fmla="*/ 12166275 w 12195218"/>
              <a:gd name="connsiteY15" fmla="*/ 5921320 h 6231137"/>
              <a:gd name="connsiteX16" fmla="*/ 12144421 w 12195218"/>
              <a:gd name="connsiteY16" fmla="*/ 2621674 h 6231137"/>
              <a:gd name="connsiteX17" fmla="*/ 12135069 w 12195218"/>
              <a:gd name="connsiteY17" fmla="*/ 176313 h 6231137"/>
              <a:gd name="connsiteX18" fmla="*/ 11370502 w 12195218"/>
              <a:gd name="connsiteY18" fmla="*/ 107615 h 6231137"/>
              <a:gd name="connsiteX19" fmla="*/ 10340278 w 12195218"/>
              <a:gd name="connsiteY19" fmla="*/ 101059 h 6231137"/>
              <a:gd name="connsiteX20" fmla="*/ 7680843 w 12195218"/>
              <a:gd name="connsiteY20" fmla="*/ 75910 h 6231137"/>
              <a:gd name="connsiteX21" fmla="*/ 1973709 w 12195218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92826 w 12202482"/>
              <a:gd name="connsiteY4" fmla="*/ 909146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21578 w 12202482"/>
              <a:gd name="connsiteY4" fmla="*/ 994830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142494 w 12256747"/>
              <a:gd name="connsiteY3" fmla="*/ 909146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4594 w 12256747"/>
              <a:gd name="connsiteY4" fmla="*/ 1176912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54471 w 12275980"/>
              <a:gd name="connsiteY0" fmla="*/ 0 h 6231137"/>
              <a:gd name="connsiteX1" fmla="*/ 466390 w 12275980"/>
              <a:gd name="connsiteY1" fmla="*/ 10761 h 6231137"/>
              <a:gd name="connsiteX2" fmla="*/ 19233 w 12275980"/>
              <a:gd name="connsiteY2" fmla="*/ 26521 h 6231137"/>
              <a:gd name="connsiteX3" fmla="*/ 19232 w 12275980"/>
              <a:gd name="connsiteY3" fmla="*/ 844885 h 6231137"/>
              <a:gd name="connsiteX4" fmla="*/ 76 w 12275980"/>
              <a:gd name="connsiteY4" fmla="*/ 1369703 h 6231137"/>
              <a:gd name="connsiteX5" fmla="*/ 84455 w 12275980"/>
              <a:gd name="connsiteY5" fmla="*/ 4530644 h 6231137"/>
              <a:gd name="connsiteX6" fmla="*/ 143962 w 12275980"/>
              <a:gd name="connsiteY6" fmla="*/ 5941555 h 6231137"/>
              <a:gd name="connsiteX7" fmla="*/ 2751664 w 12275980"/>
              <a:gd name="connsiteY7" fmla="*/ 5929698 h 6231137"/>
              <a:gd name="connsiteX8" fmla="*/ 4405359 w 12275980"/>
              <a:gd name="connsiteY8" fmla="*/ 5908315 h 6231137"/>
              <a:gd name="connsiteX9" fmla="*/ 5376660 w 12275980"/>
              <a:gd name="connsiteY9" fmla="*/ 5924178 h 6231137"/>
              <a:gd name="connsiteX10" fmla="*/ 5860418 w 12275980"/>
              <a:gd name="connsiteY10" fmla="*/ 6231137 h 6231137"/>
              <a:gd name="connsiteX11" fmla="*/ 6132921 w 12275980"/>
              <a:gd name="connsiteY11" fmla="*/ 5908409 h 6231137"/>
              <a:gd name="connsiteX12" fmla="*/ 9260113 w 12275980"/>
              <a:gd name="connsiteY12" fmla="*/ 5911624 h 6231137"/>
              <a:gd name="connsiteX13" fmla="*/ 10169015 w 12275980"/>
              <a:gd name="connsiteY13" fmla="*/ 5914499 h 6231137"/>
              <a:gd name="connsiteX14" fmla="*/ 11088954 w 12275980"/>
              <a:gd name="connsiteY14" fmla="*/ 5922366 h 6231137"/>
              <a:gd name="connsiteX15" fmla="*/ 12247037 w 12275980"/>
              <a:gd name="connsiteY15" fmla="*/ 5921320 h 6231137"/>
              <a:gd name="connsiteX16" fmla="*/ 12225183 w 12275980"/>
              <a:gd name="connsiteY16" fmla="*/ 2621674 h 6231137"/>
              <a:gd name="connsiteX17" fmla="*/ 12215831 w 12275980"/>
              <a:gd name="connsiteY17" fmla="*/ 176313 h 6231137"/>
              <a:gd name="connsiteX18" fmla="*/ 11451264 w 12275980"/>
              <a:gd name="connsiteY18" fmla="*/ 107615 h 6231137"/>
              <a:gd name="connsiteX19" fmla="*/ 10421040 w 12275980"/>
              <a:gd name="connsiteY19" fmla="*/ 101059 h 6231137"/>
              <a:gd name="connsiteX20" fmla="*/ 7761605 w 12275980"/>
              <a:gd name="connsiteY20" fmla="*/ 75910 h 6231137"/>
              <a:gd name="connsiteX21" fmla="*/ 2054471 w 1227598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161182 w 12293200"/>
              <a:gd name="connsiteY6" fmla="*/ 5941555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89932 w 12293200"/>
              <a:gd name="connsiteY6" fmla="*/ 5941557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88138"/>
              <a:gd name="connsiteY0" fmla="*/ 24998 h 6256135"/>
              <a:gd name="connsiteX1" fmla="*/ 483610 w 12288138"/>
              <a:gd name="connsiteY1" fmla="*/ 35759 h 6256135"/>
              <a:gd name="connsiteX2" fmla="*/ 36453 w 12288138"/>
              <a:gd name="connsiteY2" fmla="*/ 51519 h 6256135"/>
              <a:gd name="connsiteX3" fmla="*/ 36452 w 12288138"/>
              <a:gd name="connsiteY3" fmla="*/ 869883 h 6256135"/>
              <a:gd name="connsiteX4" fmla="*/ 17296 w 12288138"/>
              <a:gd name="connsiteY4" fmla="*/ 1394701 h 6256135"/>
              <a:gd name="connsiteX5" fmla="*/ 6679 w 12288138"/>
              <a:gd name="connsiteY5" fmla="*/ 4619906 h 6256135"/>
              <a:gd name="connsiteX6" fmla="*/ 89932 w 12288138"/>
              <a:gd name="connsiteY6" fmla="*/ 5966555 h 6256135"/>
              <a:gd name="connsiteX7" fmla="*/ 2768884 w 12288138"/>
              <a:gd name="connsiteY7" fmla="*/ 5954696 h 6256135"/>
              <a:gd name="connsiteX8" fmla="*/ 4422579 w 12288138"/>
              <a:gd name="connsiteY8" fmla="*/ 5933313 h 6256135"/>
              <a:gd name="connsiteX9" fmla="*/ 5393880 w 12288138"/>
              <a:gd name="connsiteY9" fmla="*/ 5949176 h 6256135"/>
              <a:gd name="connsiteX10" fmla="*/ 5877638 w 12288138"/>
              <a:gd name="connsiteY10" fmla="*/ 6256135 h 6256135"/>
              <a:gd name="connsiteX11" fmla="*/ 6150141 w 12288138"/>
              <a:gd name="connsiteY11" fmla="*/ 5933407 h 6256135"/>
              <a:gd name="connsiteX12" fmla="*/ 9277333 w 12288138"/>
              <a:gd name="connsiteY12" fmla="*/ 5936622 h 6256135"/>
              <a:gd name="connsiteX13" fmla="*/ 10186235 w 12288138"/>
              <a:gd name="connsiteY13" fmla="*/ 5939497 h 6256135"/>
              <a:gd name="connsiteX14" fmla="*/ 11106174 w 12288138"/>
              <a:gd name="connsiteY14" fmla="*/ 5947364 h 6256135"/>
              <a:gd name="connsiteX15" fmla="*/ 12264257 w 12288138"/>
              <a:gd name="connsiteY15" fmla="*/ 5946318 h 6256135"/>
              <a:gd name="connsiteX16" fmla="*/ 12242403 w 12288138"/>
              <a:gd name="connsiteY16" fmla="*/ 2646672 h 6256135"/>
              <a:gd name="connsiteX17" fmla="*/ 12233051 w 12288138"/>
              <a:gd name="connsiteY17" fmla="*/ 201311 h 6256135"/>
              <a:gd name="connsiteX18" fmla="*/ 11729726 w 12288138"/>
              <a:gd name="connsiteY18" fmla="*/ 132612 h 6256135"/>
              <a:gd name="connsiteX19" fmla="*/ 10438260 w 12288138"/>
              <a:gd name="connsiteY19" fmla="*/ 126057 h 6256135"/>
              <a:gd name="connsiteX20" fmla="*/ 7778825 w 12288138"/>
              <a:gd name="connsiteY20" fmla="*/ 100908 h 6256135"/>
              <a:gd name="connsiteX21" fmla="*/ 2071691 w 12288138"/>
              <a:gd name="connsiteY21" fmla="*/ 24998 h 6256135"/>
              <a:gd name="connsiteX0" fmla="*/ 2071691 w 12281699"/>
              <a:gd name="connsiteY0" fmla="*/ 0 h 6231137"/>
              <a:gd name="connsiteX1" fmla="*/ 483610 w 12281699"/>
              <a:gd name="connsiteY1" fmla="*/ 10761 h 6231137"/>
              <a:gd name="connsiteX2" fmla="*/ 36453 w 12281699"/>
              <a:gd name="connsiteY2" fmla="*/ 26521 h 6231137"/>
              <a:gd name="connsiteX3" fmla="*/ 36452 w 12281699"/>
              <a:gd name="connsiteY3" fmla="*/ 844885 h 6231137"/>
              <a:gd name="connsiteX4" fmla="*/ 17296 w 12281699"/>
              <a:gd name="connsiteY4" fmla="*/ 1369703 h 6231137"/>
              <a:gd name="connsiteX5" fmla="*/ 6679 w 12281699"/>
              <a:gd name="connsiteY5" fmla="*/ 4594908 h 6231137"/>
              <a:gd name="connsiteX6" fmla="*/ 89932 w 12281699"/>
              <a:gd name="connsiteY6" fmla="*/ 5941557 h 6231137"/>
              <a:gd name="connsiteX7" fmla="*/ 2768884 w 12281699"/>
              <a:gd name="connsiteY7" fmla="*/ 5929698 h 6231137"/>
              <a:gd name="connsiteX8" fmla="*/ 4422579 w 12281699"/>
              <a:gd name="connsiteY8" fmla="*/ 5908315 h 6231137"/>
              <a:gd name="connsiteX9" fmla="*/ 5393880 w 12281699"/>
              <a:gd name="connsiteY9" fmla="*/ 5924178 h 6231137"/>
              <a:gd name="connsiteX10" fmla="*/ 5877638 w 12281699"/>
              <a:gd name="connsiteY10" fmla="*/ 6231137 h 6231137"/>
              <a:gd name="connsiteX11" fmla="*/ 6150141 w 12281699"/>
              <a:gd name="connsiteY11" fmla="*/ 5908409 h 6231137"/>
              <a:gd name="connsiteX12" fmla="*/ 9277333 w 12281699"/>
              <a:gd name="connsiteY12" fmla="*/ 5911624 h 6231137"/>
              <a:gd name="connsiteX13" fmla="*/ 10186235 w 12281699"/>
              <a:gd name="connsiteY13" fmla="*/ 5914499 h 6231137"/>
              <a:gd name="connsiteX14" fmla="*/ 11106174 w 12281699"/>
              <a:gd name="connsiteY14" fmla="*/ 5922366 h 6231137"/>
              <a:gd name="connsiteX15" fmla="*/ 12264257 w 12281699"/>
              <a:gd name="connsiteY15" fmla="*/ 5921320 h 6231137"/>
              <a:gd name="connsiteX16" fmla="*/ 12242403 w 12281699"/>
              <a:gd name="connsiteY16" fmla="*/ 2621674 h 6231137"/>
              <a:gd name="connsiteX17" fmla="*/ 12233051 w 12281699"/>
              <a:gd name="connsiteY17" fmla="*/ 176313 h 6231137"/>
              <a:gd name="connsiteX18" fmla="*/ 11729726 w 12281699"/>
              <a:gd name="connsiteY18" fmla="*/ 107614 h 6231137"/>
              <a:gd name="connsiteX19" fmla="*/ 10438260 w 12281699"/>
              <a:gd name="connsiteY19" fmla="*/ 101059 h 6231137"/>
              <a:gd name="connsiteX20" fmla="*/ 7778825 w 12281699"/>
              <a:gd name="connsiteY20" fmla="*/ 75910 h 6231137"/>
              <a:gd name="connsiteX21" fmla="*/ 2071691 w 12281699"/>
              <a:gd name="connsiteY21" fmla="*/ 0 h 6231137"/>
              <a:gd name="connsiteX0" fmla="*/ 2071691 w 12281973"/>
              <a:gd name="connsiteY0" fmla="*/ 17107 h 6248244"/>
              <a:gd name="connsiteX1" fmla="*/ 483610 w 12281973"/>
              <a:gd name="connsiteY1" fmla="*/ 27868 h 6248244"/>
              <a:gd name="connsiteX2" fmla="*/ 36453 w 12281973"/>
              <a:gd name="connsiteY2" fmla="*/ 43628 h 6248244"/>
              <a:gd name="connsiteX3" fmla="*/ 36452 w 12281973"/>
              <a:gd name="connsiteY3" fmla="*/ 861992 h 6248244"/>
              <a:gd name="connsiteX4" fmla="*/ 17296 w 12281973"/>
              <a:gd name="connsiteY4" fmla="*/ 1386810 h 6248244"/>
              <a:gd name="connsiteX5" fmla="*/ 6679 w 12281973"/>
              <a:gd name="connsiteY5" fmla="*/ 4612015 h 6248244"/>
              <a:gd name="connsiteX6" fmla="*/ 89932 w 12281973"/>
              <a:gd name="connsiteY6" fmla="*/ 5958664 h 6248244"/>
              <a:gd name="connsiteX7" fmla="*/ 2768884 w 12281973"/>
              <a:gd name="connsiteY7" fmla="*/ 5946805 h 6248244"/>
              <a:gd name="connsiteX8" fmla="*/ 4422579 w 12281973"/>
              <a:gd name="connsiteY8" fmla="*/ 5925422 h 6248244"/>
              <a:gd name="connsiteX9" fmla="*/ 5393880 w 12281973"/>
              <a:gd name="connsiteY9" fmla="*/ 5941285 h 6248244"/>
              <a:gd name="connsiteX10" fmla="*/ 5877638 w 12281973"/>
              <a:gd name="connsiteY10" fmla="*/ 6248244 h 6248244"/>
              <a:gd name="connsiteX11" fmla="*/ 6150141 w 12281973"/>
              <a:gd name="connsiteY11" fmla="*/ 5925516 h 6248244"/>
              <a:gd name="connsiteX12" fmla="*/ 9277333 w 12281973"/>
              <a:gd name="connsiteY12" fmla="*/ 5928731 h 6248244"/>
              <a:gd name="connsiteX13" fmla="*/ 10186235 w 12281973"/>
              <a:gd name="connsiteY13" fmla="*/ 5931606 h 6248244"/>
              <a:gd name="connsiteX14" fmla="*/ 11106174 w 12281973"/>
              <a:gd name="connsiteY14" fmla="*/ 5939473 h 6248244"/>
              <a:gd name="connsiteX15" fmla="*/ 12264257 w 12281973"/>
              <a:gd name="connsiteY15" fmla="*/ 5938427 h 6248244"/>
              <a:gd name="connsiteX16" fmla="*/ 12242403 w 12281973"/>
              <a:gd name="connsiteY16" fmla="*/ 2638781 h 6248244"/>
              <a:gd name="connsiteX17" fmla="*/ 12233051 w 12281973"/>
              <a:gd name="connsiteY17" fmla="*/ 193420 h 6248244"/>
              <a:gd name="connsiteX18" fmla="*/ 11824723 w 12281973"/>
              <a:gd name="connsiteY18" fmla="*/ 146142 h 6248244"/>
              <a:gd name="connsiteX19" fmla="*/ 10438260 w 12281973"/>
              <a:gd name="connsiteY19" fmla="*/ 118166 h 6248244"/>
              <a:gd name="connsiteX20" fmla="*/ 7778825 w 12281973"/>
              <a:gd name="connsiteY20" fmla="*/ 93017 h 6248244"/>
              <a:gd name="connsiteX21" fmla="*/ 2071691 w 12281973"/>
              <a:gd name="connsiteY21" fmla="*/ 17107 h 6248244"/>
              <a:gd name="connsiteX0" fmla="*/ 2071691 w 12281973"/>
              <a:gd name="connsiteY0" fmla="*/ 19214 h 6250351"/>
              <a:gd name="connsiteX1" fmla="*/ 483610 w 12281973"/>
              <a:gd name="connsiteY1" fmla="*/ 29975 h 6250351"/>
              <a:gd name="connsiteX2" fmla="*/ 36453 w 12281973"/>
              <a:gd name="connsiteY2" fmla="*/ 45735 h 6250351"/>
              <a:gd name="connsiteX3" fmla="*/ 36452 w 12281973"/>
              <a:gd name="connsiteY3" fmla="*/ 864099 h 6250351"/>
              <a:gd name="connsiteX4" fmla="*/ 17296 w 12281973"/>
              <a:gd name="connsiteY4" fmla="*/ 1388917 h 6250351"/>
              <a:gd name="connsiteX5" fmla="*/ 6679 w 12281973"/>
              <a:gd name="connsiteY5" fmla="*/ 4614122 h 6250351"/>
              <a:gd name="connsiteX6" fmla="*/ 89932 w 12281973"/>
              <a:gd name="connsiteY6" fmla="*/ 5960771 h 6250351"/>
              <a:gd name="connsiteX7" fmla="*/ 2768884 w 12281973"/>
              <a:gd name="connsiteY7" fmla="*/ 5948912 h 6250351"/>
              <a:gd name="connsiteX8" fmla="*/ 4422579 w 12281973"/>
              <a:gd name="connsiteY8" fmla="*/ 5927529 h 6250351"/>
              <a:gd name="connsiteX9" fmla="*/ 5393880 w 12281973"/>
              <a:gd name="connsiteY9" fmla="*/ 5943392 h 6250351"/>
              <a:gd name="connsiteX10" fmla="*/ 5877638 w 12281973"/>
              <a:gd name="connsiteY10" fmla="*/ 6250351 h 6250351"/>
              <a:gd name="connsiteX11" fmla="*/ 6150141 w 12281973"/>
              <a:gd name="connsiteY11" fmla="*/ 5927623 h 6250351"/>
              <a:gd name="connsiteX12" fmla="*/ 9277333 w 12281973"/>
              <a:gd name="connsiteY12" fmla="*/ 5930838 h 6250351"/>
              <a:gd name="connsiteX13" fmla="*/ 10186235 w 12281973"/>
              <a:gd name="connsiteY13" fmla="*/ 5933713 h 6250351"/>
              <a:gd name="connsiteX14" fmla="*/ 11106174 w 12281973"/>
              <a:gd name="connsiteY14" fmla="*/ 5941580 h 6250351"/>
              <a:gd name="connsiteX15" fmla="*/ 12264257 w 12281973"/>
              <a:gd name="connsiteY15" fmla="*/ 5940534 h 6250351"/>
              <a:gd name="connsiteX16" fmla="*/ 12242403 w 12281973"/>
              <a:gd name="connsiteY16" fmla="*/ 2640888 h 6250351"/>
              <a:gd name="connsiteX17" fmla="*/ 12233051 w 12281973"/>
              <a:gd name="connsiteY17" fmla="*/ 195527 h 6250351"/>
              <a:gd name="connsiteX18" fmla="*/ 11824723 w 12281973"/>
              <a:gd name="connsiteY18" fmla="*/ 148249 h 6250351"/>
              <a:gd name="connsiteX19" fmla="*/ 10295765 w 12281973"/>
              <a:gd name="connsiteY19" fmla="*/ 141693 h 6250351"/>
              <a:gd name="connsiteX20" fmla="*/ 7778825 w 12281973"/>
              <a:gd name="connsiteY20" fmla="*/ 95124 h 6250351"/>
              <a:gd name="connsiteX21" fmla="*/ 2071691 w 12281973"/>
              <a:gd name="connsiteY21" fmla="*/ 19214 h 6250351"/>
              <a:gd name="connsiteX0" fmla="*/ 2071691 w 12322325"/>
              <a:gd name="connsiteY0" fmla="*/ 0 h 6231137"/>
              <a:gd name="connsiteX1" fmla="*/ 483610 w 12322325"/>
              <a:gd name="connsiteY1" fmla="*/ 10761 h 6231137"/>
              <a:gd name="connsiteX2" fmla="*/ 36453 w 12322325"/>
              <a:gd name="connsiteY2" fmla="*/ 26521 h 6231137"/>
              <a:gd name="connsiteX3" fmla="*/ 36452 w 12322325"/>
              <a:gd name="connsiteY3" fmla="*/ 844885 h 6231137"/>
              <a:gd name="connsiteX4" fmla="*/ 17296 w 12322325"/>
              <a:gd name="connsiteY4" fmla="*/ 1369703 h 6231137"/>
              <a:gd name="connsiteX5" fmla="*/ 6679 w 12322325"/>
              <a:gd name="connsiteY5" fmla="*/ 4594908 h 6231137"/>
              <a:gd name="connsiteX6" fmla="*/ 89932 w 12322325"/>
              <a:gd name="connsiteY6" fmla="*/ 5941557 h 6231137"/>
              <a:gd name="connsiteX7" fmla="*/ 2768884 w 12322325"/>
              <a:gd name="connsiteY7" fmla="*/ 5929698 h 6231137"/>
              <a:gd name="connsiteX8" fmla="*/ 4422579 w 12322325"/>
              <a:gd name="connsiteY8" fmla="*/ 5908315 h 6231137"/>
              <a:gd name="connsiteX9" fmla="*/ 5393880 w 12322325"/>
              <a:gd name="connsiteY9" fmla="*/ 5924178 h 6231137"/>
              <a:gd name="connsiteX10" fmla="*/ 5877638 w 12322325"/>
              <a:gd name="connsiteY10" fmla="*/ 6231137 h 6231137"/>
              <a:gd name="connsiteX11" fmla="*/ 6150141 w 12322325"/>
              <a:gd name="connsiteY11" fmla="*/ 5908409 h 6231137"/>
              <a:gd name="connsiteX12" fmla="*/ 9277333 w 12322325"/>
              <a:gd name="connsiteY12" fmla="*/ 5911624 h 6231137"/>
              <a:gd name="connsiteX13" fmla="*/ 10186235 w 12322325"/>
              <a:gd name="connsiteY13" fmla="*/ 5914499 h 6231137"/>
              <a:gd name="connsiteX14" fmla="*/ 11106174 w 12322325"/>
              <a:gd name="connsiteY14" fmla="*/ 5922366 h 6231137"/>
              <a:gd name="connsiteX15" fmla="*/ 12264257 w 12322325"/>
              <a:gd name="connsiteY15" fmla="*/ 5921320 h 6231137"/>
              <a:gd name="connsiteX16" fmla="*/ 12242403 w 12322325"/>
              <a:gd name="connsiteY16" fmla="*/ 2621674 h 6231137"/>
              <a:gd name="connsiteX17" fmla="*/ 12233051 w 12322325"/>
              <a:gd name="connsiteY17" fmla="*/ 176313 h 6231137"/>
              <a:gd name="connsiteX18" fmla="*/ 11824723 w 12322325"/>
              <a:gd name="connsiteY18" fmla="*/ 129035 h 6231137"/>
              <a:gd name="connsiteX19" fmla="*/ 10295765 w 12322325"/>
              <a:gd name="connsiteY19" fmla="*/ 122479 h 6231137"/>
              <a:gd name="connsiteX20" fmla="*/ 7778825 w 12322325"/>
              <a:gd name="connsiteY20" fmla="*/ 75910 h 6231137"/>
              <a:gd name="connsiteX21" fmla="*/ 2071691 w 12322325"/>
              <a:gd name="connsiteY21" fmla="*/ 0 h 6231137"/>
              <a:gd name="connsiteX0" fmla="*/ 2071691 w 12275492"/>
              <a:gd name="connsiteY0" fmla="*/ 0 h 6231137"/>
              <a:gd name="connsiteX1" fmla="*/ 483610 w 12275492"/>
              <a:gd name="connsiteY1" fmla="*/ 10761 h 6231137"/>
              <a:gd name="connsiteX2" fmla="*/ 36453 w 12275492"/>
              <a:gd name="connsiteY2" fmla="*/ 26521 h 6231137"/>
              <a:gd name="connsiteX3" fmla="*/ 36452 w 12275492"/>
              <a:gd name="connsiteY3" fmla="*/ 844885 h 6231137"/>
              <a:gd name="connsiteX4" fmla="*/ 17296 w 12275492"/>
              <a:gd name="connsiteY4" fmla="*/ 1369703 h 6231137"/>
              <a:gd name="connsiteX5" fmla="*/ 6679 w 12275492"/>
              <a:gd name="connsiteY5" fmla="*/ 4594908 h 6231137"/>
              <a:gd name="connsiteX6" fmla="*/ 89932 w 12275492"/>
              <a:gd name="connsiteY6" fmla="*/ 5941557 h 6231137"/>
              <a:gd name="connsiteX7" fmla="*/ 2768884 w 12275492"/>
              <a:gd name="connsiteY7" fmla="*/ 5929698 h 6231137"/>
              <a:gd name="connsiteX8" fmla="*/ 4422579 w 12275492"/>
              <a:gd name="connsiteY8" fmla="*/ 5908315 h 6231137"/>
              <a:gd name="connsiteX9" fmla="*/ 5393880 w 12275492"/>
              <a:gd name="connsiteY9" fmla="*/ 5924178 h 6231137"/>
              <a:gd name="connsiteX10" fmla="*/ 5877638 w 12275492"/>
              <a:gd name="connsiteY10" fmla="*/ 6231137 h 6231137"/>
              <a:gd name="connsiteX11" fmla="*/ 6150141 w 12275492"/>
              <a:gd name="connsiteY11" fmla="*/ 5908409 h 6231137"/>
              <a:gd name="connsiteX12" fmla="*/ 9277333 w 12275492"/>
              <a:gd name="connsiteY12" fmla="*/ 5911624 h 6231137"/>
              <a:gd name="connsiteX13" fmla="*/ 10186235 w 12275492"/>
              <a:gd name="connsiteY13" fmla="*/ 5914499 h 6231137"/>
              <a:gd name="connsiteX14" fmla="*/ 11106174 w 12275492"/>
              <a:gd name="connsiteY14" fmla="*/ 5922366 h 6231137"/>
              <a:gd name="connsiteX15" fmla="*/ 12264257 w 12275492"/>
              <a:gd name="connsiteY15" fmla="*/ 5921320 h 6231137"/>
              <a:gd name="connsiteX16" fmla="*/ 12242403 w 12275492"/>
              <a:gd name="connsiteY16" fmla="*/ 2621674 h 6231137"/>
              <a:gd name="connsiteX17" fmla="*/ 12233051 w 12275492"/>
              <a:gd name="connsiteY17" fmla="*/ 176313 h 6231137"/>
              <a:gd name="connsiteX18" fmla="*/ 11824723 w 12275492"/>
              <a:gd name="connsiteY18" fmla="*/ 129035 h 6231137"/>
              <a:gd name="connsiteX19" fmla="*/ 10295765 w 12275492"/>
              <a:gd name="connsiteY19" fmla="*/ 122479 h 6231137"/>
              <a:gd name="connsiteX20" fmla="*/ 7778825 w 12275492"/>
              <a:gd name="connsiteY20" fmla="*/ 75910 h 6231137"/>
              <a:gd name="connsiteX21" fmla="*/ 2071691 w 12275492"/>
              <a:gd name="connsiteY21" fmla="*/ 0 h 6231137"/>
              <a:gd name="connsiteX0" fmla="*/ 2071691 w 12313887"/>
              <a:gd name="connsiteY0" fmla="*/ 20004 h 6251141"/>
              <a:gd name="connsiteX1" fmla="*/ 483610 w 12313887"/>
              <a:gd name="connsiteY1" fmla="*/ 30765 h 6251141"/>
              <a:gd name="connsiteX2" fmla="*/ 36453 w 12313887"/>
              <a:gd name="connsiteY2" fmla="*/ 46525 h 6251141"/>
              <a:gd name="connsiteX3" fmla="*/ 36452 w 12313887"/>
              <a:gd name="connsiteY3" fmla="*/ 864889 h 6251141"/>
              <a:gd name="connsiteX4" fmla="*/ 17296 w 12313887"/>
              <a:gd name="connsiteY4" fmla="*/ 1389707 h 6251141"/>
              <a:gd name="connsiteX5" fmla="*/ 6679 w 12313887"/>
              <a:gd name="connsiteY5" fmla="*/ 4614912 h 6251141"/>
              <a:gd name="connsiteX6" fmla="*/ 89932 w 12313887"/>
              <a:gd name="connsiteY6" fmla="*/ 5961561 h 6251141"/>
              <a:gd name="connsiteX7" fmla="*/ 2768884 w 12313887"/>
              <a:gd name="connsiteY7" fmla="*/ 5949702 h 6251141"/>
              <a:gd name="connsiteX8" fmla="*/ 4422579 w 12313887"/>
              <a:gd name="connsiteY8" fmla="*/ 5928319 h 6251141"/>
              <a:gd name="connsiteX9" fmla="*/ 5393880 w 12313887"/>
              <a:gd name="connsiteY9" fmla="*/ 5944182 h 6251141"/>
              <a:gd name="connsiteX10" fmla="*/ 5877638 w 12313887"/>
              <a:gd name="connsiteY10" fmla="*/ 6251141 h 6251141"/>
              <a:gd name="connsiteX11" fmla="*/ 6150141 w 12313887"/>
              <a:gd name="connsiteY11" fmla="*/ 5928413 h 6251141"/>
              <a:gd name="connsiteX12" fmla="*/ 9277333 w 12313887"/>
              <a:gd name="connsiteY12" fmla="*/ 5931628 h 6251141"/>
              <a:gd name="connsiteX13" fmla="*/ 10186235 w 12313887"/>
              <a:gd name="connsiteY13" fmla="*/ 5934503 h 6251141"/>
              <a:gd name="connsiteX14" fmla="*/ 11106174 w 12313887"/>
              <a:gd name="connsiteY14" fmla="*/ 5942370 h 6251141"/>
              <a:gd name="connsiteX15" fmla="*/ 12264257 w 12313887"/>
              <a:gd name="connsiteY15" fmla="*/ 5941324 h 6251141"/>
              <a:gd name="connsiteX16" fmla="*/ 12289901 w 12313887"/>
              <a:gd name="connsiteY16" fmla="*/ 2652389 h 6251141"/>
              <a:gd name="connsiteX17" fmla="*/ 12233051 w 12313887"/>
              <a:gd name="connsiteY17" fmla="*/ 196317 h 6251141"/>
              <a:gd name="connsiteX18" fmla="*/ 11824723 w 12313887"/>
              <a:gd name="connsiteY18" fmla="*/ 149039 h 6251141"/>
              <a:gd name="connsiteX19" fmla="*/ 10295765 w 12313887"/>
              <a:gd name="connsiteY19" fmla="*/ 142483 h 6251141"/>
              <a:gd name="connsiteX20" fmla="*/ 7778825 w 12313887"/>
              <a:gd name="connsiteY20" fmla="*/ 95914 h 6251141"/>
              <a:gd name="connsiteX21" fmla="*/ 2071691 w 12313887"/>
              <a:gd name="connsiteY21" fmla="*/ 20004 h 6251141"/>
              <a:gd name="connsiteX0" fmla="*/ 2071691 w 12332516"/>
              <a:gd name="connsiteY0" fmla="*/ 20004 h 6251141"/>
              <a:gd name="connsiteX1" fmla="*/ 483610 w 12332516"/>
              <a:gd name="connsiteY1" fmla="*/ 30765 h 6251141"/>
              <a:gd name="connsiteX2" fmla="*/ 36453 w 12332516"/>
              <a:gd name="connsiteY2" fmla="*/ 46525 h 6251141"/>
              <a:gd name="connsiteX3" fmla="*/ 36452 w 12332516"/>
              <a:gd name="connsiteY3" fmla="*/ 864889 h 6251141"/>
              <a:gd name="connsiteX4" fmla="*/ 17296 w 12332516"/>
              <a:gd name="connsiteY4" fmla="*/ 1389707 h 6251141"/>
              <a:gd name="connsiteX5" fmla="*/ 6679 w 12332516"/>
              <a:gd name="connsiteY5" fmla="*/ 4614912 h 6251141"/>
              <a:gd name="connsiteX6" fmla="*/ 89932 w 12332516"/>
              <a:gd name="connsiteY6" fmla="*/ 5961561 h 6251141"/>
              <a:gd name="connsiteX7" fmla="*/ 2768884 w 12332516"/>
              <a:gd name="connsiteY7" fmla="*/ 5949702 h 6251141"/>
              <a:gd name="connsiteX8" fmla="*/ 4422579 w 12332516"/>
              <a:gd name="connsiteY8" fmla="*/ 5928319 h 6251141"/>
              <a:gd name="connsiteX9" fmla="*/ 5393880 w 12332516"/>
              <a:gd name="connsiteY9" fmla="*/ 5944182 h 6251141"/>
              <a:gd name="connsiteX10" fmla="*/ 5877638 w 12332516"/>
              <a:gd name="connsiteY10" fmla="*/ 6251141 h 6251141"/>
              <a:gd name="connsiteX11" fmla="*/ 6150141 w 12332516"/>
              <a:gd name="connsiteY11" fmla="*/ 5928413 h 6251141"/>
              <a:gd name="connsiteX12" fmla="*/ 9277333 w 12332516"/>
              <a:gd name="connsiteY12" fmla="*/ 5931628 h 6251141"/>
              <a:gd name="connsiteX13" fmla="*/ 10186235 w 12332516"/>
              <a:gd name="connsiteY13" fmla="*/ 5934503 h 6251141"/>
              <a:gd name="connsiteX14" fmla="*/ 11106174 w 12332516"/>
              <a:gd name="connsiteY14" fmla="*/ 5942370 h 6251141"/>
              <a:gd name="connsiteX15" fmla="*/ 12264257 w 12332516"/>
              <a:gd name="connsiteY15" fmla="*/ 5941324 h 6251141"/>
              <a:gd name="connsiteX16" fmla="*/ 12289901 w 12332516"/>
              <a:gd name="connsiteY16" fmla="*/ 2652389 h 6251141"/>
              <a:gd name="connsiteX17" fmla="*/ 12280552 w 12332516"/>
              <a:gd name="connsiteY17" fmla="*/ 196317 h 6251141"/>
              <a:gd name="connsiteX18" fmla="*/ 11824723 w 12332516"/>
              <a:gd name="connsiteY18" fmla="*/ 149039 h 6251141"/>
              <a:gd name="connsiteX19" fmla="*/ 10295765 w 12332516"/>
              <a:gd name="connsiteY19" fmla="*/ 142483 h 6251141"/>
              <a:gd name="connsiteX20" fmla="*/ 7778825 w 12332516"/>
              <a:gd name="connsiteY20" fmla="*/ 95914 h 6251141"/>
              <a:gd name="connsiteX21" fmla="*/ 2071691 w 12332516"/>
              <a:gd name="connsiteY21" fmla="*/ 20004 h 6251141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2652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578608 w 12322347"/>
              <a:gd name="connsiteY1" fmla="*/ 42448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261685 w 12322347"/>
              <a:gd name="connsiteY0" fmla="*/ 10365 h 6188689"/>
              <a:gd name="connsiteX1" fmla="*/ 578608 w 12322347"/>
              <a:gd name="connsiteY1" fmla="*/ 0 h 6188689"/>
              <a:gd name="connsiteX2" fmla="*/ 36453 w 12322347"/>
              <a:gd name="connsiteY2" fmla="*/ 26323 h 6188689"/>
              <a:gd name="connsiteX3" fmla="*/ 36452 w 12322347"/>
              <a:gd name="connsiteY3" fmla="*/ 802437 h 6188689"/>
              <a:gd name="connsiteX4" fmla="*/ 17296 w 12322347"/>
              <a:gd name="connsiteY4" fmla="*/ 1327255 h 6188689"/>
              <a:gd name="connsiteX5" fmla="*/ 6679 w 12322347"/>
              <a:gd name="connsiteY5" fmla="*/ 4552460 h 6188689"/>
              <a:gd name="connsiteX6" fmla="*/ 89932 w 12322347"/>
              <a:gd name="connsiteY6" fmla="*/ 5899109 h 6188689"/>
              <a:gd name="connsiteX7" fmla="*/ 2768884 w 12322347"/>
              <a:gd name="connsiteY7" fmla="*/ 5887250 h 6188689"/>
              <a:gd name="connsiteX8" fmla="*/ 4422579 w 12322347"/>
              <a:gd name="connsiteY8" fmla="*/ 5865867 h 6188689"/>
              <a:gd name="connsiteX9" fmla="*/ 5393880 w 12322347"/>
              <a:gd name="connsiteY9" fmla="*/ 5881730 h 6188689"/>
              <a:gd name="connsiteX10" fmla="*/ 5877638 w 12322347"/>
              <a:gd name="connsiteY10" fmla="*/ 6188689 h 6188689"/>
              <a:gd name="connsiteX11" fmla="*/ 6150141 w 12322347"/>
              <a:gd name="connsiteY11" fmla="*/ 5865961 h 6188689"/>
              <a:gd name="connsiteX12" fmla="*/ 9277333 w 12322347"/>
              <a:gd name="connsiteY12" fmla="*/ 5869176 h 6188689"/>
              <a:gd name="connsiteX13" fmla="*/ 10186235 w 12322347"/>
              <a:gd name="connsiteY13" fmla="*/ 5872051 h 6188689"/>
              <a:gd name="connsiteX14" fmla="*/ 11106174 w 12322347"/>
              <a:gd name="connsiteY14" fmla="*/ 5879918 h 6188689"/>
              <a:gd name="connsiteX15" fmla="*/ 12264257 w 12322347"/>
              <a:gd name="connsiteY15" fmla="*/ 5878872 h 6188689"/>
              <a:gd name="connsiteX16" fmla="*/ 12289901 w 12322347"/>
              <a:gd name="connsiteY16" fmla="*/ 2589937 h 6188689"/>
              <a:gd name="connsiteX17" fmla="*/ 12280552 w 12322347"/>
              <a:gd name="connsiteY17" fmla="*/ 133865 h 6188689"/>
              <a:gd name="connsiteX18" fmla="*/ 11824723 w 12322347"/>
              <a:gd name="connsiteY18" fmla="*/ 86587 h 6188689"/>
              <a:gd name="connsiteX19" fmla="*/ 10295765 w 12322347"/>
              <a:gd name="connsiteY19" fmla="*/ 80031 h 6188689"/>
              <a:gd name="connsiteX20" fmla="*/ 7778825 w 12322347"/>
              <a:gd name="connsiteY20" fmla="*/ 33462 h 6188689"/>
              <a:gd name="connsiteX21" fmla="*/ 2261685 w 12322347"/>
              <a:gd name="connsiteY21" fmla="*/ 10365 h 6188689"/>
              <a:gd name="connsiteX0" fmla="*/ 2261685 w 12322347"/>
              <a:gd name="connsiteY0" fmla="*/ 0 h 6178324"/>
              <a:gd name="connsiteX1" fmla="*/ 816102 w 12322347"/>
              <a:gd name="connsiteY1" fmla="*/ 10760 h 6178324"/>
              <a:gd name="connsiteX2" fmla="*/ 36453 w 12322347"/>
              <a:gd name="connsiteY2" fmla="*/ 15958 h 6178324"/>
              <a:gd name="connsiteX3" fmla="*/ 36452 w 12322347"/>
              <a:gd name="connsiteY3" fmla="*/ 792072 h 6178324"/>
              <a:gd name="connsiteX4" fmla="*/ 17296 w 12322347"/>
              <a:gd name="connsiteY4" fmla="*/ 1316890 h 6178324"/>
              <a:gd name="connsiteX5" fmla="*/ 6679 w 12322347"/>
              <a:gd name="connsiteY5" fmla="*/ 4542095 h 6178324"/>
              <a:gd name="connsiteX6" fmla="*/ 89932 w 12322347"/>
              <a:gd name="connsiteY6" fmla="*/ 5888744 h 6178324"/>
              <a:gd name="connsiteX7" fmla="*/ 2768884 w 12322347"/>
              <a:gd name="connsiteY7" fmla="*/ 5876885 h 6178324"/>
              <a:gd name="connsiteX8" fmla="*/ 4422579 w 12322347"/>
              <a:gd name="connsiteY8" fmla="*/ 5855502 h 6178324"/>
              <a:gd name="connsiteX9" fmla="*/ 5393880 w 12322347"/>
              <a:gd name="connsiteY9" fmla="*/ 5871365 h 6178324"/>
              <a:gd name="connsiteX10" fmla="*/ 5877638 w 12322347"/>
              <a:gd name="connsiteY10" fmla="*/ 6178324 h 6178324"/>
              <a:gd name="connsiteX11" fmla="*/ 6150141 w 12322347"/>
              <a:gd name="connsiteY11" fmla="*/ 5855596 h 6178324"/>
              <a:gd name="connsiteX12" fmla="*/ 9277333 w 12322347"/>
              <a:gd name="connsiteY12" fmla="*/ 5858811 h 6178324"/>
              <a:gd name="connsiteX13" fmla="*/ 10186235 w 12322347"/>
              <a:gd name="connsiteY13" fmla="*/ 5861686 h 6178324"/>
              <a:gd name="connsiteX14" fmla="*/ 11106174 w 12322347"/>
              <a:gd name="connsiteY14" fmla="*/ 5869553 h 6178324"/>
              <a:gd name="connsiteX15" fmla="*/ 12264257 w 12322347"/>
              <a:gd name="connsiteY15" fmla="*/ 5868507 h 6178324"/>
              <a:gd name="connsiteX16" fmla="*/ 12289901 w 12322347"/>
              <a:gd name="connsiteY16" fmla="*/ 2579572 h 6178324"/>
              <a:gd name="connsiteX17" fmla="*/ 12280552 w 12322347"/>
              <a:gd name="connsiteY17" fmla="*/ 123500 h 6178324"/>
              <a:gd name="connsiteX18" fmla="*/ 11824723 w 12322347"/>
              <a:gd name="connsiteY18" fmla="*/ 76222 h 6178324"/>
              <a:gd name="connsiteX19" fmla="*/ 10295765 w 12322347"/>
              <a:gd name="connsiteY19" fmla="*/ 69666 h 6178324"/>
              <a:gd name="connsiteX20" fmla="*/ 7778825 w 12322347"/>
              <a:gd name="connsiteY20" fmla="*/ 23097 h 6178324"/>
              <a:gd name="connsiteX21" fmla="*/ 2261685 w 12322347"/>
              <a:gd name="connsiteY21" fmla="*/ 0 h 617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22347" h="6178324">
                <a:moveTo>
                  <a:pt x="2261685" y="0"/>
                </a:moveTo>
                <a:lnTo>
                  <a:pt x="816102" y="10760"/>
                </a:lnTo>
                <a:lnTo>
                  <a:pt x="36453" y="15958"/>
                </a:lnTo>
                <a:cubicBezTo>
                  <a:pt x="36453" y="288746"/>
                  <a:pt x="36452" y="519284"/>
                  <a:pt x="36452" y="792072"/>
                </a:cubicBezTo>
                <a:cubicBezTo>
                  <a:pt x="37984" y="902748"/>
                  <a:pt x="15764" y="1206214"/>
                  <a:pt x="17296" y="1316890"/>
                </a:cubicBezTo>
                <a:cubicBezTo>
                  <a:pt x="32125" y="1752674"/>
                  <a:pt x="-17301" y="3705146"/>
                  <a:pt x="6679" y="4542095"/>
                </a:cubicBezTo>
                <a:cubicBezTo>
                  <a:pt x="46570" y="5225386"/>
                  <a:pt x="-51265" y="5916324"/>
                  <a:pt x="89932" y="5888744"/>
                </a:cubicBezTo>
                <a:cubicBezTo>
                  <a:pt x="879263" y="5903089"/>
                  <a:pt x="1955065" y="5877266"/>
                  <a:pt x="2768884" y="5876885"/>
                </a:cubicBezTo>
                <a:lnTo>
                  <a:pt x="4422579" y="5855502"/>
                </a:lnTo>
                <a:lnTo>
                  <a:pt x="5393880" y="5871365"/>
                </a:lnTo>
                <a:cubicBezTo>
                  <a:pt x="5664089" y="6007274"/>
                  <a:pt x="5704024" y="6065354"/>
                  <a:pt x="5877638" y="6178324"/>
                </a:cubicBezTo>
                <a:cubicBezTo>
                  <a:pt x="5954187" y="6102215"/>
                  <a:pt x="6049125" y="5996227"/>
                  <a:pt x="6150141" y="5855596"/>
                </a:cubicBezTo>
                <a:cubicBezTo>
                  <a:pt x="6237130" y="5852856"/>
                  <a:pt x="8916121" y="5865726"/>
                  <a:pt x="9277333" y="5858811"/>
                </a:cubicBezTo>
                <a:lnTo>
                  <a:pt x="10186235" y="5861686"/>
                </a:lnTo>
                <a:lnTo>
                  <a:pt x="11106174" y="5869553"/>
                </a:lnTo>
                <a:cubicBezTo>
                  <a:pt x="11463837" y="5859889"/>
                  <a:pt x="12237326" y="5912260"/>
                  <a:pt x="12264257" y="5868507"/>
                </a:cubicBezTo>
                <a:cubicBezTo>
                  <a:pt x="12302700" y="5662987"/>
                  <a:pt x="12276557" y="4364873"/>
                  <a:pt x="12289901" y="2579572"/>
                </a:cubicBezTo>
                <a:cubicBezTo>
                  <a:pt x="12338262" y="1498304"/>
                  <a:pt x="12330432" y="544926"/>
                  <a:pt x="12280552" y="123500"/>
                </a:cubicBezTo>
                <a:cubicBezTo>
                  <a:pt x="12274271" y="70433"/>
                  <a:pt x="12155521" y="85194"/>
                  <a:pt x="11824723" y="76222"/>
                </a:cubicBezTo>
                <a:cubicBezTo>
                  <a:pt x="11493925" y="67250"/>
                  <a:pt x="10495817" y="85585"/>
                  <a:pt x="10295765" y="69666"/>
                </a:cubicBezTo>
                <a:lnTo>
                  <a:pt x="7778825" y="23097"/>
                </a:lnTo>
                <a:lnTo>
                  <a:pt x="2261685" y="0"/>
                </a:ln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349B3C-4202-07D4-7CE0-3F98927B4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402" y="1108926"/>
            <a:ext cx="4691510" cy="449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4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2A96188-384C-4341-9EEB-967A9341C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687EFC-8E48-2D23-19AF-223384E52202}"/>
              </a:ext>
            </a:extLst>
          </p:cNvPr>
          <p:cNvSpPr txBox="1"/>
          <p:nvPr/>
        </p:nvSpPr>
        <p:spPr>
          <a:xfrm>
            <a:off x="910146" y="604801"/>
            <a:ext cx="5071553" cy="1693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kumimoji="1" lang="ko-KR" altLang="en-US" sz="4800" b="1" kern="1200" spc="100" baseline="0" dirty="0">
                <a:solidFill>
                  <a:schemeClr val="tx1"/>
                </a:solidFill>
                <a:latin typeface="NanumMyeongjo" pitchFamily="2" charset="-127"/>
                <a:ea typeface="NanumMyeongjo" pitchFamily="2" charset="-127"/>
                <a:cs typeface="+mj-cs"/>
              </a:rPr>
              <a:t>모델 분석</a:t>
            </a:r>
            <a:r>
              <a:rPr kumimoji="1" lang="en-US" altLang="ko-KR" sz="4800" b="1" kern="1200" spc="100" baseline="0" dirty="0">
                <a:solidFill>
                  <a:schemeClr val="tx1"/>
                </a:solidFill>
                <a:latin typeface="NanumMyeongjo" pitchFamily="2" charset="-127"/>
                <a:ea typeface="NanumMyeongjo" pitchFamily="2" charset="-127"/>
                <a:cs typeface="+mj-cs"/>
              </a:rPr>
              <a:t>(</a:t>
            </a:r>
            <a:r>
              <a:rPr kumimoji="1" lang="ko-KR" altLang="en-US" sz="4800" b="1" kern="1200" spc="100" baseline="0" dirty="0">
                <a:solidFill>
                  <a:schemeClr val="tx1"/>
                </a:solidFill>
                <a:latin typeface="NanumMyeongjo" pitchFamily="2" charset="-127"/>
                <a:ea typeface="NanumMyeongjo" pitchFamily="2" charset="-127"/>
                <a:cs typeface="+mj-cs"/>
              </a:rPr>
              <a:t>제조사</a:t>
            </a:r>
            <a:r>
              <a:rPr kumimoji="1" lang="en-US" altLang="ko-KR" sz="4800" b="1" kern="1200" spc="100" baseline="0" dirty="0">
                <a:solidFill>
                  <a:schemeClr val="tx1"/>
                </a:solidFill>
                <a:latin typeface="NanumMyeongjo" pitchFamily="2" charset="-127"/>
                <a:ea typeface="NanumMyeongjo" pitchFamily="2" charset="-127"/>
                <a:cs typeface="+mj-cs"/>
              </a:rPr>
              <a:t>)</a:t>
            </a:r>
            <a:endParaRPr kumimoji="1" lang="en-US" altLang="en-US" sz="4800" b="1" kern="1200" spc="100" baseline="0" dirty="0">
              <a:solidFill>
                <a:schemeClr val="tx1"/>
              </a:solidFill>
              <a:latin typeface="NanumMyeongjo" pitchFamily="2" charset="-127"/>
              <a:ea typeface="NanumMyeongjo" pitchFamily="2" charset="-127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C7BF8A-9EF9-4FEE-A14A-1A1D22E815DE}"/>
              </a:ext>
            </a:extLst>
          </p:cNvPr>
          <p:cNvSpPr txBox="1"/>
          <p:nvPr/>
        </p:nvSpPr>
        <p:spPr>
          <a:xfrm>
            <a:off x="910146" y="2578100"/>
            <a:ext cx="5071553" cy="3492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Aft>
                <a:spcPts val="600"/>
              </a:spcAft>
            </a:pPr>
            <a:r>
              <a:rPr kumimoji="1" lang="ko-KR" altLang="en-US" b="1" spc="50" dirty="0">
                <a:latin typeface="NanumMyeongjo" pitchFamily="2" charset="-127"/>
                <a:ea typeface="NanumMyeongjo" pitchFamily="2" charset="-127"/>
              </a:rPr>
              <a:t>점수가 </a:t>
            </a:r>
            <a:r>
              <a:rPr kumimoji="1" lang="en-US" altLang="ko-KR" b="1" spc="50" dirty="0">
                <a:latin typeface="NanumMyeongjo" pitchFamily="2" charset="-127"/>
                <a:ea typeface="NanumMyeongjo" pitchFamily="2" charset="-127"/>
              </a:rPr>
              <a:t>0.375</a:t>
            </a:r>
            <a:r>
              <a:rPr kumimoji="1" lang="ko-KR" altLang="en-US" b="1" spc="50" dirty="0">
                <a:latin typeface="NanumMyeongjo" pitchFamily="2" charset="-127"/>
                <a:ea typeface="NanumMyeongjo" pitchFamily="2" charset="-127"/>
              </a:rPr>
              <a:t> 가 나와 매우 낮은 성능</a:t>
            </a:r>
            <a:endParaRPr kumimoji="1" lang="en-US" altLang="ko-KR" b="1" spc="50" dirty="0">
              <a:latin typeface="NanumMyeongjo" pitchFamily="2" charset="-127"/>
              <a:ea typeface="NanumMyeongjo" pitchFamily="2" charset="-127"/>
            </a:endParaRPr>
          </a:p>
          <a:p>
            <a:pPr algn="ctr">
              <a:spcAft>
                <a:spcPts val="600"/>
              </a:spcAft>
            </a:pPr>
            <a:endParaRPr kumimoji="1" lang="en-US" altLang="ko-KR" b="1" spc="50" dirty="0">
              <a:latin typeface="NanumMyeongjo" pitchFamily="2" charset="-127"/>
              <a:ea typeface="NanumMyeongjo" pitchFamily="2" charset="-127"/>
            </a:endParaRPr>
          </a:p>
          <a:p>
            <a:pPr algn="ctr">
              <a:spcAft>
                <a:spcPts val="600"/>
              </a:spcAft>
            </a:pPr>
            <a:r>
              <a:rPr kumimoji="1" lang="en-US" altLang="ko-KR" b="1" spc="50" dirty="0">
                <a:latin typeface="NanumMyeongjo" pitchFamily="2" charset="-127"/>
                <a:ea typeface="NanumMyeongjo" pitchFamily="2" charset="-127"/>
              </a:rPr>
              <a:t>Epoch</a:t>
            </a:r>
            <a:r>
              <a:rPr kumimoji="1" lang="ko-KR" altLang="en-US" b="1" spc="50" dirty="0" err="1">
                <a:latin typeface="NanumMyeongjo" pitchFamily="2" charset="-127"/>
                <a:ea typeface="NanumMyeongjo" pitchFamily="2" charset="-127"/>
              </a:rPr>
              <a:t>를</a:t>
            </a:r>
            <a:r>
              <a:rPr kumimoji="1" lang="ko-KR" altLang="en-US" b="1" spc="50" dirty="0">
                <a:latin typeface="NanumMyeongjo" pitchFamily="2" charset="-127"/>
                <a:ea typeface="NanumMyeongjo" pitchFamily="2" charset="-127"/>
              </a:rPr>
              <a:t> 진행해도 개선이 되지 않음 </a:t>
            </a:r>
            <a:endParaRPr kumimoji="1" lang="en-US" altLang="ko-KR" b="1" spc="50" dirty="0">
              <a:latin typeface="NanumMyeongjo" pitchFamily="2" charset="-127"/>
              <a:ea typeface="NanumMyeongjo" pitchFamily="2" charset="-127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59E7E4E-81AC-4FFE-A96F-B398ED3E94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6307066" y="796793"/>
            <a:ext cx="5689735" cy="5117957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214933 w 12114253"/>
              <a:gd name="connsiteY9" fmla="*/ 5924178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308929 w 12114253"/>
              <a:gd name="connsiteY8" fmla="*/ 5926717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952198 w 12173707"/>
              <a:gd name="connsiteY0" fmla="*/ 0 h 6231137"/>
              <a:gd name="connsiteX1" fmla="*/ 364117 w 12173707"/>
              <a:gd name="connsiteY1" fmla="*/ 10761 h 6231137"/>
              <a:gd name="connsiteX2" fmla="*/ 59454 w 12173707"/>
              <a:gd name="connsiteY2" fmla="*/ 47942 h 6231137"/>
              <a:gd name="connsiteX3" fmla="*/ 59454 w 12173707"/>
              <a:gd name="connsiteY3" fmla="*/ 909146 h 6231137"/>
              <a:gd name="connsiteX4" fmla="*/ 64051 w 12173707"/>
              <a:gd name="connsiteY4" fmla="*/ 909146 h 6231137"/>
              <a:gd name="connsiteX5" fmla="*/ 148426 w 12173707"/>
              <a:gd name="connsiteY5" fmla="*/ 3523848 h 6231137"/>
              <a:gd name="connsiteX6" fmla="*/ 41689 w 12173707"/>
              <a:gd name="connsiteY6" fmla="*/ 5941555 h 6231137"/>
              <a:gd name="connsiteX7" fmla="*/ 2649391 w 12173707"/>
              <a:gd name="connsiteY7" fmla="*/ 5929698 h 6231137"/>
              <a:gd name="connsiteX8" fmla="*/ 4303086 w 12173707"/>
              <a:gd name="connsiteY8" fmla="*/ 5908315 h 6231137"/>
              <a:gd name="connsiteX9" fmla="*/ 5274387 w 12173707"/>
              <a:gd name="connsiteY9" fmla="*/ 5924178 h 6231137"/>
              <a:gd name="connsiteX10" fmla="*/ 5758145 w 12173707"/>
              <a:gd name="connsiteY10" fmla="*/ 6231137 h 6231137"/>
              <a:gd name="connsiteX11" fmla="*/ 6030648 w 12173707"/>
              <a:gd name="connsiteY11" fmla="*/ 5908409 h 6231137"/>
              <a:gd name="connsiteX12" fmla="*/ 9157840 w 12173707"/>
              <a:gd name="connsiteY12" fmla="*/ 5911624 h 6231137"/>
              <a:gd name="connsiteX13" fmla="*/ 10066742 w 12173707"/>
              <a:gd name="connsiteY13" fmla="*/ 5914499 h 6231137"/>
              <a:gd name="connsiteX14" fmla="*/ 10986681 w 12173707"/>
              <a:gd name="connsiteY14" fmla="*/ 5922366 h 6231137"/>
              <a:gd name="connsiteX15" fmla="*/ 12144764 w 12173707"/>
              <a:gd name="connsiteY15" fmla="*/ 5921320 h 6231137"/>
              <a:gd name="connsiteX16" fmla="*/ 12122910 w 12173707"/>
              <a:gd name="connsiteY16" fmla="*/ 2621674 h 6231137"/>
              <a:gd name="connsiteX17" fmla="*/ 12113558 w 12173707"/>
              <a:gd name="connsiteY17" fmla="*/ 176313 h 6231137"/>
              <a:gd name="connsiteX18" fmla="*/ 11348991 w 12173707"/>
              <a:gd name="connsiteY18" fmla="*/ 107615 h 6231137"/>
              <a:gd name="connsiteX19" fmla="*/ 10318767 w 12173707"/>
              <a:gd name="connsiteY19" fmla="*/ 101059 h 6231137"/>
              <a:gd name="connsiteX20" fmla="*/ 7659332 w 12173707"/>
              <a:gd name="connsiteY20" fmla="*/ 75910 h 6231137"/>
              <a:gd name="connsiteX21" fmla="*/ 1952198 w 12173707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9 w 12201124"/>
              <a:gd name="connsiteY5" fmla="*/ 3534559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8 w 12201124"/>
              <a:gd name="connsiteY5" fmla="*/ 4337852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86334 w 12207843"/>
              <a:gd name="connsiteY0" fmla="*/ 0 h 6231137"/>
              <a:gd name="connsiteX1" fmla="*/ 398253 w 12207843"/>
              <a:gd name="connsiteY1" fmla="*/ 10761 h 6231137"/>
              <a:gd name="connsiteX2" fmla="*/ 93590 w 12207843"/>
              <a:gd name="connsiteY2" fmla="*/ 47942 h 6231137"/>
              <a:gd name="connsiteX3" fmla="*/ 93590 w 12207843"/>
              <a:gd name="connsiteY3" fmla="*/ 909146 h 6231137"/>
              <a:gd name="connsiteX4" fmla="*/ 98187 w 12207843"/>
              <a:gd name="connsiteY4" fmla="*/ 909146 h 6231137"/>
              <a:gd name="connsiteX5" fmla="*/ 40067 w 12207843"/>
              <a:gd name="connsiteY5" fmla="*/ 4337852 h 6231137"/>
              <a:gd name="connsiteX6" fmla="*/ 75825 w 12207843"/>
              <a:gd name="connsiteY6" fmla="*/ 5941555 h 6231137"/>
              <a:gd name="connsiteX7" fmla="*/ 2683527 w 12207843"/>
              <a:gd name="connsiteY7" fmla="*/ 5929698 h 6231137"/>
              <a:gd name="connsiteX8" fmla="*/ 4337222 w 12207843"/>
              <a:gd name="connsiteY8" fmla="*/ 5908315 h 6231137"/>
              <a:gd name="connsiteX9" fmla="*/ 5308523 w 12207843"/>
              <a:gd name="connsiteY9" fmla="*/ 5924178 h 6231137"/>
              <a:gd name="connsiteX10" fmla="*/ 5792281 w 12207843"/>
              <a:gd name="connsiteY10" fmla="*/ 6231137 h 6231137"/>
              <a:gd name="connsiteX11" fmla="*/ 6064784 w 12207843"/>
              <a:gd name="connsiteY11" fmla="*/ 5908409 h 6231137"/>
              <a:gd name="connsiteX12" fmla="*/ 9191976 w 12207843"/>
              <a:gd name="connsiteY12" fmla="*/ 5911624 h 6231137"/>
              <a:gd name="connsiteX13" fmla="*/ 10100878 w 12207843"/>
              <a:gd name="connsiteY13" fmla="*/ 5914499 h 6231137"/>
              <a:gd name="connsiteX14" fmla="*/ 11020817 w 12207843"/>
              <a:gd name="connsiteY14" fmla="*/ 5922366 h 6231137"/>
              <a:gd name="connsiteX15" fmla="*/ 12178900 w 12207843"/>
              <a:gd name="connsiteY15" fmla="*/ 5921320 h 6231137"/>
              <a:gd name="connsiteX16" fmla="*/ 12157046 w 12207843"/>
              <a:gd name="connsiteY16" fmla="*/ 2621674 h 6231137"/>
              <a:gd name="connsiteX17" fmla="*/ 12147694 w 12207843"/>
              <a:gd name="connsiteY17" fmla="*/ 176313 h 6231137"/>
              <a:gd name="connsiteX18" fmla="*/ 11383127 w 12207843"/>
              <a:gd name="connsiteY18" fmla="*/ 107615 h 6231137"/>
              <a:gd name="connsiteX19" fmla="*/ 10352903 w 12207843"/>
              <a:gd name="connsiteY19" fmla="*/ 101059 h 6231137"/>
              <a:gd name="connsiteX20" fmla="*/ 7693468 w 12207843"/>
              <a:gd name="connsiteY20" fmla="*/ 75910 h 6231137"/>
              <a:gd name="connsiteX21" fmla="*/ 1986334 w 12207843"/>
              <a:gd name="connsiteY21" fmla="*/ 0 h 6231137"/>
              <a:gd name="connsiteX0" fmla="*/ 1973709 w 12195218"/>
              <a:gd name="connsiteY0" fmla="*/ 0 h 6231137"/>
              <a:gd name="connsiteX1" fmla="*/ 385628 w 12195218"/>
              <a:gd name="connsiteY1" fmla="*/ 10761 h 6231137"/>
              <a:gd name="connsiteX2" fmla="*/ 80965 w 12195218"/>
              <a:gd name="connsiteY2" fmla="*/ 47942 h 6231137"/>
              <a:gd name="connsiteX3" fmla="*/ 80965 w 12195218"/>
              <a:gd name="connsiteY3" fmla="*/ 909146 h 6231137"/>
              <a:gd name="connsiteX4" fmla="*/ 85562 w 12195218"/>
              <a:gd name="connsiteY4" fmla="*/ 909146 h 6231137"/>
              <a:gd name="connsiteX5" fmla="*/ 27442 w 12195218"/>
              <a:gd name="connsiteY5" fmla="*/ 4337852 h 6231137"/>
              <a:gd name="connsiteX6" fmla="*/ 63200 w 12195218"/>
              <a:gd name="connsiteY6" fmla="*/ 5941555 h 6231137"/>
              <a:gd name="connsiteX7" fmla="*/ 2670902 w 12195218"/>
              <a:gd name="connsiteY7" fmla="*/ 5929698 h 6231137"/>
              <a:gd name="connsiteX8" fmla="*/ 4324597 w 12195218"/>
              <a:gd name="connsiteY8" fmla="*/ 5908315 h 6231137"/>
              <a:gd name="connsiteX9" fmla="*/ 5295898 w 12195218"/>
              <a:gd name="connsiteY9" fmla="*/ 5924178 h 6231137"/>
              <a:gd name="connsiteX10" fmla="*/ 5779656 w 12195218"/>
              <a:gd name="connsiteY10" fmla="*/ 6231137 h 6231137"/>
              <a:gd name="connsiteX11" fmla="*/ 6052159 w 12195218"/>
              <a:gd name="connsiteY11" fmla="*/ 5908409 h 6231137"/>
              <a:gd name="connsiteX12" fmla="*/ 9179351 w 12195218"/>
              <a:gd name="connsiteY12" fmla="*/ 5911624 h 6231137"/>
              <a:gd name="connsiteX13" fmla="*/ 10088253 w 12195218"/>
              <a:gd name="connsiteY13" fmla="*/ 5914499 h 6231137"/>
              <a:gd name="connsiteX14" fmla="*/ 11008192 w 12195218"/>
              <a:gd name="connsiteY14" fmla="*/ 5922366 h 6231137"/>
              <a:gd name="connsiteX15" fmla="*/ 12166275 w 12195218"/>
              <a:gd name="connsiteY15" fmla="*/ 5921320 h 6231137"/>
              <a:gd name="connsiteX16" fmla="*/ 12144421 w 12195218"/>
              <a:gd name="connsiteY16" fmla="*/ 2621674 h 6231137"/>
              <a:gd name="connsiteX17" fmla="*/ 12135069 w 12195218"/>
              <a:gd name="connsiteY17" fmla="*/ 176313 h 6231137"/>
              <a:gd name="connsiteX18" fmla="*/ 11370502 w 12195218"/>
              <a:gd name="connsiteY18" fmla="*/ 107615 h 6231137"/>
              <a:gd name="connsiteX19" fmla="*/ 10340278 w 12195218"/>
              <a:gd name="connsiteY19" fmla="*/ 101059 h 6231137"/>
              <a:gd name="connsiteX20" fmla="*/ 7680843 w 12195218"/>
              <a:gd name="connsiteY20" fmla="*/ 75910 h 6231137"/>
              <a:gd name="connsiteX21" fmla="*/ 1973709 w 12195218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92826 w 12202482"/>
              <a:gd name="connsiteY4" fmla="*/ 909146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21578 w 12202482"/>
              <a:gd name="connsiteY4" fmla="*/ 994830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142494 w 12256747"/>
              <a:gd name="connsiteY3" fmla="*/ 909146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4594 w 12256747"/>
              <a:gd name="connsiteY4" fmla="*/ 1176912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54471 w 12275980"/>
              <a:gd name="connsiteY0" fmla="*/ 0 h 6231137"/>
              <a:gd name="connsiteX1" fmla="*/ 466390 w 12275980"/>
              <a:gd name="connsiteY1" fmla="*/ 10761 h 6231137"/>
              <a:gd name="connsiteX2" fmla="*/ 19233 w 12275980"/>
              <a:gd name="connsiteY2" fmla="*/ 26521 h 6231137"/>
              <a:gd name="connsiteX3" fmla="*/ 19232 w 12275980"/>
              <a:gd name="connsiteY3" fmla="*/ 844885 h 6231137"/>
              <a:gd name="connsiteX4" fmla="*/ 76 w 12275980"/>
              <a:gd name="connsiteY4" fmla="*/ 1369703 h 6231137"/>
              <a:gd name="connsiteX5" fmla="*/ 84455 w 12275980"/>
              <a:gd name="connsiteY5" fmla="*/ 4530644 h 6231137"/>
              <a:gd name="connsiteX6" fmla="*/ 143962 w 12275980"/>
              <a:gd name="connsiteY6" fmla="*/ 5941555 h 6231137"/>
              <a:gd name="connsiteX7" fmla="*/ 2751664 w 12275980"/>
              <a:gd name="connsiteY7" fmla="*/ 5929698 h 6231137"/>
              <a:gd name="connsiteX8" fmla="*/ 4405359 w 12275980"/>
              <a:gd name="connsiteY8" fmla="*/ 5908315 h 6231137"/>
              <a:gd name="connsiteX9" fmla="*/ 5376660 w 12275980"/>
              <a:gd name="connsiteY9" fmla="*/ 5924178 h 6231137"/>
              <a:gd name="connsiteX10" fmla="*/ 5860418 w 12275980"/>
              <a:gd name="connsiteY10" fmla="*/ 6231137 h 6231137"/>
              <a:gd name="connsiteX11" fmla="*/ 6132921 w 12275980"/>
              <a:gd name="connsiteY11" fmla="*/ 5908409 h 6231137"/>
              <a:gd name="connsiteX12" fmla="*/ 9260113 w 12275980"/>
              <a:gd name="connsiteY12" fmla="*/ 5911624 h 6231137"/>
              <a:gd name="connsiteX13" fmla="*/ 10169015 w 12275980"/>
              <a:gd name="connsiteY13" fmla="*/ 5914499 h 6231137"/>
              <a:gd name="connsiteX14" fmla="*/ 11088954 w 12275980"/>
              <a:gd name="connsiteY14" fmla="*/ 5922366 h 6231137"/>
              <a:gd name="connsiteX15" fmla="*/ 12247037 w 12275980"/>
              <a:gd name="connsiteY15" fmla="*/ 5921320 h 6231137"/>
              <a:gd name="connsiteX16" fmla="*/ 12225183 w 12275980"/>
              <a:gd name="connsiteY16" fmla="*/ 2621674 h 6231137"/>
              <a:gd name="connsiteX17" fmla="*/ 12215831 w 12275980"/>
              <a:gd name="connsiteY17" fmla="*/ 176313 h 6231137"/>
              <a:gd name="connsiteX18" fmla="*/ 11451264 w 12275980"/>
              <a:gd name="connsiteY18" fmla="*/ 107615 h 6231137"/>
              <a:gd name="connsiteX19" fmla="*/ 10421040 w 12275980"/>
              <a:gd name="connsiteY19" fmla="*/ 101059 h 6231137"/>
              <a:gd name="connsiteX20" fmla="*/ 7761605 w 12275980"/>
              <a:gd name="connsiteY20" fmla="*/ 75910 h 6231137"/>
              <a:gd name="connsiteX21" fmla="*/ 2054471 w 1227598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161182 w 12293200"/>
              <a:gd name="connsiteY6" fmla="*/ 5941555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89932 w 12293200"/>
              <a:gd name="connsiteY6" fmla="*/ 5941557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88138"/>
              <a:gd name="connsiteY0" fmla="*/ 24998 h 6256135"/>
              <a:gd name="connsiteX1" fmla="*/ 483610 w 12288138"/>
              <a:gd name="connsiteY1" fmla="*/ 35759 h 6256135"/>
              <a:gd name="connsiteX2" fmla="*/ 36453 w 12288138"/>
              <a:gd name="connsiteY2" fmla="*/ 51519 h 6256135"/>
              <a:gd name="connsiteX3" fmla="*/ 36452 w 12288138"/>
              <a:gd name="connsiteY3" fmla="*/ 869883 h 6256135"/>
              <a:gd name="connsiteX4" fmla="*/ 17296 w 12288138"/>
              <a:gd name="connsiteY4" fmla="*/ 1394701 h 6256135"/>
              <a:gd name="connsiteX5" fmla="*/ 6679 w 12288138"/>
              <a:gd name="connsiteY5" fmla="*/ 4619906 h 6256135"/>
              <a:gd name="connsiteX6" fmla="*/ 89932 w 12288138"/>
              <a:gd name="connsiteY6" fmla="*/ 5966555 h 6256135"/>
              <a:gd name="connsiteX7" fmla="*/ 2768884 w 12288138"/>
              <a:gd name="connsiteY7" fmla="*/ 5954696 h 6256135"/>
              <a:gd name="connsiteX8" fmla="*/ 4422579 w 12288138"/>
              <a:gd name="connsiteY8" fmla="*/ 5933313 h 6256135"/>
              <a:gd name="connsiteX9" fmla="*/ 5393880 w 12288138"/>
              <a:gd name="connsiteY9" fmla="*/ 5949176 h 6256135"/>
              <a:gd name="connsiteX10" fmla="*/ 5877638 w 12288138"/>
              <a:gd name="connsiteY10" fmla="*/ 6256135 h 6256135"/>
              <a:gd name="connsiteX11" fmla="*/ 6150141 w 12288138"/>
              <a:gd name="connsiteY11" fmla="*/ 5933407 h 6256135"/>
              <a:gd name="connsiteX12" fmla="*/ 9277333 w 12288138"/>
              <a:gd name="connsiteY12" fmla="*/ 5936622 h 6256135"/>
              <a:gd name="connsiteX13" fmla="*/ 10186235 w 12288138"/>
              <a:gd name="connsiteY13" fmla="*/ 5939497 h 6256135"/>
              <a:gd name="connsiteX14" fmla="*/ 11106174 w 12288138"/>
              <a:gd name="connsiteY14" fmla="*/ 5947364 h 6256135"/>
              <a:gd name="connsiteX15" fmla="*/ 12264257 w 12288138"/>
              <a:gd name="connsiteY15" fmla="*/ 5946318 h 6256135"/>
              <a:gd name="connsiteX16" fmla="*/ 12242403 w 12288138"/>
              <a:gd name="connsiteY16" fmla="*/ 2646672 h 6256135"/>
              <a:gd name="connsiteX17" fmla="*/ 12233051 w 12288138"/>
              <a:gd name="connsiteY17" fmla="*/ 201311 h 6256135"/>
              <a:gd name="connsiteX18" fmla="*/ 11729726 w 12288138"/>
              <a:gd name="connsiteY18" fmla="*/ 132612 h 6256135"/>
              <a:gd name="connsiteX19" fmla="*/ 10438260 w 12288138"/>
              <a:gd name="connsiteY19" fmla="*/ 126057 h 6256135"/>
              <a:gd name="connsiteX20" fmla="*/ 7778825 w 12288138"/>
              <a:gd name="connsiteY20" fmla="*/ 100908 h 6256135"/>
              <a:gd name="connsiteX21" fmla="*/ 2071691 w 12288138"/>
              <a:gd name="connsiteY21" fmla="*/ 24998 h 6256135"/>
              <a:gd name="connsiteX0" fmla="*/ 2071691 w 12281699"/>
              <a:gd name="connsiteY0" fmla="*/ 0 h 6231137"/>
              <a:gd name="connsiteX1" fmla="*/ 483610 w 12281699"/>
              <a:gd name="connsiteY1" fmla="*/ 10761 h 6231137"/>
              <a:gd name="connsiteX2" fmla="*/ 36453 w 12281699"/>
              <a:gd name="connsiteY2" fmla="*/ 26521 h 6231137"/>
              <a:gd name="connsiteX3" fmla="*/ 36452 w 12281699"/>
              <a:gd name="connsiteY3" fmla="*/ 844885 h 6231137"/>
              <a:gd name="connsiteX4" fmla="*/ 17296 w 12281699"/>
              <a:gd name="connsiteY4" fmla="*/ 1369703 h 6231137"/>
              <a:gd name="connsiteX5" fmla="*/ 6679 w 12281699"/>
              <a:gd name="connsiteY5" fmla="*/ 4594908 h 6231137"/>
              <a:gd name="connsiteX6" fmla="*/ 89932 w 12281699"/>
              <a:gd name="connsiteY6" fmla="*/ 5941557 h 6231137"/>
              <a:gd name="connsiteX7" fmla="*/ 2768884 w 12281699"/>
              <a:gd name="connsiteY7" fmla="*/ 5929698 h 6231137"/>
              <a:gd name="connsiteX8" fmla="*/ 4422579 w 12281699"/>
              <a:gd name="connsiteY8" fmla="*/ 5908315 h 6231137"/>
              <a:gd name="connsiteX9" fmla="*/ 5393880 w 12281699"/>
              <a:gd name="connsiteY9" fmla="*/ 5924178 h 6231137"/>
              <a:gd name="connsiteX10" fmla="*/ 5877638 w 12281699"/>
              <a:gd name="connsiteY10" fmla="*/ 6231137 h 6231137"/>
              <a:gd name="connsiteX11" fmla="*/ 6150141 w 12281699"/>
              <a:gd name="connsiteY11" fmla="*/ 5908409 h 6231137"/>
              <a:gd name="connsiteX12" fmla="*/ 9277333 w 12281699"/>
              <a:gd name="connsiteY12" fmla="*/ 5911624 h 6231137"/>
              <a:gd name="connsiteX13" fmla="*/ 10186235 w 12281699"/>
              <a:gd name="connsiteY13" fmla="*/ 5914499 h 6231137"/>
              <a:gd name="connsiteX14" fmla="*/ 11106174 w 12281699"/>
              <a:gd name="connsiteY14" fmla="*/ 5922366 h 6231137"/>
              <a:gd name="connsiteX15" fmla="*/ 12264257 w 12281699"/>
              <a:gd name="connsiteY15" fmla="*/ 5921320 h 6231137"/>
              <a:gd name="connsiteX16" fmla="*/ 12242403 w 12281699"/>
              <a:gd name="connsiteY16" fmla="*/ 2621674 h 6231137"/>
              <a:gd name="connsiteX17" fmla="*/ 12233051 w 12281699"/>
              <a:gd name="connsiteY17" fmla="*/ 176313 h 6231137"/>
              <a:gd name="connsiteX18" fmla="*/ 11729726 w 12281699"/>
              <a:gd name="connsiteY18" fmla="*/ 107614 h 6231137"/>
              <a:gd name="connsiteX19" fmla="*/ 10438260 w 12281699"/>
              <a:gd name="connsiteY19" fmla="*/ 101059 h 6231137"/>
              <a:gd name="connsiteX20" fmla="*/ 7778825 w 12281699"/>
              <a:gd name="connsiteY20" fmla="*/ 75910 h 6231137"/>
              <a:gd name="connsiteX21" fmla="*/ 2071691 w 12281699"/>
              <a:gd name="connsiteY21" fmla="*/ 0 h 6231137"/>
              <a:gd name="connsiteX0" fmla="*/ 2071691 w 12281973"/>
              <a:gd name="connsiteY0" fmla="*/ 17107 h 6248244"/>
              <a:gd name="connsiteX1" fmla="*/ 483610 w 12281973"/>
              <a:gd name="connsiteY1" fmla="*/ 27868 h 6248244"/>
              <a:gd name="connsiteX2" fmla="*/ 36453 w 12281973"/>
              <a:gd name="connsiteY2" fmla="*/ 43628 h 6248244"/>
              <a:gd name="connsiteX3" fmla="*/ 36452 w 12281973"/>
              <a:gd name="connsiteY3" fmla="*/ 861992 h 6248244"/>
              <a:gd name="connsiteX4" fmla="*/ 17296 w 12281973"/>
              <a:gd name="connsiteY4" fmla="*/ 1386810 h 6248244"/>
              <a:gd name="connsiteX5" fmla="*/ 6679 w 12281973"/>
              <a:gd name="connsiteY5" fmla="*/ 4612015 h 6248244"/>
              <a:gd name="connsiteX6" fmla="*/ 89932 w 12281973"/>
              <a:gd name="connsiteY6" fmla="*/ 5958664 h 6248244"/>
              <a:gd name="connsiteX7" fmla="*/ 2768884 w 12281973"/>
              <a:gd name="connsiteY7" fmla="*/ 5946805 h 6248244"/>
              <a:gd name="connsiteX8" fmla="*/ 4422579 w 12281973"/>
              <a:gd name="connsiteY8" fmla="*/ 5925422 h 6248244"/>
              <a:gd name="connsiteX9" fmla="*/ 5393880 w 12281973"/>
              <a:gd name="connsiteY9" fmla="*/ 5941285 h 6248244"/>
              <a:gd name="connsiteX10" fmla="*/ 5877638 w 12281973"/>
              <a:gd name="connsiteY10" fmla="*/ 6248244 h 6248244"/>
              <a:gd name="connsiteX11" fmla="*/ 6150141 w 12281973"/>
              <a:gd name="connsiteY11" fmla="*/ 5925516 h 6248244"/>
              <a:gd name="connsiteX12" fmla="*/ 9277333 w 12281973"/>
              <a:gd name="connsiteY12" fmla="*/ 5928731 h 6248244"/>
              <a:gd name="connsiteX13" fmla="*/ 10186235 w 12281973"/>
              <a:gd name="connsiteY13" fmla="*/ 5931606 h 6248244"/>
              <a:gd name="connsiteX14" fmla="*/ 11106174 w 12281973"/>
              <a:gd name="connsiteY14" fmla="*/ 5939473 h 6248244"/>
              <a:gd name="connsiteX15" fmla="*/ 12264257 w 12281973"/>
              <a:gd name="connsiteY15" fmla="*/ 5938427 h 6248244"/>
              <a:gd name="connsiteX16" fmla="*/ 12242403 w 12281973"/>
              <a:gd name="connsiteY16" fmla="*/ 2638781 h 6248244"/>
              <a:gd name="connsiteX17" fmla="*/ 12233051 w 12281973"/>
              <a:gd name="connsiteY17" fmla="*/ 193420 h 6248244"/>
              <a:gd name="connsiteX18" fmla="*/ 11824723 w 12281973"/>
              <a:gd name="connsiteY18" fmla="*/ 146142 h 6248244"/>
              <a:gd name="connsiteX19" fmla="*/ 10438260 w 12281973"/>
              <a:gd name="connsiteY19" fmla="*/ 118166 h 6248244"/>
              <a:gd name="connsiteX20" fmla="*/ 7778825 w 12281973"/>
              <a:gd name="connsiteY20" fmla="*/ 93017 h 6248244"/>
              <a:gd name="connsiteX21" fmla="*/ 2071691 w 12281973"/>
              <a:gd name="connsiteY21" fmla="*/ 17107 h 6248244"/>
              <a:gd name="connsiteX0" fmla="*/ 2071691 w 12281973"/>
              <a:gd name="connsiteY0" fmla="*/ 19214 h 6250351"/>
              <a:gd name="connsiteX1" fmla="*/ 483610 w 12281973"/>
              <a:gd name="connsiteY1" fmla="*/ 29975 h 6250351"/>
              <a:gd name="connsiteX2" fmla="*/ 36453 w 12281973"/>
              <a:gd name="connsiteY2" fmla="*/ 45735 h 6250351"/>
              <a:gd name="connsiteX3" fmla="*/ 36452 w 12281973"/>
              <a:gd name="connsiteY3" fmla="*/ 864099 h 6250351"/>
              <a:gd name="connsiteX4" fmla="*/ 17296 w 12281973"/>
              <a:gd name="connsiteY4" fmla="*/ 1388917 h 6250351"/>
              <a:gd name="connsiteX5" fmla="*/ 6679 w 12281973"/>
              <a:gd name="connsiteY5" fmla="*/ 4614122 h 6250351"/>
              <a:gd name="connsiteX6" fmla="*/ 89932 w 12281973"/>
              <a:gd name="connsiteY6" fmla="*/ 5960771 h 6250351"/>
              <a:gd name="connsiteX7" fmla="*/ 2768884 w 12281973"/>
              <a:gd name="connsiteY7" fmla="*/ 5948912 h 6250351"/>
              <a:gd name="connsiteX8" fmla="*/ 4422579 w 12281973"/>
              <a:gd name="connsiteY8" fmla="*/ 5927529 h 6250351"/>
              <a:gd name="connsiteX9" fmla="*/ 5393880 w 12281973"/>
              <a:gd name="connsiteY9" fmla="*/ 5943392 h 6250351"/>
              <a:gd name="connsiteX10" fmla="*/ 5877638 w 12281973"/>
              <a:gd name="connsiteY10" fmla="*/ 6250351 h 6250351"/>
              <a:gd name="connsiteX11" fmla="*/ 6150141 w 12281973"/>
              <a:gd name="connsiteY11" fmla="*/ 5927623 h 6250351"/>
              <a:gd name="connsiteX12" fmla="*/ 9277333 w 12281973"/>
              <a:gd name="connsiteY12" fmla="*/ 5930838 h 6250351"/>
              <a:gd name="connsiteX13" fmla="*/ 10186235 w 12281973"/>
              <a:gd name="connsiteY13" fmla="*/ 5933713 h 6250351"/>
              <a:gd name="connsiteX14" fmla="*/ 11106174 w 12281973"/>
              <a:gd name="connsiteY14" fmla="*/ 5941580 h 6250351"/>
              <a:gd name="connsiteX15" fmla="*/ 12264257 w 12281973"/>
              <a:gd name="connsiteY15" fmla="*/ 5940534 h 6250351"/>
              <a:gd name="connsiteX16" fmla="*/ 12242403 w 12281973"/>
              <a:gd name="connsiteY16" fmla="*/ 2640888 h 6250351"/>
              <a:gd name="connsiteX17" fmla="*/ 12233051 w 12281973"/>
              <a:gd name="connsiteY17" fmla="*/ 195527 h 6250351"/>
              <a:gd name="connsiteX18" fmla="*/ 11824723 w 12281973"/>
              <a:gd name="connsiteY18" fmla="*/ 148249 h 6250351"/>
              <a:gd name="connsiteX19" fmla="*/ 10295765 w 12281973"/>
              <a:gd name="connsiteY19" fmla="*/ 141693 h 6250351"/>
              <a:gd name="connsiteX20" fmla="*/ 7778825 w 12281973"/>
              <a:gd name="connsiteY20" fmla="*/ 95124 h 6250351"/>
              <a:gd name="connsiteX21" fmla="*/ 2071691 w 12281973"/>
              <a:gd name="connsiteY21" fmla="*/ 19214 h 6250351"/>
              <a:gd name="connsiteX0" fmla="*/ 2071691 w 12322325"/>
              <a:gd name="connsiteY0" fmla="*/ 0 h 6231137"/>
              <a:gd name="connsiteX1" fmla="*/ 483610 w 12322325"/>
              <a:gd name="connsiteY1" fmla="*/ 10761 h 6231137"/>
              <a:gd name="connsiteX2" fmla="*/ 36453 w 12322325"/>
              <a:gd name="connsiteY2" fmla="*/ 26521 h 6231137"/>
              <a:gd name="connsiteX3" fmla="*/ 36452 w 12322325"/>
              <a:gd name="connsiteY3" fmla="*/ 844885 h 6231137"/>
              <a:gd name="connsiteX4" fmla="*/ 17296 w 12322325"/>
              <a:gd name="connsiteY4" fmla="*/ 1369703 h 6231137"/>
              <a:gd name="connsiteX5" fmla="*/ 6679 w 12322325"/>
              <a:gd name="connsiteY5" fmla="*/ 4594908 h 6231137"/>
              <a:gd name="connsiteX6" fmla="*/ 89932 w 12322325"/>
              <a:gd name="connsiteY6" fmla="*/ 5941557 h 6231137"/>
              <a:gd name="connsiteX7" fmla="*/ 2768884 w 12322325"/>
              <a:gd name="connsiteY7" fmla="*/ 5929698 h 6231137"/>
              <a:gd name="connsiteX8" fmla="*/ 4422579 w 12322325"/>
              <a:gd name="connsiteY8" fmla="*/ 5908315 h 6231137"/>
              <a:gd name="connsiteX9" fmla="*/ 5393880 w 12322325"/>
              <a:gd name="connsiteY9" fmla="*/ 5924178 h 6231137"/>
              <a:gd name="connsiteX10" fmla="*/ 5877638 w 12322325"/>
              <a:gd name="connsiteY10" fmla="*/ 6231137 h 6231137"/>
              <a:gd name="connsiteX11" fmla="*/ 6150141 w 12322325"/>
              <a:gd name="connsiteY11" fmla="*/ 5908409 h 6231137"/>
              <a:gd name="connsiteX12" fmla="*/ 9277333 w 12322325"/>
              <a:gd name="connsiteY12" fmla="*/ 5911624 h 6231137"/>
              <a:gd name="connsiteX13" fmla="*/ 10186235 w 12322325"/>
              <a:gd name="connsiteY13" fmla="*/ 5914499 h 6231137"/>
              <a:gd name="connsiteX14" fmla="*/ 11106174 w 12322325"/>
              <a:gd name="connsiteY14" fmla="*/ 5922366 h 6231137"/>
              <a:gd name="connsiteX15" fmla="*/ 12264257 w 12322325"/>
              <a:gd name="connsiteY15" fmla="*/ 5921320 h 6231137"/>
              <a:gd name="connsiteX16" fmla="*/ 12242403 w 12322325"/>
              <a:gd name="connsiteY16" fmla="*/ 2621674 h 6231137"/>
              <a:gd name="connsiteX17" fmla="*/ 12233051 w 12322325"/>
              <a:gd name="connsiteY17" fmla="*/ 176313 h 6231137"/>
              <a:gd name="connsiteX18" fmla="*/ 11824723 w 12322325"/>
              <a:gd name="connsiteY18" fmla="*/ 129035 h 6231137"/>
              <a:gd name="connsiteX19" fmla="*/ 10295765 w 12322325"/>
              <a:gd name="connsiteY19" fmla="*/ 122479 h 6231137"/>
              <a:gd name="connsiteX20" fmla="*/ 7778825 w 12322325"/>
              <a:gd name="connsiteY20" fmla="*/ 75910 h 6231137"/>
              <a:gd name="connsiteX21" fmla="*/ 2071691 w 12322325"/>
              <a:gd name="connsiteY21" fmla="*/ 0 h 6231137"/>
              <a:gd name="connsiteX0" fmla="*/ 2071691 w 12275492"/>
              <a:gd name="connsiteY0" fmla="*/ 0 h 6231137"/>
              <a:gd name="connsiteX1" fmla="*/ 483610 w 12275492"/>
              <a:gd name="connsiteY1" fmla="*/ 10761 h 6231137"/>
              <a:gd name="connsiteX2" fmla="*/ 36453 w 12275492"/>
              <a:gd name="connsiteY2" fmla="*/ 26521 h 6231137"/>
              <a:gd name="connsiteX3" fmla="*/ 36452 w 12275492"/>
              <a:gd name="connsiteY3" fmla="*/ 844885 h 6231137"/>
              <a:gd name="connsiteX4" fmla="*/ 17296 w 12275492"/>
              <a:gd name="connsiteY4" fmla="*/ 1369703 h 6231137"/>
              <a:gd name="connsiteX5" fmla="*/ 6679 w 12275492"/>
              <a:gd name="connsiteY5" fmla="*/ 4594908 h 6231137"/>
              <a:gd name="connsiteX6" fmla="*/ 89932 w 12275492"/>
              <a:gd name="connsiteY6" fmla="*/ 5941557 h 6231137"/>
              <a:gd name="connsiteX7" fmla="*/ 2768884 w 12275492"/>
              <a:gd name="connsiteY7" fmla="*/ 5929698 h 6231137"/>
              <a:gd name="connsiteX8" fmla="*/ 4422579 w 12275492"/>
              <a:gd name="connsiteY8" fmla="*/ 5908315 h 6231137"/>
              <a:gd name="connsiteX9" fmla="*/ 5393880 w 12275492"/>
              <a:gd name="connsiteY9" fmla="*/ 5924178 h 6231137"/>
              <a:gd name="connsiteX10" fmla="*/ 5877638 w 12275492"/>
              <a:gd name="connsiteY10" fmla="*/ 6231137 h 6231137"/>
              <a:gd name="connsiteX11" fmla="*/ 6150141 w 12275492"/>
              <a:gd name="connsiteY11" fmla="*/ 5908409 h 6231137"/>
              <a:gd name="connsiteX12" fmla="*/ 9277333 w 12275492"/>
              <a:gd name="connsiteY12" fmla="*/ 5911624 h 6231137"/>
              <a:gd name="connsiteX13" fmla="*/ 10186235 w 12275492"/>
              <a:gd name="connsiteY13" fmla="*/ 5914499 h 6231137"/>
              <a:gd name="connsiteX14" fmla="*/ 11106174 w 12275492"/>
              <a:gd name="connsiteY14" fmla="*/ 5922366 h 6231137"/>
              <a:gd name="connsiteX15" fmla="*/ 12264257 w 12275492"/>
              <a:gd name="connsiteY15" fmla="*/ 5921320 h 6231137"/>
              <a:gd name="connsiteX16" fmla="*/ 12242403 w 12275492"/>
              <a:gd name="connsiteY16" fmla="*/ 2621674 h 6231137"/>
              <a:gd name="connsiteX17" fmla="*/ 12233051 w 12275492"/>
              <a:gd name="connsiteY17" fmla="*/ 176313 h 6231137"/>
              <a:gd name="connsiteX18" fmla="*/ 11824723 w 12275492"/>
              <a:gd name="connsiteY18" fmla="*/ 129035 h 6231137"/>
              <a:gd name="connsiteX19" fmla="*/ 10295765 w 12275492"/>
              <a:gd name="connsiteY19" fmla="*/ 122479 h 6231137"/>
              <a:gd name="connsiteX20" fmla="*/ 7778825 w 12275492"/>
              <a:gd name="connsiteY20" fmla="*/ 75910 h 6231137"/>
              <a:gd name="connsiteX21" fmla="*/ 2071691 w 12275492"/>
              <a:gd name="connsiteY21" fmla="*/ 0 h 6231137"/>
              <a:gd name="connsiteX0" fmla="*/ 2071691 w 12313887"/>
              <a:gd name="connsiteY0" fmla="*/ 20004 h 6251141"/>
              <a:gd name="connsiteX1" fmla="*/ 483610 w 12313887"/>
              <a:gd name="connsiteY1" fmla="*/ 30765 h 6251141"/>
              <a:gd name="connsiteX2" fmla="*/ 36453 w 12313887"/>
              <a:gd name="connsiteY2" fmla="*/ 46525 h 6251141"/>
              <a:gd name="connsiteX3" fmla="*/ 36452 w 12313887"/>
              <a:gd name="connsiteY3" fmla="*/ 864889 h 6251141"/>
              <a:gd name="connsiteX4" fmla="*/ 17296 w 12313887"/>
              <a:gd name="connsiteY4" fmla="*/ 1389707 h 6251141"/>
              <a:gd name="connsiteX5" fmla="*/ 6679 w 12313887"/>
              <a:gd name="connsiteY5" fmla="*/ 4614912 h 6251141"/>
              <a:gd name="connsiteX6" fmla="*/ 89932 w 12313887"/>
              <a:gd name="connsiteY6" fmla="*/ 5961561 h 6251141"/>
              <a:gd name="connsiteX7" fmla="*/ 2768884 w 12313887"/>
              <a:gd name="connsiteY7" fmla="*/ 5949702 h 6251141"/>
              <a:gd name="connsiteX8" fmla="*/ 4422579 w 12313887"/>
              <a:gd name="connsiteY8" fmla="*/ 5928319 h 6251141"/>
              <a:gd name="connsiteX9" fmla="*/ 5393880 w 12313887"/>
              <a:gd name="connsiteY9" fmla="*/ 5944182 h 6251141"/>
              <a:gd name="connsiteX10" fmla="*/ 5877638 w 12313887"/>
              <a:gd name="connsiteY10" fmla="*/ 6251141 h 6251141"/>
              <a:gd name="connsiteX11" fmla="*/ 6150141 w 12313887"/>
              <a:gd name="connsiteY11" fmla="*/ 5928413 h 6251141"/>
              <a:gd name="connsiteX12" fmla="*/ 9277333 w 12313887"/>
              <a:gd name="connsiteY12" fmla="*/ 5931628 h 6251141"/>
              <a:gd name="connsiteX13" fmla="*/ 10186235 w 12313887"/>
              <a:gd name="connsiteY13" fmla="*/ 5934503 h 6251141"/>
              <a:gd name="connsiteX14" fmla="*/ 11106174 w 12313887"/>
              <a:gd name="connsiteY14" fmla="*/ 5942370 h 6251141"/>
              <a:gd name="connsiteX15" fmla="*/ 12264257 w 12313887"/>
              <a:gd name="connsiteY15" fmla="*/ 5941324 h 6251141"/>
              <a:gd name="connsiteX16" fmla="*/ 12289901 w 12313887"/>
              <a:gd name="connsiteY16" fmla="*/ 2652389 h 6251141"/>
              <a:gd name="connsiteX17" fmla="*/ 12233051 w 12313887"/>
              <a:gd name="connsiteY17" fmla="*/ 196317 h 6251141"/>
              <a:gd name="connsiteX18" fmla="*/ 11824723 w 12313887"/>
              <a:gd name="connsiteY18" fmla="*/ 149039 h 6251141"/>
              <a:gd name="connsiteX19" fmla="*/ 10295765 w 12313887"/>
              <a:gd name="connsiteY19" fmla="*/ 142483 h 6251141"/>
              <a:gd name="connsiteX20" fmla="*/ 7778825 w 12313887"/>
              <a:gd name="connsiteY20" fmla="*/ 95914 h 6251141"/>
              <a:gd name="connsiteX21" fmla="*/ 2071691 w 12313887"/>
              <a:gd name="connsiteY21" fmla="*/ 20004 h 6251141"/>
              <a:gd name="connsiteX0" fmla="*/ 2071691 w 12332516"/>
              <a:gd name="connsiteY0" fmla="*/ 20004 h 6251141"/>
              <a:gd name="connsiteX1" fmla="*/ 483610 w 12332516"/>
              <a:gd name="connsiteY1" fmla="*/ 30765 h 6251141"/>
              <a:gd name="connsiteX2" fmla="*/ 36453 w 12332516"/>
              <a:gd name="connsiteY2" fmla="*/ 46525 h 6251141"/>
              <a:gd name="connsiteX3" fmla="*/ 36452 w 12332516"/>
              <a:gd name="connsiteY3" fmla="*/ 864889 h 6251141"/>
              <a:gd name="connsiteX4" fmla="*/ 17296 w 12332516"/>
              <a:gd name="connsiteY4" fmla="*/ 1389707 h 6251141"/>
              <a:gd name="connsiteX5" fmla="*/ 6679 w 12332516"/>
              <a:gd name="connsiteY5" fmla="*/ 4614912 h 6251141"/>
              <a:gd name="connsiteX6" fmla="*/ 89932 w 12332516"/>
              <a:gd name="connsiteY6" fmla="*/ 5961561 h 6251141"/>
              <a:gd name="connsiteX7" fmla="*/ 2768884 w 12332516"/>
              <a:gd name="connsiteY7" fmla="*/ 5949702 h 6251141"/>
              <a:gd name="connsiteX8" fmla="*/ 4422579 w 12332516"/>
              <a:gd name="connsiteY8" fmla="*/ 5928319 h 6251141"/>
              <a:gd name="connsiteX9" fmla="*/ 5393880 w 12332516"/>
              <a:gd name="connsiteY9" fmla="*/ 5944182 h 6251141"/>
              <a:gd name="connsiteX10" fmla="*/ 5877638 w 12332516"/>
              <a:gd name="connsiteY10" fmla="*/ 6251141 h 6251141"/>
              <a:gd name="connsiteX11" fmla="*/ 6150141 w 12332516"/>
              <a:gd name="connsiteY11" fmla="*/ 5928413 h 6251141"/>
              <a:gd name="connsiteX12" fmla="*/ 9277333 w 12332516"/>
              <a:gd name="connsiteY12" fmla="*/ 5931628 h 6251141"/>
              <a:gd name="connsiteX13" fmla="*/ 10186235 w 12332516"/>
              <a:gd name="connsiteY13" fmla="*/ 5934503 h 6251141"/>
              <a:gd name="connsiteX14" fmla="*/ 11106174 w 12332516"/>
              <a:gd name="connsiteY14" fmla="*/ 5942370 h 6251141"/>
              <a:gd name="connsiteX15" fmla="*/ 12264257 w 12332516"/>
              <a:gd name="connsiteY15" fmla="*/ 5941324 h 6251141"/>
              <a:gd name="connsiteX16" fmla="*/ 12289901 w 12332516"/>
              <a:gd name="connsiteY16" fmla="*/ 2652389 h 6251141"/>
              <a:gd name="connsiteX17" fmla="*/ 12280552 w 12332516"/>
              <a:gd name="connsiteY17" fmla="*/ 196317 h 6251141"/>
              <a:gd name="connsiteX18" fmla="*/ 11824723 w 12332516"/>
              <a:gd name="connsiteY18" fmla="*/ 149039 h 6251141"/>
              <a:gd name="connsiteX19" fmla="*/ 10295765 w 12332516"/>
              <a:gd name="connsiteY19" fmla="*/ 142483 h 6251141"/>
              <a:gd name="connsiteX20" fmla="*/ 7778825 w 12332516"/>
              <a:gd name="connsiteY20" fmla="*/ 95914 h 6251141"/>
              <a:gd name="connsiteX21" fmla="*/ 2071691 w 12332516"/>
              <a:gd name="connsiteY21" fmla="*/ 20004 h 6251141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2652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578608 w 12322347"/>
              <a:gd name="connsiteY1" fmla="*/ 42448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261685 w 12322347"/>
              <a:gd name="connsiteY0" fmla="*/ 10365 h 6188689"/>
              <a:gd name="connsiteX1" fmla="*/ 578608 w 12322347"/>
              <a:gd name="connsiteY1" fmla="*/ 0 h 6188689"/>
              <a:gd name="connsiteX2" fmla="*/ 36453 w 12322347"/>
              <a:gd name="connsiteY2" fmla="*/ 26323 h 6188689"/>
              <a:gd name="connsiteX3" fmla="*/ 36452 w 12322347"/>
              <a:gd name="connsiteY3" fmla="*/ 802437 h 6188689"/>
              <a:gd name="connsiteX4" fmla="*/ 17296 w 12322347"/>
              <a:gd name="connsiteY4" fmla="*/ 1327255 h 6188689"/>
              <a:gd name="connsiteX5" fmla="*/ 6679 w 12322347"/>
              <a:gd name="connsiteY5" fmla="*/ 4552460 h 6188689"/>
              <a:gd name="connsiteX6" fmla="*/ 89932 w 12322347"/>
              <a:gd name="connsiteY6" fmla="*/ 5899109 h 6188689"/>
              <a:gd name="connsiteX7" fmla="*/ 2768884 w 12322347"/>
              <a:gd name="connsiteY7" fmla="*/ 5887250 h 6188689"/>
              <a:gd name="connsiteX8" fmla="*/ 4422579 w 12322347"/>
              <a:gd name="connsiteY8" fmla="*/ 5865867 h 6188689"/>
              <a:gd name="connsiteX9" fmla="*/ 5393880 w 12322347"/>
              <a:gd name="connsiteY9" fmla="*/ 5881730 h 6188689"/>
              <a:gd name="connsiteX10" fmla="*/ 5877638 w 12322347"/>
              <a:gd name="connsiteY10" fmla="*/ 6188689 h 6188689"/>
              <a:gd name="connsiteX11" fmla="*/ 6150141 w 12322347"/>
              <a:gd name="connsiteY11" fmla="*/ 5865961 h 6188689"/>
              <a:gd name="connsiteX12" fmla="*/ 9277333 w 12322347"/>
              <a:gd name="connsiteY12" fmla="*/ 5869176 h 6188689"/>
              <a:gd name="connsiteX13" fmla="*/ 10186235 w 12322347"/>
              <a:gd name="connsiteY13" fmla="*/ 5872051 h 6188689"/>
              <a:gd name="connsiteX14" fmla="*/ 11106174 w 12322347"/>
              <a:gd name="connsiteY14" fmla="*/ 5879918 h 6188689"/>
              <a:gd name="connsiteX15" fmla="*/ 12264257 w 12322347"/>
              <a:gd name="connsiteY15" fmla="*/ 5878872 h 6188689"/>
              <a:gd name="connsiteX16" fmla="*/ 12289901 w 12322347"/>
              <a:gd name="connsiteY16" fmla="*/ 2589937 h 6188689"/>
              <a:gd name="connsiteX17" fmla="*/ 12280552 w 12322347"/>
              <a:gd name="connsiteY17" fmla="*/ 133865 h 6188689"/>
              <a:gd name="connsiteX18" fmla="*/ 11824723 w 12322347"/>
              <a:gd name="connsiteY18" fmla="*/ 86587 h 6188689"/>
              <a:gd name="connsiteX19" fmla="*/ 10295765 w 12322347"/>
              <a:gd name="connsiteY19" fmla="*/ 80031 h 6188689"/>
              <a:gd name="connsiteX20" fmla="*/ 7778825 w 12322347"/>
              <a:gd name="connsiteY20" fmla="*/ 33462 h 6188689"/>
              <a:gd name="connsiteX21" fmla="*/ 2261685 w 12322347"/>
              <a:gd name="connsiteY21" fmla="*/ 10365 h 6188689"/>
              <a:gd name="connsiteX0" fmla="*/ 2261685 w 12322347"/>
              <a:gd name="connsiteY0" fmla="*/ 0 h 6178324"/>
              <a:gd name="connsiteX1" fmla="*/ 816102 w 12322347"/>
              <a:gd name="connsiteY1" fmla="*/ 10760 h 6178324"/>
              <a:gd name="connsiteX2" fmla="*/ 36453 w 12322347"/>
              <a:gd name="connsiteY2" fmla="*/ 15958 h 6178324"/>
              <a:gd name="connsiteX3" fmla="*/ 36452 w 12322347"/>
              <a:gd name="connsiteY3" fmla="*/ 792072 h 6178324"/>
              <a:gd name="connsiteX4" fmla="*/ 17296 w 12322347"/>
              <a:gd name="connsiteY4" fmla="*/ 1316890 h 6178324"/>
              <a:gd name="connsiteX5" fmla="*/ 6679 w 12322347"/>
              <a:gd name="connsiteY5" fmla="*/ 4542095 h 6178324"/>
              <a:gd name="connsiteX6" fmla="*/ 89932 w 12322347"/>
              <a:gd name="connsiteY6" fmla="*/ 5888744 h 6178324"/>
              <a:gd name="connsiteX7" fmla="*/ 2768884 w 12322347"/>
              <a:gd name="connsiteY7" fmla="*/ 5876885 h 6178324"/>
              <a:gd name="connsiteX8" fmla="*/ 4422579 w 12322347"/>
              <a:gd name="connsiteY8" fmla="*/ 5855502 h 6178324"/>
              <a:gd name="connsiteX9" fmla="*/ 5393880 w 12322347"/>
              <a:gd name="connsiteY9" fmla="*/ 5871365 h 6178324"/>
              <a:gd name="connsiteX10" fmla="*/ 5877638 w 12322347"/>
              <a:gd name="connsiteY10" fmla="*/ 6178324 h 6178324"/>
              <a:gd name="connsiteX11" fmla="*/ 6150141 w 12322347"/>
              <a:gd name="connsiteY11" fmla="*/ 5855596 h 6178324"/>
              <a:gd name="connsiteX12" fmla="*/ 9277333 w 12322347"/>
              <a:gd name="connsiteY12" fmla="*/ 5858811 h 6178324"/>
              <a:gd name="connsiteX13" fmla="*/ 10186235 w 12322347"/>
              <a:gd name="connsiteY13" fmla="*/ 5861686 h 6178324"/>
              <a:gd name="connsiteX14" fmla="*/ 11106174 w 12322347"/>
              <a:gd name="connsiteY14" fmla="*/ 5869553 h 6178324"/>
              <a:gd name="connsiteX15" fmla="*/ 12264257 w 12322347"/>
              <a:gd name="connsiteY15" fmla="*/ 5868507 h 6178324"/>
              <a:gd name="connsiteX16" fmla="*/ 12289901 w 12322347"/>
              <a:gd name="connsiteY16" fmla="*/ 2579572 h 6178324"/>
              <a:gd name="connsiteX17" fmla="*/ 12280552 w 12322347"/>
              <a:gd name="connsiteY17" fmla="*/ 123500 h 6178324"/>
              <a:gd name="connsiteX18" fmla="*/ 11824723 w 12322347"/>
              <a:gd name="connsiteY18" fmla="*/ 76222 h 6178324"/>
              <a:gd name="connsiteX19" fmla="*/ 10295765 w 12322347"/>
              <a:gd name="connsiteY19" fmla="*/ 69666 h 6178324"/>
              <a:gd name="connsiteX20" fmla="*/ 7778825 w 12322347"/>
              <a:gd name="connsiteY20" fmla="*/ 23097 h 6178324"/>
              <a:gd name="connsiteX21" fmla="*/ 2261685 w 12322347"/>
              <a:gd name="connsiteY21" fmla="*/ 0 h 617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22347" h="6178324">
                <a:moveTo>
                  <a:pt x="2261685" y="0"/>
                </a:moveTo>
                <a:lnTo>
                  <a:pt x="816102" y="10760"/>
                </a:lnTo>
                <a:lnTo>
                  <a:pt x="36453" y="15958"/>
                </a:lnTo>
                <a:cubicBezTo>
                  <a:pt x="36453" y="288746"/>
                  <a:pt x="36452" y="519284"/>
                  <a:pt x="36452" y="792072"/>
                </a:cubicBezTo>
                <a:cubicBezTo>
                  <a:pt x="37984" y="902748"/>
                  <a:pt x="15764" y="1206214"/>
                  <a:pt x="17296" y="1316890"/>
                </a:cubicBezTo>
                <a:cubicBezTo>
                  <a:pt x="32125" y="1752674"/>
                  <a:pt x="-17301" y="3705146"/>
                  <a:pt x="6679" y="4542095"/>
                </a:cubicBezTo>
                <a:cubicBezTo>
                  <a:pt x="46570" y="5225386"/>
                  <a:pt x="-51265" y="5916324"/>
                  <a:pt x="89932" y="5888744"/>
                </a:cubicBezTo>
                <a:cubicBezTo>
                  <a:pt x="879263" y="5903089"/>
                  <a:pt x="1955065" y="5877266"/>
                  <a:pt x="2768884" y="5876885"/>
                </a:cubicBezTo>
                <a:lnTo>
                  <a:pt x="4422579" y="5855502"/>
                </a:lnTo>
                <a:lnTo>
                  <a:pt x="5393880" y="5871365"/>
                </a:lnTo>
                <a:cubicBezTo>
                  <a:pt x="5664089" y="6007274"/>
                  <a:pt x="5704024" y="6065354"/>
                  <a:pt x="5877638" y="6178324"/>
                </a:cubicBezTo>
                <a:cubicBezTo>
                  <a:pt x="5954187" y="6102215"/>
                  <a:pt x="6049125" y="5996227"/>
                  <a:pt x="6150141" y="5855596"/>
                </a:cubicBezTo>
                <a:cubicBezTo>
                  <a:pt x="6237130" y="5852856"/>
                  <a:pt x="8916121" y="5865726"/>
                  <a:pt x="9277333" y="5858811"/>
                </a:cubicBezTo>
                <a:lnTo>
                  <a:pt x="10186235" y="5861686"/>
                </a:lnTo>
                <a:lnTo>
                  <a:pt x="11106174" y="5869553"/>
                </a:lnTo>
                <a:cubicBezTo>
                  <a:pt x="11463837" y="5859889"/>
                  <a:pt x="12237326" y="5912260"/>
                  <a:pt x="12264257" y="5868507"/>
                </a:cubicBezTo>
                <a:cubicBezTo>
                  <a:pt x="12302700" y="5662987"/>
                  <a:pt x="12276557" y="4364873"/>
                  <a:pt x="12289901" y="2579572"/>
                </a:cubicBezTo>
                <a:cubicBezTo>
                  <a:pt x="12338262" y="1498304"/>
                  <a:pt x="12330432" y="544926"/>
                  <a:pt x="12280552" y="123500"/>
                </a:cubicBezTo>
                <a:cubicBezTo>
                  <a:pt x="12274271" y="70433"/>
                  <a:pt x="12155521" y="85194"/>
                  <a:pt x="11824723" y="76222"/>
                </a:cubicBezTo>
                <a:cubicBezTo>
                  <a:pt x="11493925" y="67250"/>
                  <a:pt x="10495817" y="85585"/>
                  <a:pt x="10295765" y="69666"/>
                </a:cubicBezTo>
                <a:lnTo>
                  <a:pt x="7778825" y="23097"/>
                </a:lnTo>
                <a:lnTo>
                  <a:pt x="2261685" y="0"/>
                </a:ln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BFD6B65-6A90-4C50-9533-D82D69013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6379954" y="821227"/>
            <a:ext cx="5689735" cy="5117957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214933 w 12114253"/>
              <a:gd name="connsiteY9" fmla="*/ 5924178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308929 w 12114253"/>
              <a:gd name="connsiteY8" fmla="*/ 5926717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952198 w 12173707"/>
              <a:gd name="connsiteY0" fmla="*/ 0 h 6231137"/>
              <a:gd name="connsiteX1" fmla="*/ 364117 w 12173707"/>
              <a:gd name="connsiteY1" fmla="*/ 10761 h 6231137"/>
              <a:gd name="connsiteX2" fmla="*/ 59454 w 12173707"/>
              <a:gd name="connsiteY2" fmla="*/ 47942 h 6231137"/>
              <a:gd name="connsiteX3" fmla="*/ 59454 w 12173707"/>
              <a:gd name="connsiteY3" fmla="*/ 909146 h 6231137"/>
              <a:gd name="connsiteX4" fmla="*/ 64051 w 12173707"/>
              <a:gd name="connsiteY4" fmla="*/ 909146 h 6231137"/>
              <a:gd name="connsiteX5" fmla="*/ 148426 w 12173707"/>
              <a:gd name="connsiteY5" fmla="*/ 3523848 h 6231137"/>
              <a:gd name="connsiteX6" fmla="*/ 41689 w 12173707"/>
              <a:gd name="connsiteY6" fmla="*/ 5941555 h 6231137"/>
              <a:gd name="connsiteX7" fmla="*/ 2649391 w 12173707"/>
              <a:gd name="connsiteY7" fmla="*/ 5929698 h 6231137"/>
              <a:gd name="connsiteX8" fmla="*/ 4303086 w 12173707"/>
              <a:gd name="connsiteY8" fmla="*/ 5908315 h 6231137"/>
              <a:gd name="connsiteX9" fmla="*/ 5274387 w 12173707"/>
              <a:gd name="connsiteY9" fmla="*/ 5924178 h 6231137"/>
              <a:gd name="connsiteX10" fmla="*/ 5758145 w 12173707"/>
              <a:gd name="connsiteY10" fmla="*/ 6231137 h 6231137"/>
              <a:gd name="connsiteX11" fmla="*/ 6030648 w 12173707"/>
              <a:gd name="connsiteY11" fmla="*/ 5908409 h 6231137"/>
              <a:gd name="connsiteX12" fmla="*/ 9157840 w 12173707"/>
              <a:gd name="connsiteY12" fmla="*/ 5911624 h 6231137"/>
              <a:gd name="connsiteX13" fmla="*/ 10066742 w 12173707"/>
              <a:gd name="connsiteY13" fmla="*/ 5914499 h 6231137"/>
              <a:gd name="connsiteX14" fmla="*/ 10986681 w 12173707"/>
              <a:gd name="connsiteY14" fmla="*/ 5922366 h 6231137"/>
              <a:gd name="connsiteX15" fmla="*/ 12144764 w 12173707"/>
              <a:gd name="connsiteY15" fmla="*/ 5921320 h 6231137"/>
              <a:gd name="connsiteX16" fmla="*/ 12122910 w 12173707"/>
              <a:gd name="connsiteY16" fmla="*/ 2621674 h 6231137"/>
              <a:gd name="connsiteX17" fmla="*/ 12113558 w 12173707"/>
              <a:gd name="connsiteY17" fmla="*/ 176313 h 6231137"/>
              <a:gd name="connsiteX18" fmla="*/ 11348991 w 12173707"/>
              <a:gd name="connsiteY18" fmla="*/ 107615 h 6231137"/>
              <a:gd name="connsiteX19" fmla="*/ 10318767 w 12173707"/>
              <a:gd name="connsiteY19" fmla="*/ 101059 h 6231137"/>
              <a:gd name="connsiteX20" fmla="*/ 7659332 w 12173707"/>
              <a:gd name="connsiteY20" fmla="*/ 75910 h 6231137"/>
              <a:gd name="connsiteX21" fmla="*/ 1952198 w 12173707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9 w 12201124"/>
              <a:gd name="connsiteY5" fmla="*/ 3534559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8 w 12201124"/>
              <a:gd name="connsiteY5" fmla="*/ 4337852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86334 w 12207843"/>
              <a:gd name="connsiteY0" fmla="*/ 0 h 6231137"/>
              <a:gd name="connsiteX1" fmla="*/ 398253 w 12207843"/>
              <a:gd name="connsiteY1" fmla="*/ 10761 h 6231137"/>
              <a:gd name="connsiteX2" fmla="*/ 93590 w 12207843"/>
              <a:gd name="connsiteY2" fmla="*/ 47942 h 6231137"/>
              <a:gd name="connsiteX3" fmla="*/ 93590 w 12207843"/>
              <a:gd name="connsiteY3" fmla="*/ 909146 h 6231137"/>
              <a:gd name="connsiteX4" fmla="*/ 98187 w 12207843"/>
              <a:gd name="connsiteY4" fmla="*/ 909146 h 6231137"/>
              <a:gd name="connsiteX5" fmla="*/ 40067 w 12207843"/>
              <a:gd name="connsiteY5" fmla="*/ 4337852 h 6231137"/>
              <a:gd name="connsiteX6" fmla="*/ 75825 w 12207843"/>
              <a:gd name="connsiteY6" fmla="*/ 5941555 h 6231137"/>
              <a:gd name="connsiteX7" fmla="*/ 2683527 w 12207843"/>
              <a:gd name="connsiteY7" fmla="*/ 5929698 h 6231137"/>
              <a:gd name="connsiteX8" fmla="*/ 4337222 w 12207843"/>
              <a:gd name="connsiteY8" fmla="*/ 5908315 h 6231137"/>
              <a:gd name="connsiteX9" fmla="*/ 5308523 w 12207843"/>
              <a:gd name="connsiteY9" fmla="*/ 5924178 h 6231137"/>
              <a:gd name="connsiteX10" fmla="*/ 5792281 w 12207843"/>
              <a:gd name="connsiteY10" fmla="*/ 6231137 h 6231137"/>
              <a:gd name="connsiteX11" fmla="*/ 6064784 w 12207843"/>
              <a:gd name="connsiteY11" fmla="*/ 5908409 h 6231137"/>
              <a:gd name="connsiteX12" fmla="*/ 9191976 w 12207843"/>
              <a:gd name="connsiteY12" fmla="*/ 5911624 h 6231137"/>
              <a:gd name="connsiteX13" fmla="*/ 10100878 w 12207843"/>
              <a:gd name="connsiteY13" fmla="*/ 5914499 h 6231137"/>
              <a:gd name="connsiteX14" fmla="*/ 11020817 w 12207843"/>
              <a:gd name="connsiteY14" fmla="*/ 5922366 h 6231137"/>
              <a:gd name="connsiteX15" fmla="*/ 12178900 w 12207843"/>
              <a:gd name="connsiteY15" fmla="*/ 5921320 h 6231137"/>
              <a:gd name="connsiteX16" fmla="*/ 12157046 w 12207843"/>
              <a:gd name="connsiteY16" fmla="*/ 2621674 h 6231137"/>
              <a:gd name="connsiteX17" fmla="*/ 12147694 w 12207843"/>
              <a:gd name="connsiteY17" fmla="*/ 176313 h 6231137"/>
              <a:gd name="connsiteX18" fmla="*/ 11383127 w 12207843"/>
              <a:gd name="connsiteY18" fmla="*/ 107615 h 6231137"/>
              <a:gd name="connsiteX19" fmla="*/ 10352903 w 12207843"/>
              <a:gd name="connsiteY19" fmla="*/ 101059 h 6231137"/>
              <a:gd name="connsiteX20" fmla="*/ 7693468 w 12207843"/>
              <a:gd name="connsiteY20" fmla="*/ 75910 h 6231137"/>
              <a:gd name="connsiteX21" fmla="*/ 1986334 w 12207843"/>
              <a:gd name="connsiteY21" fmla="*/ 0 h 6231137"/>
              <a:gd name="connsiteX0" fmla="*/ 1973709 w 12195218"/>
              <a:gd name="connsiteY0" fmla="*/ 0 h 6231137"/>
              <a:gd name="connsiteX1" fmla="*/ 385628 w 12195218"/>
              <a:gd name="connsiteY1" fmla="*/ 10761 h 6231137"/>
              <a:gd name="connsiteX2" fmla="*/ 80965 w 12195218"/>
              <a:gd name="connsiteY2" fmla="*/ 47942 h 6231137"/>
              <a:gd name="connsiteX3" fmla="*/ 80965 w 12195218"/>
              <a:gd name="connsiteY3" fmla="*/ 909146 h 6231137"/>
              <a:gd name="connsiteX4" fmla="*/ 85562 w 12195218"/>
              <a:gd name="connsiteY4" fmla="*/ 909146 h 6231137"/>
              <a:gd name="connsiteX5" fmla="*/ 27442 w 12195218"/>
              <a:gd name="connsiteY5" fmla="*/ 4337852 h 6231137"/>
              <a:gd name="connsiteX6" fmla="*/ 63200 w 12195218"/>
              <a:gd name="connsiteY6" fmla="*/ 5941555 h 6231137"/>
              <a:gd name="connsiteX7" fmla="*/ 2670902 w 12195218"/>
              <a:gd name="connsiteY7" fmla="*/ 5929698 h 6231137"/>
              <a:gd name="connsiteX8" fmla="*/ 4324597 w 12195218"/>
              <a:gd name="connsiteY8" fmla="*/ 5908315 h 6231137"/>
              <a:gd name="connsiteX9" fmla="*/ 5295898 w 12195218"/>
              <a:gd name="connsiteY9" fmla="*/ 5924178 h 6231137"/>
              <a:gd name="connsiteX10" fmla="*/ 5779656 w 12195218"/>
              <a:gd name="connsiteY10" fmla="*/ 6231137 h 6231137"/>
              <a:gd name="connsiteX11" fmla="*/ 6052159 w 12195218"/>
              <a:gd name="connsiteY11" fmla="*/ 5908409 h 6231137"/>
              <a:gd name="connsiteX12" fmla="*/ 9179351 w 12195218"/>
              <a:gd name="connsiteY12" fmla="*/ 5911624 h 6231137"/>
              <a:gd name="connsiteX13" fmla="*/ 10088253 w 12195218"/>
              <a:gd name="connsiteY13" fmla="*/ 5914499 h 6231137"/>
              <a:gd name="connsiteX14" fmla="*/ 11008192 w 12195218"/>
              <a:gd name="connsiteY14" fmla="*/ 5922366 h 6231137"/>
              <a:gd name="connsiteX15" fmla="*/ 12166275 w 12195218"/>
              <a:gd name="connsiteY15" fmla="*/ 5921320 h 6231137"/>
              <a:gd name="connsiteX16" fmla="*/ 12144421 w 12195218"/>
              <a:gd name="connsiteY16" fmla="*/ 2621674 h 6231137"/>
              <a:gd name="connsiteX17" fmla="*/ 12135069 w 12195218"/>
              <a:gd name="connsiteY17" fmla="*/ 176313 h 6231137"/>
              <a:gd name="connsiteX18" fmla="*/ 11370502 w 12195218"/>
              <a:gd name="connsiteY18" fmla="*/ 107615 h 6231137"/>
              <a:gd name="connsiteX19" fmla="*/ 10340278 w 12195218"/>
              <a:gd name="connsiteY19" fmla="*/ 101059 h 6231137"/>
              <a:gd name="connsiteX20" fmla="*/ 7680843 w 12195218"/>
              <a:gd name="connsiteY20" fmla="*/ 75910 h 6231137"/>
              <a:gd name="connsiteX21" fmla="*/ 1973709 w 12195218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92826 w 12202482"/>
              <a:gd name="connsiteY4" fmla="*/ 909146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21578 w 12202482"/>
              <a:gd name="connsiteY4" fmla="*/ 994830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142494 w 12256747"/>
              <a:gd name="connsiteY3" fmla="*/ 909146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4594 w 12256747"/>
              <a:gd name="connsiteY4" fmla="*/ 1176912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54471 w 12275980"/>
              <a:gd name="connsiteY0" fmla="*/ 0 h 6231137"/>
              <a:gd name="connsiteX1" fmla="*/ 466390 w 12275980"/>
              <a:gd name="connsiteY1" fmla="*/ 10761 h 6231137"/>
              <a:gd name="connsiteX2" fmla="*/ 19233 w 12275980"/>
              <a:gd name="connsiteY2" fmla="*/ 26521 h 6231137"/>
              <a:gd name="connsiteX3" fmla="*/ 19232 w 12275980"/>
              <a:gd name="connsiteY3" fmla="*/ 844885 h 6231137"/>
              <a:gd name="connsiteX4" fmla="*/ 76 w 12275980"/>
              <a:gd name="connsiteY4" fmla="*/ 1369703 h 6231137"/>
              <a:gd name="connsiteX5" fmla="*/ 84455 w 12275980"/>
              <a:gd name="connsiteY5" fmla="*/ 4530644 h 6231137"/>
              <a:gd name="connsiteX6" fmla="*/ 143962 w 12275980"/>
              <a:gd name="connsiteY6" fmla="*/ 5941555 h 6231137"/>
              <a:gd name="connsiteX7" fmla="*/ 2751664 w 12275980"/>
              <a:gd name="connsiteY7" fmla="*/ 5929698 h 6231137"/>
              <a:gd name="connsiteX8" fmla="*/ 4405359 w 12275980"/>
              <a:gd name="connsiteY8" fmla="*/ 5908315 h 6231137"/>
              <a:gd name="connsiteX9" fmla="*/ 5376660 w 12275980"/>
              <a:gd name="connsiteY9" fmla="*/ 5924178 h 6231137"/>
              <a:gd name="connsiteX10" fmla="*/ 5860418 w 12275980"/>
              <a:gd name="connsiteY10" fmla="*/ 6231137 h 6231137"/>
              <a:gd name="connsiteX11" fmla="*/ 6132921 w 12275980"/>
              <a:gd name="connsiteY11" fmla="*/ 5908409 h 6231137"/>
              <a:gd name="connsiteX12" fmla="*/ 9260113 w 12275980"/>
              <a:gd name="connsiteY12" fmla="*/ 5911624 h 6231137"/>
              <a:gd name="connsiteX13" fmla="*/ 10169015 w 12275980"/>
              <a:gd name="connsiteY13" fmla="*/ 5914499 h 6231137"/>
              <a:gd name="connsiteX14" fmla="*/ 11088954 w 12275980"/>
              <a:gd name="connsiteY14" fmla="*/ 5922366 h 6231137"/>
              <a:gd name="connsiteX15" fmla="*/ 12247037 w 12275980"/>
              <a:gd name="connsiteY15" fmla="*/ 5921320 h 6231137"/>
              <a:gd name="connsiteX16" fmla="*/ 12225183 w 12275980"/>
              <a:gd name="connsiteY16" fmla="*/ 2621674 h 6231137"/>
              <a:gd name="connsiteX17" fmla="*/ 12215831 w 12275980"/>
              <a:gd name="connsiteY17" fmla="*/ 176313 h 6231137"/>
              <a:gd name="connsiteX18" fmla="*/ 11451264 w 12275980"/>
              <a:gd name="connsiteY18" fmla="*/ 107615 h 6231137"/>
              <a:gd name="connsiteX19" fmla="*/ 10421040 w 12275980"/>
              <a:gd name="connsiteY19" fmla="*/ 101059 h 6231137"/>
              <a:gd name="connsiteX20" fmla="*/ 7761605 w 12275980"/>
              <a:gd name="connsiteY20" fmla="*/ 75910 h 6231137"/>
              <a:gd name="connsiteX21" fmla="*/ 2054471 w 1227598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161182 w 12293200"/>
              <a:gd name="connsiteY6" fmla="*/ 5941555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89932 w 12293200"/>
              <a:gd name="connsiteY6" fmla="*/ 5941557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88138"/>
              <a:gd name="connsiteY0" fmla="*/ 24998 h 6256135"/>
              <a:gd name="connsiteX1" fmla="*/ 483610 w 12288138"/>
              <a:gd name="connsiteY1" fmla="*/ 35759 h 6256135"/>
              <a:gd name="connsiteX2" fmla="*/ 36453 w 12288138"/>
              <a:gd name="connsiteY2" fmla="*/ 51519 h 6256135"/>
              <a:gd name="connsiteX3" fmla="*/ 36452 w 12288138"/>
              <a:gd name="connsiteY3" fmla="*/ 869883 h 6256135"/>
              <a:gd name="connsiteX4" fmla="*/ 17296 w 12288138"/>
              <a:gd name="connsiteY4" fmla="*/ 1394701 h 6256135"/>
              <a:gd name="connsiteX5" fmla="*/ 6679 w 12288138"/>
              <a:gd name="connsiteY5" fmla="*/ 4619906 h 6256135"/>
              <a:gd name="connsiteX6" fmla="*/ 89932 w 12288138"/>
              <a:gd name="connsiteY6" fmla="*/ 5966555 h 6256135"/>
              <a:gd name="connsiteX7" fmla="*/ 2768884 w 12288138"/>
              <a:gd name="connsiteY7" fmla="*/ 5954696 h 6256135"/>
              <a:gd name="connsiteX8" fmla="*/ 4422579 w 12288138"/>
              <a:gd name="connsiteY8" fmla="*/ 5933313 h 6256135"/>
              <a:gd name="connsiteX9" fmla="*/ 5393880 w 12288138"/>
              <a:gd name="connsiteY9" fmla="*/ 5949176 h 6256135"/>
              <a:gd name="connsiteX10" fmla="*/ 5877638 w 12288138"/>
              <a:gd name="connsiteY10" fmla="*/ 6256135 h 6256135"/>
              <a:gd name="connsiteX11" fmla="*/ 6150141 w 12288138"/>
              <a:gd name="connsiteY11" fmla="*/ 5933407 h 6256135"/>
              <a:gd name="connsiteX12" fmla="*/ 9277333 w 12288138"/>
              <a:gd name="connsiteY12" fmla="*/ 5936622 h 6256135"/>
              <a:gd name="connsiteX13" fmla="*/ 10186235 w 12288138"/>
              <a:gd name="connsiteY13" fmla="*/ 5939497 h 6256135"/>
              <a:gd name="connsiteX14" fmla="*/ 11106174 w 12288138"/>
              <a:gd name="connsiteY14" fmla="*/ 5947364 h 6256135"/>
              <a:gd name="connsiteX15" fmla="*/ 12264257 w 12288138"/>
              <a:gd name="connsiteY15" fmla="*/ 5946318 h 6256135"/>
              <a:gd name="connsiteX16" fmla="*/ 12242403 w 12288138"/>
              <a:gd name="connsiteY16" fmla="*/ 2646672 h 6256135"/>
              <a:gd name="connsiteX17" fmla="*/ 12233051 w 12288138"/>
              <a:gd name="connsiteY17" fmla="*/ 201311 h 6256135"/>
              <a:gd name="connsiteX18" fmla="*/ 11729726 w 12288138"/>
              <a:gd name="connsiteY18" fmla="*/ 132612 h 6256135"/>
              <a:gd name="connsiteX19" fmla="*/ 10438260 w 12288138"/>
              <a:gd name="connsiteY19" fmla="*/ 126057 h 6256135"/>
              <a:gd name="connsiteX20" fmla="*/ 7778825 w 12288138"/>
              <a:gd name="connsiteY20" fmla="*/ 100908 h 6256135"/>
              <a:gd name="connsiteX21" fmla="*/ 2071691 w 12288138"/>
              <a:gd name="connsiteY21" fmla="*/ 24998 h 6256135"/>
              <a:gd name="connsiteX0" fmla="*/ 2071691 w 12281699"/>
              <a:gd name="connsiteY0" fmla="*/ 0 h 6231137"/>
              <a:gd name="connsiteX1" fmla="*/ 483610 w 12281699"/>
              <a:gd name="connsiteY1" fmla="*/ 10761 h 6231137"/>
              <a:gd name="connsiteX2" fmla="*/ 36453 w 12281699"/>
              <a:gd name="connsiteY2" fmla="*/ 26521 h 6231137"/>
              <a:gd name="connsiteX3" fmla="*/ 36452 w 12281699"/>
              <a:gd name="connsiteY3" fmla="*/ 844885 h 6231137"/>
              <a:gd name="connsiteX4" fmla="*/ 17296 w 12281699"/>
              <a:gd name="connsiteY4" fmla="*/ 1369703 h 6231137"/>
              <a:gd name="connsiteX5" fmla="*/ 6679 w 12281699"/>
              <a:gd name="connsiteY5" fmla="*/ 4594908 h 6231137"/>
              <a:gd name="connsiteX6" fmla="*/ 89932 w 12281699"/>
              <a:gd name="connsiteY6" fmla="*/ 5941557 h 6231137"/>
              <a:gd name="connsiteX7" fmla="*/ 2768884 w 12281699"/>
              <a:gd name="connsiteY7" fmla="*/ 5929698 h 6231137"/>
              <a:gd name="connsiteX8" fmla="*/ 4422579 w 12281699"/>
              <a:gd name="connsiteY8" fmla="*/ 5908315 h 6231137"/>
              <a:gd name="connsiteX9" fmla="*/ 5393880 w 12281699"/>
              <a:gd name="connsiteY9" fmla="*/ 5924178 h 6231137"/>
              <a:gd name="connsiteX10" fmla="*/ 5877638 w 12281699"/>
              <a:gd name="connsiteY10" fmla="*/ 6231137 h 6231137"/>
              <a:gd name="connsiteX11" fmla="*/ 6150141 w 12281699"/>
              <a:gd name="connsiteY11" fmla="*/ 5908409 h 6231137"/>
              <a:gd name="connsiteX12" fmla="*/ 9277333 w 12281699"/>
              <a:gd name="connsiteY12" fmla="*/ 5911624 h 6231137"/>
              <a:gd name="connsiteX13" fmla="*/ 10186235 w 12281699"/>
              <a:gd name="connsiteY13" fmla="*/ 5914499 h 6231137"/>
              <a:gd name="connsiteX14" fmla="*/ 11106174 w 12281699"/>
              <a:gd name="connsiteY14" fmla="*/ 5922366 h 6231137"/>
              <a:gd name="connsiteX15" fmla="*/ 12264257 w 12281699"/>
              <a:gd name="connsiteY15" fmla="*/ 5921320 h 6231137"/>
              <a:gd name="connsiteX16" fmla="*/ 12242403 w 12281699"/>
              <a:gd name="connsiteY16" fmla="*/ 2621674 h 6231137"/>
              <a:gd name="connsiteX17" fmla="*/ 12233051 w 12281699"/>
              <a:gd name="connsiteY17" fmla="*/ 176313 h 6231137"/>
              <a:gd name="connsiteX18" fmla="*/ 11729726 w 12281699"/>
              <a:gd name="connsiteY18" fmla="*/ 107614 h 6231137"/>
              <a:gd name="connsiteX19" fmla="*/ 10438260 w 12281699"/>
              <a:gd name="connsiteY19" fmla="*/ 101059 h 6231137"/>
              <a:gd name="connsiteX20" fmla="*/ 7778825 w 12281699"/>
              <a:gd name="connsiteY20" fmla="*/ 75910 h 6231137"/>
              <a:gd name="connsiteX21" fmla="*/ 2071691 w 12281699"/>
              <a:gd name="connsiteY21" fmla="*/ 0 h 6231137"/>
              <a:gd name="connsiteX0" fmla="*/ 2071691 w 12281973"/>
              <a:gd name="connsiteY0" fmla="*/ 17107 h 6248244"/>
              <a:gd name="connsiteX1" fmla="*/ 483610 w 12281973"/>
              <a:gd name="connsiteY1" fmla="*/ 27868 h 6248244"/>
              <a:gd name="connsiteX2" fmla="*/ 36453 w 12281973"/>
              <a:gd name="connsiteY2" fmla="*/ 43628 h 6248244"/>
              <a:gd name="connsiteX3" fmla="*/ 36452 w 12281973"/>
              <a:gd name="connsiteY3" fmla="*/ 861992 h 6248244"/>
              <a:gd name="connsiteX4" fmla="*/ 17296 w 12281973"/>
              <a:gd name="connsiteY4" fmla="*/ 1386810 h 6248244"/>
              <a:gd name="connsiteX5" fmla="*/ 6679 w 12281973"/>
              <a:gd name="connsiteY5" fmla="*/ 4612015 h 6248244"/>
              <a:gd name="connsiteX6" fmla="*/ 89932 w 12281973"/>
              <a:gd name="connsiteY6" fmla="*/ 5958664 h 6248244"/>
              <a:gd name="connsiteX7" fmla="*/ 2768884 w 12281973"/>
              <a:gd name="connsiteY7" fmla="*/ 5946805 h 6248244"/>
              <a:gd name="connsiteX8" fmla="*/ 4422579 w 12281973"/>
              <a:gd name="connsiteY8" fmla="*/ 5925422 h 6248244"/>
              <a:gd name="connsiteX9" fmla="*/ 5393880 w 12281973"/>
              <a:gd name="connsiteY9" fmla="*/ 5941285 h 6248244"/>
              <a:gd name="connsiteX10" fmla="*/ 5877638 w 12281973"/>
              <a:gd name="connsiteY10" fmla="*/ 6248244 h 6248244"/>
              <a:gd name="connsiteX11" fmla="*/ 6150141 w 12281973"/>
              <a:gd name="connsiteY11" fmla="*/ 5925516 h 6248244"/>
              <a:gd name="connsiteX12" fmla="*/ 9277333 w 12281973"/>
              <a:gd name="connsiteY12" fmla="*/ 5928731 h 6248244"/>
              <a:gd name="connsiteX13" fmla="*/ 10186235 w 12281973"/>
              <a:gd name="connsiteY13" fmla="*/ 5931606 h 6248244"/>
              <a:gd name="connsiteX14" fmla="*/ 11106174 w 12281973"/>
              <a:gd name="connsiteY14" fmla="*/ 5939473 h 6248244"/>
              <a:gd name="connsiteX15" fmla="*/ 12264257 w 12281973"/>
              <a:gd name="connsiteY15" fmla="*/ 5938427 h 6248244"/>
              <a:gd name="connsiteX16" fmla="*/ 12242403 w 12281973"/>
              <a:gd name="connsiteY16" fmla="*/ 2638781 h 6248244"/>
              <a:gd name="connsiteX17" fmla="*/ 12233051 w 12281973"/>
              <a:gd name="connsiteY17" fmla="*/ 193420 h 6248244"/>
              <a:gd name="connsiteX18" fmla="*/ 11824723 w 12281973"/>
              <a:gd name="connsiteY18" fmla="*/ 146142 h 6248244"/>
              <a:gd name="connsiteX19" fmla="*/ 10438260 w 12281973"/>
              <a:gd name="connsiteY19" fmla="*/ 118166 h 6248244"/>
              <a:gd name="connsiteX20" fmla="*/ 7778825 w 12281973"/>
              <a:gd name="connsiteY20" fmla="*/ 93017 h 6248244"/>
              <a:gd name="connsiteX21" fmla="*/ 2071691 w 12281973"/>
              <a:gd name="connsiteY21" fmla="*/ 17107 h 6248244"/>
              <a:gd name="connsiteX0" fmla="*/ 2071691 w 12281973"/>
              <a:gd name="connsiteY0" fmla="*/ 19214 h 6250351"/>
              <a:gd name="connsiteX1" fmla="*/ 483610 w 12281973"/>
              <a:gd name="connsiteY1" fmla="*/ 29975 h 6250351"/>
              <a:gd name="connsiteX2" fmla="*/ 36453 w 12281973"/>
              <a:gd name="connsiteY2" fmla="*/ 45735 h 6250351"/>
              <a:gd name="connsiteX3" fmla="*/ 36452 w 12281973"/>
              <a:gd name="connsiteY3" fmla="*/ 864099 h 6250351"/>
              <a:gd name="connsiteX4" fmla="*/ 17296 w 12281973"/>
              <a:gd name="connsiteY4" fmla="*/ 1388917 h 6250351"/>
              <a:gd name="connsiteX5" fmla="*/ 6679 w 12281973"/>
              <a:gd name="connsiteY5" fmla="*/ 4614122 h 6250351"/>
              <a:gd name="connsiteX6" fmla="*/ 89932 w 12281973"/>
              <a:gd name="connsiteY6" fmla="*/ 5960771 h 6250351"/>
              <a:gd name="connsiteX7" fmla="*/ 2768884 w 12281973"/>
              <a:gd name="connsiteY7" fmla="*/ 5948912 h 6250351"/>
              <a:gd name="connsiteX8" fmla="*/ 4422579 w 12281973"/>
              <a:gd name="connsiteY8" fmla="*/ 5927529 h 6250351"/>
              <a:gd name="connsiteX9" fmla="*/ 5393880 w 12281973"/>
              <a:gd name="connsiteY9" fmla="*/ 5943392 h 6250351"/>
              <a:gd name="connsiteX10" fmla="*/ 5877638 w 12281973"/>
              <a:gd name="connsiteY10" fmla="*/ 6250351 h 6250351"/>
              <a:gd name="connsiteX11" fmla="*/ 6150141 w 12281973"/>
              <a:gd name="connsiteY11" fmla="*/ 5927623 h 6250351"/>
              <a:gd name="connsiteX12" fmla="*/ 9277333 w 12281973"/>
              <a:gd name="connsiteY12" fmla="*/ 5930838 h 6250351"/>
              <a:gd name="connsiteX13" fmla="*/ 10186235 w 12281973"/>
              <a:gd name="connsiteY13" fmla="*/ 5933713 h 6250351"/>
              <a:gd name="connsiteX14" fmla="*/ 11106174 w 12281973"/>
              <a:gd name="connsiteY14" fmla="*/ 5941580 h 6250351"/>
              <a:gd name="connsiteX15" fmla="*/ 12264257 w 12281973"/>
              <a:gd name="connsiteY15" fmla="*/ 5940534 h 6250351"/>
              <a:gd name="connsiteX16" fmla="*/ 12242403 w 12281973"/>
              <a:gd name="connsiteY16" fmla="*/ 2640888 h 6250351"/>
              <a:gd name="connsiteX17" fmla="*/ 12233051 w 12281973"/>
              <a:gd name="connsiteY17" fmla="*/ 195527 h 6250351"/>
              <a:gd name="connsiteX18" fmla="*/ 11824723 w 12281973"/>
              <a:gd name="connsiteY18" fmla="*/ 148249 h 6250351"/>
              <a:gd name="connsiteX19" fmla="*/ 10295765 w 12281973"/>
              <a:gd name="connsiteY19" fmla="*/ 141693 h 6250351"/>
              <a:gd name="connsiteX20" fmla="*/ 7778825 w 12281973"/>
              <a:gd name="connsiteY20" fmla="*/ 95124 h 6250351"/>
              <a:gd name="connsiteX21" fmla="*/ 2071691 w 12281973"/>
              <a:gd name="connsiteY21" fmla="*/ 19214 h 6250351"/>
              <a:gd name="connsiteX0" fmla="*/ 2071691 w 12322325"/>
              <a:gd name="connsiteY0" fmla="*/ 0 h 6231137"/>
              <a:gd name="connsiteX1" fmla="*/ 483610 w 12322325"/>
              <a:gd name="connsiteY1" fmla="*/ 10761 h 6231137"/>
              <a:gd name="connsiteX2" fmla="*/ 36453 w 12322325"/>
              <a:gd name="connsiteY2" fmla="*/ 26521 h 6231137"/>
              <a:gd name="connsiteX3" fmla="*/ 36452 w 12322325"/>
              <a:gd name="connsiteY3" fmla="*/ 844885 h 6231137"/>
              <a:gd name="connsiteX4" fmla="*/ 17296 w 12322325"/>
              <a:gd name="connsiteY4" fmla="*/ 1369703 h 6231137"/>
              <a:gd name="connsiteX5" fmla="*/ 6679 w 12322325"/>
              <a:gd name="connsiteY5" fmla="*/ 4594908 h 6231137"/>
              <a:gd name="connsiteX6" fmla="*/ 89932 w 12322325"/>
              <a:gd name="connsiteY6" fmla="*/ 5941557 h 6231137"/>
              <a:gd name="connsiteX7" fmla="*/ 2768884 w 12322325"/>
              <a:gd name="connsiteY7" fmla="*/ 5929698 h 6231137"/>
              <a:gd name="connsiteX8" fmla="*/ 4422579 w 12322325"/>
              <a:gd name="connsiteY8" fmla="*/ 5908315 h 6231137"/>
              <a:gd name="connsiteX9" fmla="*/ 5393880 w 12322325"/>
              <a:gd name="connsiteY9" fmla="*/ 5924178 h 6231137"/>
              <a:gd name="connsiteX10" fmla="*/ 5877638 w 12322325"/>
              <a:gd name="connsiteY10" fmla="*/ 6231137 h 6231137"/>
              <a:gd name="connsiteX11" fmla="*/ 6150141 w 12322325"/>
              <a:gd name="connsiteY11" fmla="*/ 5908409 h 6231137"/>
              <a:gd name="connsiteX12" fmla="*/ 9277333 w 12322325"/>
              <a:gd name="connsiteY12" fmla="*/ 5911624 h 6231137"/>
              <a:gd name="connsiteX13" fmla="*/ 10186235 w 12322325"/>
              <a:gd name="connsiteY13" fmla="*/ 5914499 h 6231137"/>
              <a:gd name="connsiteX14" fmla="*/ 11106174 w 12322325"/>
              <a:gd name="connsiteY14" fmla="*/ 5922366 h 6231137"/>
              <a:gd name="connsiteX15" fmla="*/ 12264257 w 12322325"/>
              <a:gd name="connsiteY15" fmla="*/ 5921320 h 6231137"/>
              <a:gd name="connsiteX16" fmla="*/ 12242403 w 12322325"/>
              <a:gd name="connsiteY16" fmla="*/ 2621674 h 6231137"/>
              <a:gd name="connsiteX17" fmla="*/ 12233051 w 12322325"/>
              <a:gd name="connsiteY17" fmla="*/ 176313 h 6231137"/>
              <a:gd name="connsiteX18" fmla="*/ 11824723 w 12322325"/>
              <a:gd name="connsiteY18" fmla="*/ 129035 h 6231137"/>
              <a:gd name="connsiteX19" fmla="*/ 10295765 w 12322325"/>
              <a:gd name="connsiteY19" fmla="*/ 122479 h 6231137"/>
              <a:gd name="connsiteX20" fmla="*/ 7778825 w 12322325"/>
              <a:gd name="connsiteY20" fmla="*/ 75910 h 6231137"/>
              <a:gd name="connsiteX21" fmla="*/ 2071691 w 12322325"/>
              <a:gd name="connsiteY21" fmla="*/ 0 h 6231137"/>
              <a:gd name="connsiteX0" fmla="*/ 2071691 w 12275492"/>
              <a:gd name="connsiteY0" fmla="*/ 0 h 6231137"/>
              <a:gd name="connsiteX1" fmla="*/ 483610 w 12275492"/>
              <a:gd name="connsiteY1" fmla="*/ 10761 h 6231137"/>
              <a:gd name="connsiteX2" fmla="*/ 36453 w 12275492"/>
              <a:gd name="connsiteY2" fmla="*/ 26521 h 6231137"/>
              <a:gd name="connsiteX3" fmla="*/ 36452 w 12275492"/>
              <a:gd name="connsiteY3" fmla="*/ 844885 h 6231137"/>
              <a:gd name="connsiteX4" fmla="*/ 17296 w 12275492"/>
              <a:gd name="connsiteY4" fmla="*/ 1369703 h 6231137"/>
              <a:gd name="connsiteX5" fmla="*/ 6679 w 12275492"/>
              <a:gd name="connsiteY5" fmla="*/ 4594908 h 6231137"/>
              <a:gd name="connsiteX6" fmla="*/ 89932 w 12275492"/>
              <a:gd name="connsiteY6" fmla="*/ 5941557 h 6231137"/>
              <a:gd name="connsiteX7" fmla="*/ 2768884 w 12275492"/>
              <a:gd name="connsiteY7" fmla="*/ 5929698 h 6231137"/>
              <a:gd name="connsiteX8" fmla="*/ 4422579 w 12275492"/>
              <a:gd name="connsiteY8" fmla="*/ 5908315 h 6231137"/>
              <a:gd name="connsiteX9" fmla="*/ 5393880 w 12275492"/>
              <a:gd name="connsiteY9" fmla="*/ 5924178 h 6231137"/>
              <a:gd name="connsiteX10" fmla="*/ 5877638 w 12275492"/>
              <a:gd name="connsiteY10" fmla="*/ 6231137 h 6231137"/>
              <a:gd name="connsiteX11" fmla="*/ 6150141 w 12275492"/>
              <a:gd name="connsiteY11" fmla="*/ 5908409 h 6231137"/>
              <a:gd name="connsiteX12" fmla="*/ 9277333 w 12275492"/>
              <a:gd name="connsiteY12" fmla="*/ 5911624 h 6231137"/>
              <a:gd name="connsiteX13" fmla="*/ 10186235 w 12275492"/>
              <a:gd name="connsiteY13" fmla="*/ 5914499 h 6231137"/>
              <a:gd name="connsiteX14" fmla="*/ 11106174 w 12275492"/>
              <a:gd name="connsiteY14" fmla="*/ 5922366 h 6231137"/>
              <a:gd name="connsiteX15" fmla="*/ 12264257 w 12275492"/>
              <a:gd name="connsiteY15" fmla="*/ 5921320 h 6231137"/>
              <a:gd name="connsiteX16" fmla="*/ 12242403 w 12275492"/>
              <a:gd name="connsiteY16" fmla="*/ 2621674 h 6231137"/>
              <a:gd name="connsiteX17" fmla="*/ 12233051 w 12275492"/>
              <a:gd name="connsiteY17" fmla="*/ 176313 h 6231137"/>
              <a:gd name="connsiteX18" fmla="*/ 11824723 w 12275492"/>
              <a:gd name="connsiteY18" fmla="*/ 129035 h 6231137"/>
              <a:gd name="connsiteX19" fmla="*/ 10295765 w 12275492"/>
              <a:gd name="connsiteY19" fmla="*/ 122479 h 6231137"/>
              <a:gd name="connsiteX20" fmla="*/ 7778825 w 12275492"/>
              <a:gd name="connsiteY20" fmla="*/ 75910 h 6231137"/>
              <a:gd name="connsiteX21" fmla="*/ 2071691 w 12275492"/>
              <a:gd name="connsiteY21" fmla="*/ 0 h 6231137"/>
              <a:gd name="connsiteX0" fmla="*/ 2071691 w 12313887"/>
              <a:gd name="connsiteY0" fmla="*/ 20004 h 6251141"/>
              <a:gd name="connsiteX1" fmla="*/ 483610 w 12313887"/>
              <a:gd name="connsiteY1" fmla="*/ 30765 h 6251141"/>
              <a:gd name="connsiteX2" fmla="*/ 36453 w 12313887"/>
              <a:gd name="connsiteY2" fmla="*/ 46525 h 6251141"/>
              <a:gd name="connsiteX3" fmla="*/ 36452 w 12313887"/>
              <a:gd name="connsiteY3" fmla="*/ 864889 h 6251141"/>
              <a:gd name="connsiteX4" fmla="*/ 17296 w 12313887"/>
              <a:gd name="connsiteY4" fmla="*/ 1389707 h 6251141"/>
              <a:gd name="connsiteX5" fmla="*/ 6679 w 12313887"/>
              <a:gd name="connsiteY5" fmla="*/ 4614912 h 6251141"/>
              <a:gd name="connsiteX6" fmla="*/ 89932 w 12313887"/>
              <a:gd name="connsiteY6" fmla="*/ 5961561 h 6251141"/>
              <a:gd name="connsiteX7" fmla="*/ 2768884 w 12313887"/>
              <a:gd name="connsiteY7" fmla="*/ 5949702 h 6251141"/>
              <a:gd name="connsiteX8" fmla="*/ 4422579 w 12313887"/>
              <a:gd name="connsiteY8" fmla="*/ 5928319 h 6251141"/>
              <a:gd name="connsiteX9" fmla="*/ 5393880 w 12313887"/>
              <a:gd name="connsiteY9" fmla="*/ 5944182 h 6251141"/>
              <a:gd name="connsiteX10" fmla="*/ 5877638 w 12313887"/>
              <a:gd name="connsiteY10" fmla="*/ 6251141 h 6251141"/>
              <a:gd name="connsiteX11" fmla="*/ 6150141 w 12313887"/>
              <a:gd name="connsiteY11" fmla="*/ 5928413 h 6251141"/>
              <a:gd name="connsiteX12" fmla="*/ 9277333 w 12313887"/>
              <a:gd name="connsiteY12" fmla="*/ 5931628 h 6251141"/>
              <a:gd name="connsiteX13" fmla="*/ 10186235 w 12313887"/>
              <a:gd name="connsiteY13" fmla="*/ 5934503 h 6251141"/>
              <a:gd name="connsiteX14" fmla="*/ 11106174 w 12313887"/>
              <a:gd name="connsiteY14" fmla="*/ 5942370 h 6251141"/>
              <a:gd name="connsiteX15" fmla="*/ 12264257 w 12313887"/>
              <a:gd name="connsiteY15" fmla="*/ 5941324 h 6251141"/>
              <a:gd name="connsiteX16" fmla="*/ 12289901 w 12313887"/>
              <a:gd name="connsiteY16" fmla="*/ 2652389 h 6251141"/>
              <a:gd name="connsiteX17" fmla="*/ 12233051 w 12313887"/>
              <a:gd name="connsiteY17" fmla="*/ 196317 h 6251141"/>
              <a:gd name="connsiteX18" fmla="*/ 11824723 w 12313887"/>
              <a:gd name="connsiteY18" fmla="*/ 149039 h 6251141"/>
              <a:gd name="connsiteX19" fmla="*/ 10295765 w 12313887"/>
              <a:gd name="connsiteY19" fmla="*/ 142483 h 6251141"/>
              <a:gd name="connsiteX20" fmla="*/ 7778825 w 12313887"/>
              <a:gd name="connsiteY20" fmla="*/ 95914 h 6251141"/>
              <a:gd name="connsiteX21" fmla="*/ 2071691 w 12313887"/>
              <a:gd name="connsiteY21" fmla="*/ 20004 h 6251141"/>
              <a:gd name="connsiteX0" fmla="*/ 2071691 w 12332516"/>
              <a:gd name="connsiteY0" fmla="*/ 20004 h 6251141"/>
              <a:gd name="connsiteX1" fmla="*/ 483610 w 12332516"/>
              <a:gd name="connsiteY1" fmla="*/ 30765 h 6251141"/>
              <a:gd name="connsiteX2" fmla="*/ 36453 w 12332516"/>
              <a:gd name="connsiteY2" fmla="*/ 46525 h 6251141"/>
              <a:gd name="connsiteX3" fmla="*/ 36452 w 12332516"/>
              <a:gd name="connsiteY3" fmla="*/ 864889 h 6251141"/>
              <a:gd name="connsiteX4" fmla="*/ 17296 w 12332516"/>
              <a:gd name="connsiteY4" fmla="*/ 1389707 h 6251141"/>
              <a:gd name="connsiteX5" fmla="*/ 6679 w 12332516"/>
              <a:gd name="connsiteY5" fmla="*/ 4614912 h 6251141"/>
              <a:gd name="connsiteX6" fmla="*/ 89932 w 12332516"/>
              <a:gd name="connsiteY6" fmla="*/ 5961561 h 6251141"/>
              <a:gd name="connsiteX7" fmla="*/ 2768884 w 12332516"/>
              <a:gd name="connsiteY7" fmla="*/ 5949702 h 6251141"/>
              <a:gd name="connsiteX8" fmla="*/ 4422579 w 12332516"/>
              <a:gd name="connsiteY8" fmla="*/ 5928319 h 6251141"/>
              <a:gd name="connsiteX9" fmla="*/ 5393880 w 12332516"/>
              <a:gd name="connsiteY9" fmla="*/ 5944182 h 6251141"/>
              <a:gd name="connsiteX10" fmla="*/ 5877638 w 12332516"/>
              <a:gd name="connsiteY10" fmla="*/ 6251141 h 6251141"/>
              <a:gd name="connsiteX11" fmla="*/ 6150141 w 12332516"/>
              <a:gd name="connsiteY11" fmla="*/ 5928413 h 6251141"/>
              <a:gd name="connsiteX12" fmla="*/ 9277333 w 12332516"/>
              <a:gd name="connsiteY12" fmla="*/ 5931628 h 6251141"/>
              <a:gd name="connsiteX13" fmla="*/ 10186235 w 12332516"/>
              <a:gd name="connsiteY13" fmla="*/ 5934503 h 6251141"/>
              <a:gd name="connsiteX14" fmla="*/ 11106174 w 12332516"/>
              <a:gd name="connsiteY14" fmla="*/ 5942370 h 6251141"/>
              <a:gd name="connsiteX15" fmla="*/ 12264257 w 12332516"/>
              <a:gd name="connsiteY15" fmla="*/ 5941324 h 6251141"/>
              <a:gd name="connsiteX16" fmla="*/ 12289901 w 12332516"/>
              <a:gd name="connsiteY16" fmla="*/ 2652389 h 6251141"/>
              <a:gd name="connsiteX17" fmla="*/ 12280552 w 12332516"/>
              <a:gd name="connsiteY17" fmla="*/ 196317 h 6251141"/>
              <a:gd name="connsiteX18" fmla="*/ 11824723 w 12332516"/>
              <a:gd name="connsiteY18" fmla="*/ 149039 h 6251141"/>
              <a:gd name="connsiteX19" fmla="*/ 10295765 w 12332516"/>
              <a:gd name="connsiteY19" fmla="*/ 142483 h 6251141"/>
              <a:gd name="connsiteX20" fmla="*/ 7778825 w 12332516"/>
              <a:gd name="connsiteY20" fmla="*/ 95914 h 6251141"/>
              <a:gd name="connsiteX21" fmla="*/ 2071691 w 12332516"/>
              <a:gd name="connsiteY21" fmla="*/ 20004 h 6251141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2652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578608 w 12322347"/>
              <a:gd name="connsiteY1" fmla="*/ 42448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261685 w 12322347"/>
              <a:gd name="connsiteY0" fmla="*/ 10365 h 6188689"/>
              <a:gd name="connsiteX1" fmla="*/ 578608 w 12322347"/>
              <a:gd name="connsiteY1" fmla="*/ 0 h 6188689"/>
              <a:gd name="connsiteX2" fmla="*/ 36453 w 12322347"/>
              <a:gd name="connsiteY2" fmla="*/ 26323 h 6188689"/>
              <a:gd name="connsiteX3" fmla="*/ 36452 w 12322347"/>
              <a:gd name="connsiteY3" fmla="*/ 802437 h 6188689"/>
              <a:gd name="connsiteX4" fmla="*/ 17296 w 12322347"/>
              <a:gd name="connsiteY4" fmla="*/ 1327255 h 6188689"/>
              <a:gd name="connsiteX5" fmla="*/ 6679 w 12322347"/>
              <a:gd name="connsiteY5" fmla="*/ 4552460 h 6188689"/>
              <a:gd name="connsiteX6" fmla="*/ 89932 w 12322347"/>
              <a:gd name="connsiteY6" fmla="*/ 5899109 h 6188689"/>
              <a:gd name="connsiteX7" fmla="*/ 2768884 w 12322347"/>
              <a:gd name="connsiteY7" fmla="*/ 5887250 h 6188689"/>
              <a:gd name="connsiteX8" fmla="*/ 4422579 w 12322347"/>
              <a:gd name="connsiteY8" fmla="*/ 5865867 h 6188689"/>
              <a:gd name="connsiteX9" fmla="*/ 5393880 w 12322347"/>
              <a:gd name="connsiteY9" fmla="*/ 5881730 h 6188689"/>
              <a:gd name="connsiteX10" fmla="*/ 5877638 w 12322347"/>
              <a:gd name="connsiteY10" fmla="*/ 6188689 h 6188689"/>
              <a:gd name="connsiteX11" fmla="*/ 6150141 w 12322347"/>
              <a:gd name="connsiteY11" fmla="*/ 5865961 h 6188689"/>
              <a:gd name="connsiteX12" fmla="*/ 9277333 w 12322347"/>
              <a:gd name="connsiteY12" fmla="*/ 5869176 h 6188689"/>
              <a:gd name="connsiteX13" fmla="*/ 10186235 w 12322347"/>
              <a:gd name="connsiteY13" fmla="*/ 5872051 h 6188689"/>
              <a:gd name="connsiteX14" fmla="*/ 11106174 w 12322347"/>
              <a:gd name="connsiteY14" fmla="*/ 5879918 h 6188689"/>
              <a:gd name="connsiteX15" fmla="*/ 12264257 w 12322347"/>
              <a:gd name="connsiteY15" fmla="*/ 5878872 h 6188689"/>
              <a:gd name="connsiteX16" fmla="*/ 12289901 w 12322347"/>
              <a:gd name="connsiteY16" fmla="*/ 2589937 h 6188689"/>
              <a:gd name="connsiteX17" fmla="*/ 12280552 w 12322347"/>
              <a:gd name="connsiteY17" fmla="*/ 133865 h 6188689"/>
              <a:gd name="connsiteX18" fmla="*/ 11824723 w 12322347"/>
              <a:gd name="connsiteY18" fmla="*/ 86587 h 6188689"/>
              <a:gd name="connsiteX19" fmla="*/ 10295765 w 12322347"/>
              <a:gd name="connsiteY19" fmla="*/ 80031 h 6188689"/>
              <a:gd name="connsiteX20" fmla="*/ 7778825 w 12322347"/>
              <a:gd name="connsiteY20" fmla="*/ 33462 h 6188689"/>
              <a:gd name="connsiteX21" fmla="*/ 2261685 w 12322347"/>
              <a:gd name="connsiteY21" fmla="*/ 10365 h 6188689"/>
              <a:gd name="connsiteX0" fmla="*/ 2261685 w 12322347"/>
              <a:gd name="connsiteY0" fmla="*/ 0 h 6178324"/>
              <a:gd name="connsiteX1" fmla="*/ 816102 w 12322347"/>
              <a:gd name="connsiteY1" fmla="*/ 10760 h 6178324"/>
              <a:gd name="connsiteX2" fmla="*/ 36453 w 12322347"/>
              <a:gd name="connsiteY2" fmla="*/ 15958 h 6178324"/>
              <a:gd name="connsiteX3" fmla="*/ 36452 w 12322347"/>
              <a:gd name="connsiteY3" fmla="*/ 792072 h 6178324"/>
              <a:gd name="connsiteX4" fmla="*/ 17296 w 12322347"/>
              <a:gd name="connsiteY4" fmla="*/ 1316890 h 6178324"/>
              <a:gd name="connsiteX5" fmla="*/ 6679 w 12322347"/>
              <a:gd name="connsiteY5" fmla="*/ 4542095 h 6178324"/>
              <a:gd name="connsiteX6" fmla="*/ 89932 w 12322347"/>
              <a:gd name="connsiteY6" fmla="*/ 5888744 h 6178324"/>
              <a:gd name="connsiteX7" fmla="*/ 2768884 w 12322347"/>
              <a:gd name="connsiteY7" fmla="*/ 5876885 h 6178324"/>
              <a:gd name="connsiteX8" fmla="*/ 4422579 w 12322347"/>
              <a:gd name="connsiteY8" fmla="*/ 5855502 h 6178324"/>
              <a:gd name="connsiteX9" fmla="*/ 5393880 w 12322347"/>
              <a:gd name="connsiteY9" fmla="*/ 5871365 h 6178324"/>
              <a:gd name="connsiteX10" fmla="*/ 5877638 w 12322347"/>
              <a:gd name="connsiteY10" fmla="*/ 6178324 h 6178324"/>
              <a:gd name="connsiteX11" fmla="*/ 6150141 w 12322347"/>
              <a:gd name="connsiteY11" fmla="*/ 5855596 h 6178324"/>
              <a:gd name="connsiteX12" fmla="*/ 9277333 w 12322347"/>
              <a:gd name="connsiteY12" fmla="*/ 5858811 h 6178324"/>
              <a:gd name="connsiteX13" fmla="*/ 10186235 w 12322347"/>
              <a:gd name="connsiteY13" fmla="*/ 5861686 h 6178324"/>
              <a:gd name="connsiteX14" fmla="*/ 11106174 w 12322347"/>
              <a:gd name="connsiteY14" fmla="*/ 5869553 h 6178324"/>
              <a:gd name="connsiteX15" fmla="*/ 12264257 w 12322347"/>
              <a:gd name="connsiteY15" fmla="*/ 5868507 h 6178324"/>
              <a:gd name="connsiteX16" fmla="*/ 12289901 w 12322347"/>
              <a:gd name="connsiteY16" fmla="*/ 2579572 h 6178324"/>
              <a:gd name="connsiteX17" fmla="*/ 12280552 w 12322347"/>
              <a:gd name="connsiteY17" fmla="*/ 123500 h 6178324"/>
              <a:gd name="connsiteX18" fmla="*/ 11824723 w 12322347"/>
              <a:gd name="connsiteY18" fmla="*/ 76222 h 6178324"/>
              <a:gd name="connsiteX19" fmla="*/ 10295765 w 12322347"/>
              <a:gd name="connsiteY19" fmla="*/ 69666 h 6178324"/>
              <a:gd name="connsiteX20" fmla="*/ 7778825 w 12322347"/>
              <a:gd name="connsiteY20" fmla="*/ 23097 h 6178324"/>
              <a:gd name="connsiteX21" fmla="*/ 2261685 w 12322347"/>
              <a:gd name="connsiteY21" fmla="*/ 0 h 617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22347" h="6178324">
                <a:moveTo>
                  <a:pt x="2261685" y="0"/>
                </a:moveTo>
                <a:lnTo>
                  <a:pt x="816102" y="10760"/>
                </a:lnTo>
                <a:lnTo>
                  <a:pt x="36453" y="15958"/>
                </a:lnTo>
                <a:cubicBezTo>
                  <a:pt x="36453" y="288746"/>
                  <a:pt x="36452" y="519284"/>
                  <a:pt x="36452" y="792072"/>
                </a:cubicBezTo>
                <a:cubicBezTo>
                  <a:pt x="37984" y="902748"/>
                  <a:pt x="15764" y="1206214"/>
                  <a:pt x="17296" y="1316890"/>
                </a:cubicBezTo>
                <a:cubicBezTo>
                  <a:pt x="32125" y="1752674"/>
                  <a:pt x="-17301" y="3705146"/>
                  <a:pt x="6679" y="4542095"/>
                </a:cubicBezTo>
                <a:cubicBezTo>
                  <a:pt x="46570" y="5225386"/>
                  <a:pt x="-51265" y="5916324"/>
                  <a:pt x="89932" y="5888744"/>
                </a:cubicBezTo>
                <a:cubicBezTo>
                  <a:pt x="879263" y="5903089"/>
                  <a:pt x="1955065" y="5877266"/>
                  <a:pt x="2768884" y="5876885"/>
                </a:cubicBezTo>
                <a:lnTo>
                  <a:pt x="4422579" y="5855502"/>
                </a:lnTo>
                <a:lnTo>
                  <a:pt x="5393880" y="5871365"/>
                </a:lnTo>
                <a:cubicBezTo>
                  <a:pt x="5664089" y="6007274"/>
                  <a:pt x="5704024" y="6065354"/>
                  <a:pt x="5877638" y="6178324"/>
                </a:cubicBezTo>
                <a:cubicBezTo>
                  <a:pt x="5954187" y="6102215"/>
                  <a:pt x="6049125" y="5996227"/>
                  <a:pt x="6150141" y="5855596"/>
                </a:cubicBezTo>
                <a:cubicBezTo>
                  <a:pt x="6237130" y="5852856"/>
                  <a:pt x="8916121" y="5865726"/>
                  <a:pt x="9277333" y="5858811"/>
                </a:cubicBezTo>
                <a:lnTo>
                  <a:pt x="10186235" y="5861686"/>
                </a:lnTo>
                <a:lnTo>
                  <a:pt x="11106174" y="5869553"/>
                </a:lnTo>
                <a:cubicBezTo>
                  <a:pt x="11463837" y="5859889"/>
                  <a:pt x="12237326" y="5912260"/>
                  <a:pt x="12264257" y="5868507"/>
                </a:cubicBezTo>
                <a:cubicBezTo>
                  <a:pt x="12302700" y="5662987"/>
                  <a:pt x="12276557" y="4364873"/>
                  <a:pt x="12289901" y="2579572"/>
                </a:cubicBezTo>
                <a:cubicBezTo>
                  <a:pt x="12338262" y="1498304"/>
                  <a:pt x="12330432" y="544926"/>
                  <a:pt x="12280552" y="123500"/>
                </a:cubicBezTo>
                <a:cubicBezTo>
                  <a:pt x="12274271" y="70433"/>
                  <a:pt x="12155521" y="85194"/>
                  <a:pt x="11824723" y="76222"/>
                </a:cubicBezTo>
                <a:cubicBezTo>
                  <a:pt x="11493925" y="67250"/>
                  <a:pt x="10495817" y="85585"/>
                  <a:pt x="10295765" y="69666"/>
                </a:cubicBezTo>
                <a:lnTo>
                  <a:pt x="7778825" y="23097"/>
                </a:lnTo>
                <a:lnTo>
                  <a:pt x="2261685" y="0"/>
                </a:ln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9F76E20-5492-6B29-BFC6-7D8A3E4FB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122" y="632927"/>
            <a:ext cx="4776790" cy="537064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33BFAC4-FA24-F244-6A99-F31B512E1BCB}"/>
              </a:ext>
            </a:extLst>
          </p:cNvPr>
          <p:cNvSpPr/>
          <p:nvPr/>
        </p:nvSpPr>
        <p:spPr>
          <a:xfrm>
            <a:off x="6891844" y="5232400"/>
            <a:ext cx="4891955" cy="7711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51412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A96188-384C-4341-9EEB-967A9341C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687EFC-8E48-2D23-19AF-223384E52202}"/>
              </a:ext>
            </a:extLst>
          </p:cNvPr>
          <p:cNvSpPr txBox="1"/>
          <p:nvPr/>
        </p:nvSpPr>
        <p:spPr>
          <a:xfrm>
            <a:off x="910146" y="604801"/>
            <a:ext cx="5071553" cy="1693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kumimoji="1" lang="ko-KR" altLang="en-US" sz="4800" b="1" kern="1200" spc="100" baseline="0" dirty="0">
                <a:solidFill>
                  <a:schemeClr val="tx1"/>
                </a:solidFill>
                <a:latin typeface="NanumMyeongjo" pitchFamily="2" charset="-127"/>
                <a:ea typeface="NanumMyeongjo" pitchFamily="2" charset="-127"/>
                <a:cs typeface="+mj-cs"/>
              </a:rPr>
              <a:t>모델 분석</a:t>
            </a:r>
            <a:r>
              <a:rPr kumimoji="1" lang="en-US" altLang="ko-KR" sz="4800" b="1" kern="1200" spc="100" baseline="0" dirty="0">
                <a:solidFill>
                  <a:schemeClr val="tx1"/>
                </a:solidFill>
                <a:latin typeface="NanumMyeongjo" pitchFamily="2" charset="-127"/>
                <a:ea typeface="NanumMyeongjo" pitchFamily="2" charset="-127"/>
                <a:cs typeface="+mj-cs"/>
              </a:rPr>
              <a:t>(</a:t>
            </a:r>
            <a:r>
              <a:rPr kumimoji="1" lang="ko-KR" altLang="en-US" sz="4800" b="1" kern="1200" spc="100" baseline="0" dirty="0">
                <a:solidFill>
                  <a:schemeClr val="tx1"/>
                </a:solidFill>
                <a:latin typeface="NanumMyeongjo" pitchFamily="2" charset="-127"/>
                <a:ea typeface="NanumMyeongjo" pitchFamily="2" charset="-127"/>
                <a:cs typeface="+mj-cs"/>
              </a:rPr>
              <a:t>제조사</a:t>
            </a:r>
            <a:r>
              <a:rPr kumimoji="1" lang="en-US" altLang="ko-KR" sz="4800" b="1" kern="1200" spc="100" baseline="0" dirty="0">
                <a:solidFill>
                  <a:schemeClr val="tx1"/>
                </a:solidFill>
                <a:latin typeface="NanumMyeongjo" pitchFamily="2" charset="-127"/>
                <a:ea typeface="NanumMyeongjo" pitchFamily="2" charset="-127"/>
                <a:cs typeface="+mj-cs"/>
              </a:rPr>
              <a:t>)</a:t>
            </a:r>
            <a:endParaRPr kumimoji="1" lang="en-US" altLang="en-US" sz="4800" b="1" kern="1200" spc="100" baseline="0" dirty="0">
              <a:solidFill>
                <a:schemeClr val="tx1"/>
              </a:solidFill>
              <a:latin typeface="NanumMyeongjo" pitchFamily="2" charset="-127"/>
              <a:ea typeface="NanumMyeongjo" pitchFamily="2" charset="-127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C7BF8A-9EF9-4FEE-A14A-1A1D22E815DE}"/>
              </a:ext>
            </a:extLst>
          </p:cNvPr>
          <p:cNvSpPr txBox="1"/>
          <p:nvPr/>
        </p:nvSpPr>
        <p:spPr>
          <a:xfrm>
            <a:off x="910146" y="2578100"/>
            <a:ext cx="5071553" cy="3492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Aft>
                <a:spcPts val="600"/>
              </a:spcAft>
            </a:pPr>
            <a:endParaRPr kumimoji="1" lang="en-US" altLang="ko-KR" b="1" spc="5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59E7E4E-81AC-4FFE-A96F-B398ED3E94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6307066" y="796793"/>
            <a:ext cx="5689735" cy="5117957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214933 w 12114253"/>
              <a:gd name="connsiteY9" fmla="*/ 5924178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308929 w 12114253"/>
              <a:gd name="connsiteY8" fmla="*/ 5926717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952198 w 12173707"/>
              <a:gd name="connsiteY0" fmla="*/ 0 h 6231137"/>
              <a:gd name="connsiteX1" fmla="*/ 364117 w 12173707"/>
              <a:gd name="connsiteY1" fmla="*/ 10761 h 6231137"/>
              <a:gd name="connsiteX2" fmla="*/ 59454 w 12173707"/>
              <a:gd name="connsiteY2" fmla="*/ 47942 h 6231137"/>
              <a:gd name="connsiteX3" fmla="*/ 59454 w 12173707"/>
              <a:gd name="connsiteY3" fmla="*/ 909146 h 6231137"/>
              <a:gd name="connsiteX4" fmla="*/ 64051 w 12173707"/>
              <a:gd name="connsiteY4" fmla="*/ 909146 h 6231137"/>
              <a:gd name="connsiteX5" fmla="*/ 148426 w 12173707"/>
              <a:gd name="connsiteY5" fmla="*/ 3523848 h 6231137"/>
              <a:gd name="connsiteX6" fmla="*/ 41689 w 12173707"/>
              <a:gd name="connsiteY6" fmla="*/ 5941555 h 6231137"/>
              <a:gd name="connsiteX7" fmla="*/ 2649391 w 12173707"/>
              <a:gd name="connsiteY7" fmla="*/ 5929698 h 6231137"/>
              <a:gd name="connsiteX8" fmla="*/ 4303086 w 12173707"/>
              <a:gd name="connsiteY8" fmla="*/ 5908315 h 6231137"/>
              <a:gd name="connsiteX9" fmla="*/ 5274387 w 12173707"/>
              <a:gd name="connsiteY9" fmla="*/ 5924178 h 6231137"/>
              <a:gd name="connsiteX10" fmla="*/ 5758145 w 12173707"/>
              <a:gd name="connsiteY10" fmla="*/ 6231137 h 6231137"/>
              <a:gd name="connsiteX11" fmla="*/ 6030648 w 12173707"/>
              <a:gd name="connsiteY11" fmla="*/ 5908409 h 6231137"/>
              <a:gd name="connsiteX12" fmla="*/ 9157840 w 12173707"/>
              <a:gd name="connsiteY12" fmla="*/ 5911624 h 6231137"/>
              <a:gd name="connsiteX13" fmla="*/ 10066742 w 12173707"/>
              <a:gd name="connsiteY13" fmla="*/ 5914499 h 6231137"/>
              <a:gd name="connsiteX14" fmla="*/ 10986681 w 12173707"/>
              <a:gd name="connsiteY14" fmla="*/ 5922366 h 6231137"/>
              <a:gd name="connsiteX15" fmla="*/ 12144764 w 12173707"/>
              <a:gd name="connsiteY15" fmla="*/ 5921320 h 6231137"/>
              <a:gd name="connsiteX16" fmla="*/ 12122910 w 12173707"/>
              <a:gd name="connsiteY16" fmla="*/ 2621674 h 6231137"/>
              <a:gd name="connsiteX17" fmla="*/ 12113558 w 12173707"/>
              <a:gd name="connsiteY17" fmla="*/ 176313 h 6231137"/>
              <a:gd name="connsiteX18" fmla="*/ 11348991 w 12173707"/>
              <a:gd name="connsiteY18" fmla="*/ 107615 h 6231137"/>
              <a:gd name="connsiteX19" fmla="*/ 10318767 w 12173707"/>
              <a:gd name="connsiteY19" fmla="*/ 101059 h 6231137"/>
              <a:gd name="connsiteX20" fmla="*/ 7659332 w 12173707"/>
              <a:gd name="connsiteY20" fmla="*/ 75910 h 6231137"/>
              <a:gd name="connsiteX21" fmla="*/ 1952198 w 12173707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9 w 12201124"/>
              <a:gd name="connsiteY5" fmla="*/ 3534559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8 w 12201124"/>
              <a:gd name="connsiteY5" fmla="*/ 4337852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86334 w 12207843"/>
              <a:gd name="connsiteY0" fmla="*/ 0 h 6231137"/>
              <a:gd name="connsiteX1" fmla="*/ 398253 w 12207843"/>
              <a:gd name="connsiteY1" fmla="*/ 10761 h 6231137"/>
              <a:gd name="connsiteX2" fmla="*/ 93590 w 12207843"/>
              <a:gd name="connsiteY2" fmla="*/ 47942 h 6231137"/>
              <a:gd name="connsiteX3" fmla="*/ 93590 w 12207843"/>
              <a:gd name="connsiteY3" fmla="*/ 909146 h 6231137"/>
              <a:gd name="connsiteX4" fmla="*/ 98187 w 12207843"/>
              <a:gd name="connsiteY4" fmla="*/ 909146 h 6231137"/>
              <a:gd name="connsiteX5" fmla="*/ 40067 w 12207843"/>
              <a:gd name="connsiteY5" fmla="*/ 4337852 h 6231137"/>
              <a:gd name="connsiteX6" fmla="*/ 75825 w 12207843"/>
              <a:gd name="connsiteY6" fmla="*/ 5941555 h 6231137"/>
              <a:gd name="connsiteX7" fmla="*/ 2683527 w 12207843"/>
              <a:gd name="connsiteY7" fmla="*/ 5929698 h 6231137"/>
              <a:gd name="connsiteX8" fmla="*/ 4337222 w 12207843"/>
              <a:gd name="connsiteY8" fmla="*/ 5908315 h 6231137"/>
              <a:gd name="connsiteX9" fmla="*/ 5308523 w 12207843"/>
              <a:gd name="connsiteY9" fmla="*/ 5924178 h 6231137"/>
              <a:gd name="connsiteX10" fmla="*/ 5792281 w 12207843"/>
              <a:gd name="connsiteY10" fmla="*/ 6231137 h 6231137"/>
              <a:gd name="connsiteX11" fmla="*/ 6064784 w 12207843"/>
              <a:gd name="connsiteY11" fmla="*/ 5908409 h 6231137"/>
              <a:gd name="connsiteX12" fmla="*/ 9191976 w 12207843"/>
              <a:gd name="connsiteY12" fmla="*/ 5911624 h 6231137"/>
              <a:gd name="connsiteX13" fmla="*/ 10100878 w 12207843"/>
              <a:gd name="connsiteY13" fmla="*/ 5914499 h 6231137"/>
              <a:gd name="connsiteX14" fmla="*/ 11020817 w 12207843"/>
              <a:gd name="connsiteY14" fmla="*/ 5922366 h 6231137"/>
              <a:gd name="connsiteX15" fmla="*/ 12178900 w 12207843"/>
              <a:gd name="connsiteY15" fmla="*/ 5921320 h 6231137"/>
              <a:gd name="connsiteX16" fmla="*/ 12157046 w 12207843"/>
              <a:gd name="connsiteY16" fmla="*/ 2621674 h 6231137"/>
              <a:gd name="connsiteX17" fmla="*/ 12147694 w 12207843"/>
              <a:gd name="connsiteY17" fmla="*/ 176313 h 6231137"/>
              <a:gd name="connsiteX18" fmla="*/ 11383127 w 12207843"/>
              <a:gd name="connsiteY18" fmla="*/ 107615 h 6231137"/>
              <a:gd name="connsiteX19" fmla="*/ 10352903 w 12207843"/>
              <a:gd name="connsiteY19" fmla="*/ 101059 h 6231137"/>
              <a:gd name="connsiteX20" fmla="*/ 7693468 w 12207843"/>
              <a:gd name="connsiteY20" fmla="*/ 75910 h 6231137"/>
              <a:gd name="connsiteX21" fmla="*/ 1986334 w 12207843"/>
              <a:gd name="connsiteY21" fmla="*/ 0 h 6231137"/>
              <a:gd name="connsiteX0" fmla="*/ 1973709 w 12195218"/>
              <a:gd name="connsiteY0" fmla="*/ 0 h 6231137"/>
              <a:gd name="connsiteX1" fmla="*/ 385628 w 12195218"/>
              <a:gd name="connsiteY1" fmla="*/ 10761 h 6231137"/>
              <a:gd name="connsiteX2" fmla="*/ 80965 w 12195218"/>
              <a:gd name="connsiteY2" fmla="*/ 47942 h 6231137"/>
              <a:gd name="connsiteX3" fmla="*/ 80965 w 12195218"/>
              <a:gd name="connsiteY3" fmla="*/ 909146 h 6231137"/>
              <a:gd name="connsiteX4" fmla="*/ 85562 w 12195218"/>
              <a:gd name="connsiteY4" fmla="*/ 909146 h 6231137"/>
              <a:gd name="connsiteX5" fmla="*/ 27442 w 12195218"/>
              <a:gd name="connsiteY5" fmla="*/ 4337852 h 6231137"/>
              <a:gd name="connsiteX6" fmla="*/ 63200 w 12195218"/>
              <a:gd name="connsiteY6" fmla="*/ 5941555 h 6231137"/>
              <a:gd name="connsiteX7" fmla="*/ 2670902 w 12195218"/>
              <a:gd name="connsiteY7" fmla="*/ 5929698 h 6231137"/>
              <a:gd name="connsiteX8" fmla="*/ 4324597 w 12195218"/>
              <a:gd name="connsiteY8" fmla="*/ 5908315 h 6231137"/>
              <a:gd name="connsiteX9" fmla="*/ 5295898 w 12195218"/>
              <a:gd name="connsiteY9" fmla="*/ 5924178 h 6231137"/>
              <a:gd name="connsiteX10" fmla="*/ 5779656 w 12195218"/>
              <a:gd name="connsiteY10" fmla="*/ 6231137 h 6231137"/>
              <a:gd name="connsiteX11" fmla="*/ 6052159 w 12195218"/>
              <a:gd name="connsiteY11" fmla="*/ 5908409 h 6231137"/>
              <a:gd name="connsiteX12" fmla="*/ 9179351 w 12195218"/>
              <a:gd name="connsiteY12" fmla="*/ 5911624 h 6231137"/>
              <a:gd name="connsiteX13" fmla="*/ 10088253 w 12195218"/>
              <a:gd name="connsiteY13" fmla="*/ 5914499 h 6231137"/>
              <a:gd name="connsiteX14" fmla="*/ 11008192 w 12195218"/>
              <a:gd name="connsiteY14" fmla="*/ 5922366 h 6231137"/>
              <a:gd name="connsiteX15" fmla="*/ 12166275 w 12195218"/>
              <a:gd name="connsiteY15" fmla="*/ 5921320 h 6231137"/>
              <a:gd name="connsiteX16" fmla="*/ 12144421 w 12195218"/>
              <a:gd name="connsiteY16" fmla="*/ 2621674 h 6231137"/>
              <a:gd name="connsiteX17" fmla="*/ 12135069 w 12195218"/>
              <a:gd name="connsiteY17" fmla="*/ 176313 h 6231137"/>
              <a:gd name="connsiteX18" fmla="*/ 11370502 w 12195218"/>
              <a:gd name="connsiteY18" fmla="*/ 107615 h 6231137"/>
              <a:gd name="connsiteX19" fmla="*/ 10340278 w 12195218"/>
              <a:gd name="connsiteY19" fmla="*/ 101059 h 6231137"/>
              <a:gd name="connsiteX20" fmla="*/ 7680843 w 12195218"/>
              <a:gd name="connsiteY20" fmla="*/ 75910 h 6231137"/>
              <a:gd name="connsiteX21" fmla="*/ 1973709 w 12195218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92826 w 12202482"/>
              <a:gd name="connsiteY4" fmla="*/ 909146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21578 w 12202482"/>
              <a:gd name="connsiteY4" fmla="*/ 994830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142494 w 12256747"/>
              <a:gd name="connsiteY3" fmla="*/ 909146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4594 w 12256747"/>
              <a:gd name="connsiteY4" fmla="*/ 1176912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54471 w 12275980"/>
              <a:gd name="connsiteY0" fmla="*/ 0 h 6231137"/>
              <a:gd name="connsiteX1" fmla="*/ 466390 w 12275980"/>
              <a:gd name="connsiteY1" fmla="*/ 10761 h 6231137"/>
              <a:gd name="connsiteX2" fmla="*/ 19233 w 12275980"/>
              <a:gd name="connsiteY2" fmla="*/ 26521 h 6231137"/>
              <a:gd name="connsiteX3" fmla="*/ 19232 w 12275980"/>
              <a:gd name="connsiteY3" fmla="*/ 844885 h 6231137"/>
              <a:gd name="connsiteX4" fmla="*/ 76 w 12275980"/>
              <a:gd name="connsiteY4" fmla="*/ 1369703 h 6231137"/>
              <a:gd name="connsiteX5" fmla="*/ 84455 w 12275980"/>
              <a:gd name="connsiteY5" fmla="*/ 4530644 h 6231137"/>
              <a:gd name="connsiteX6" fmla="*/ 143962 w 12275980"/>
              <a:gd name="connsiteY6" fmla="*/ 5941555 h 6231137"/>
              <a:gd name="connsiteX7" fmla="*/ 2751664 w 12275980"/>
              <a:gd name="connsiteY7" fmla="*/ 5929698 h 6231137"/>
              <a:gd name="connsiteX8" fmla="*/ 4405359 w 12275980"/>
              <a:gd name="connsiteY8" fmla="*/ 5908315 h 6231137"/>
              <a:gd name="connsiteX9" fmla="*/ 5376660 w 12275980"/>
              <a:gd name="connsiteY9" fmla="*/ 5924178 h 6231137"/>
              <a:gd name="connsiteX10" fmla="*/ 5860418 w 12275980"/>
              <a:gd name="connsiteY10" fmla="*/ 6231137 h 6231137"/>
              <a:gd name="connsiteX11" fmla="*/ 6132921 w 12275980"/>
              <a:gd name="connsiteY11" fmla="*/ 5908409 h 6231137"/>
              <a:gd name="connsiteX12" fmla="*/ 9260113 w 12275980"/>
              <a:gd name="connsiteY12" fmla="*/ 5911624 h 6231137"/>
              <a:gd name="connsiteX13" fmla="*/ 10169015 w 12275980"/>
              <a:gd name="connsiteY13" fmla="*/ 5914499 h 6231137"/>
              <a:gd name="connsiteX14" fmla="*/ 11088954 w 12275980"/>
              <a:gd name="connsiteY14" fmla="*/ 5922366 h 6231137"/>
              <a:gd name="connsiteX15" fmla="*/ 12247037 w 12275980"/>
              <a:gd name="connsiteY15" fmla="*/ 5921320 h 6231137"/>
              <a:gd name="connsiteX16" fmla="*/ 12225183 w 12275980"/>
              <a:gd name="connsiteY16" fmla="*/ 2621674 h 6231137"/>
              <a:gd name="connsiteX17" fmla="*/ 12215831 w 12275980"/>
              <a:gd name="connsiteY17" fmla="*/ 176313 h 6231137"/>
              <a:gd name="connsiteX18" fmla="*/ 11451264 w 12275980"/>
              <a:gd name="connsiteY18" fmla="*/ 107615 h 6231137"/>
              <a:gd name="connsiteX19" fmla="*/ 10421040 w 12275980"/>
              <a:gd name="connsiteY19" fmla="*/ 101059 h 6231137"/>
              <a:gd name="connsiteX20" fmla="*/ 7761605 w 12275980"/>
              <a:gd name="connsiteY20" fmla="*/ 75910 h 6231137"/>
              <a:gd name="connsiteX21" fmla="*/ 2054471 w 1227598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161182 w 12293200"/>
              <a:gd name="connsiteY6" fmla="*/ 5941555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89932 w 12293200"/>
              <a:gd name="connsiteY6" fmla="*/ 5941557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88138"/>
              <a:gd name="connsiteY0" fmla="*/ 24998 h 6256135"/>
              <a:gd name="connsiteX1" fmla="*/ 483610 w 12288138"/>
              <a:gd name="connsiteY1" fmla="*/ 35759 h 6256135"/>
              <a:gd name="connsiteX2" fmla="*/ 36453 w 12288138"/>
              <a:gd name="connsiteY2" fmla="*/ 51519 h 6256135"/>
              <a:gd name="connsiteX3" fmla="*/ 36452 w 12288138"/>
              <a:gd name="connsiteY3" fmla="*/ 869883 h 6256135"/>
              <a:gd name="connsiteX4" fmla="*/ 17296 w 12288138"/>
              <a:gd name="connsiteY4" fmla="*/ 1394701 h 6256135"/>
              <a:gd name="connsiteX5" fmla="*/ 6679 w 12288138"/>
              <a:gd name="connsiteY5" fmla="*/ 4619906 h 6256135"/>
              <a:gd name="connsiteX6" fmla="*/ 89932 w 12288138"/>
              <a:gd name="connsiteY6" fmla="*/ 5966555 h 6256135"/>
              <a:gd name="connsiteX7" fmla="*/ 2768884 w 12288138"/>
              <a:gd name="connsiteY7" fmla="*/ 5954696 h 6256135"/>
              <a:gd name="connsiteX8" fmla="*/ 4422579 w 12288138"/>
              <a:gd name="connsiteY8" fmla="*/ 5933313 h 6256135"/>
              <a:gd name="connsiteX9" fmla="*/ 5393880 w 12288138"/>
              <a:gd name="connsiteY9" fmla="*/ 5949176 h 6256135"/>
              <a:gd name="connsiteX10" fmla="*/ 5877638 w 12288138"/>
              <a:gd name="connsiteY10" fmla="*/ 6256135 h 6256135"/>
              <a:gd name="connsiteX11" fmla="*/ 6150141 w 12288138"/>
              <a:gd name="connsiteY11" fmla="*/ 5933407 h 6256135"/>
              <a:gd name="connsiteX12" fmla="*/ 9277333 w 12288138"/>
              <a:gd name="connsiteY12" fmla="*/ 5936622 h 6256135"/>
              <a:gd name="connsiteX13" fmla="*/ 10186235 w 12288138"/>
              <a:gd name="connsiteY13" fmla="*/ 5939497 h 6256135"/>
              <a:gd name="connsiteX14" fmla="*/ 11106174 w 12288138"/>
              <a:gd name="connsiteY14" fmla="*/ 5947364 h 6256135"/>
              <a:gd name="connsiteX15" fmla="*/ 12264257 w 12288138"/>
              <a:gd name="connsiteY15" fmla="*/ 5946318 h 6256135"/>
              <a:gd name="connsiteX16" fmla="*/ 12242403 w 12288138"/>
              <a:gd name="connsiteY16" fmla="*/ 2646672 h 6256135"/>
              <a:gd name="connsiteX17" fmla="*/ 12233051 w 12288138"/>
              <a:gd name="connsiteY17" fmla="*/ 201311 h 6256135"/>
              <a:gd name="connsiteX18" fmla="*/ 11729726 w 12288138"/>
              <a:gd name="connsiteY18" fmla="*/ 132612 h 6256135"/>
              <a:gd name="connsiteX19" fmla="*/ 10438260 w 12288138"/>
              <a:gd name="connsiteY19" fmla="*/ 126057 h 6256135"/>
              <a:gd name="connsiteX20" fmla="*/ 7778825 w 12288138"/>
              <a:gd name="connsiteY20" fmla="*/ 100908 h 6256135"/>
              <a:gd name="connsiteX21" fmla="*/ 2071691 w 12288138"/>
              <a:gd name="connsiteY21" fmla="*/ 24998 h 6256135"/>
              <a:gd name="connsiteX0" fmla="*/ 2071691 w 12281699"/>
              <a:gd name="connsiteY0" fmla="*/ 0 h 6231137"/>
              <a:gd name="connsiteX1" fmla="*/ 483610 w 12281699"/>
              <a:gd name="connsiteY1" fmla="*/ 10761 h 6231137"/>
              <a:gd name="connsiteX2" fmla="*/ 36453 w 12281699"/>
              <a:gd name="connsiteY2" fmla="*/ 26521 h 6231137"/>
              <a:gd name="connsiteX3" fmla="*/ 36452 w 12281699"/>
              <a:gd name="connsiteY3" fmla="*/ 844885 h 6231137"/>
              <a:gd name="connsiteX4" fmla="*/ 17296 w 12281699"/>
              <a:gd name="connsiteY4" fmla="*/ 1369703 h 6231137"/>
              <a:gd name="connsiteX5" fmla="*/ 6679 w 12281699"/>
              <a:gd name="connsiteY5" fmla="*/ 4594908 h 6231137"/>
              <a:gd name="connsiteX6" fmla="*/ 89932 w 12281699"/>
              <a:gd name="connsiteY6" fmla="*/ 5941557 h 6231137"/>
              <a:gd name="connsiteX7" fmla="*/ 2768884 w 12281699"/>
              <a:gd name="connsiteY7" fmla="*/ 5929698 h 6231137"/>
              <a:gd name="connsiteX8" fmla="*/ 4422579 w 12281699"/>
              <a:gd name="connsiteY8" fmla="*/ 5908315 h 6231137"/>
              <a:gd name="connsiteX9" fmla="*/ 5393880 w 12281699"/>
              <a:gd name="connsiteY9" fmla="*/ 5924178 h 6231137"/>
              <a:gd name="connsiteX10" fmla="*/ 5877638 w 12281699"/>
              <a:gd name="connsiteY10" fmla="*/ 6231137 h 6231137"/>
              <a:gd name="connsiteX11" fmla="*/ 6150141 w 12281699"/>
              <a:gd name="connsiteY11" fmla="*/ 5908409 h 6231137"/>
              <a:gd name="connsiteX12" fmla="*/ 9277333 w 12281699"/>
              <a:gd name="connsiteY12" fmla="*/ 5911624 h 6231137"/>
              <a:gd name="connsiteX13" fmla="*/ 10186235 w 12281699"/>
              <a:gd name="connsiteY13" fmla="*/ 5914499 h 6231137"/>
              <a:gd name="connsiteX14" fmla="*/ 11106174 w 12281699"/>
              <a:gd name="connsiteY14" fmla="*/ 5922366 h 6231137"/>
              <a:gd name="connsiteX15" fmla="*/ 12264257 w 12281699"/>
              <a:gd name="connsiteY15" fmla="*/ 5921320 h 6231137"/>
              <a:gd name="connsiteX16" fmla="*/ 12242403 w 12281699"/>
              <a:gd name="connsiteY16" fmla="*/ 2621674 h 6231137"/>
              <a:gd name="connsiteX17" fmla="*/ 12233051 w 12281699"/>
              <a:gd name="connsiteY17" fmla="*/ 176313 h 6231137"/>
              <a:gd name="connsiteX18" fmla="*/ 11729726 w 12281699"/>
              <a:gd name="connsiteY18" fmla="*/ 107614 h 6231137"/>
              <a:gd name="connsiteX19" fmla="*/ 10438260 w 12281699"/>
              <a:gd name="connsiteY19" fmla="*/ 101059 h 6231137"/>
              <a:gd name="connsiteX20" fmla="*/ 7778825 w 12281699"/>
              <a:gd name="connsiteY20" fmla="*/ 75910 h 6231137"/>
              <a:gd name="connsiteX21" fmla="*/ 2071691 w 12281699"/>
              <a:gd name="connsiteY21" fmla="*/ 0 h 6231137"/>
              <a:gd name="connsiteX0" fmla="*/ 2071691 w 12281973"/>
              <a:gd name="connsiteY0" fmla="*/ 17107 h 6248244"/>
              <a:gd name="connsiteX1" fmla="*/ 483610 w 12281973"/>
              <a:gd name="connsiteY1" fmla="*/ 27868 h 6248244"/>
              <a:gd name="connsiteX2" fmla="*/ 36453 w 12281973"/>
              <a:gd name="connsiteY2" fmla="*/ 43628 h 6248244"/>
              <a:gd name="connsiteX3" fmla="*/ 36452 w 12281973"/>
              <a:gd name="connsiteY3" fmla="*/ 861992 h 6248244"/>
              <a:gd name="connsiteX4" fmla="*/ 17296 w 12281973"/>
              <a:gd name="connsiteY4" fmla="*/ 1386810 h 6248244"/>
              <a:gd name="connsiteX5" fmla="*/ 6679 w 12281973"/>
              <a:gd name="connsiteY5" fmla="*/ 4612015 h 6248244"/>
              <a:gd name="connsiteX6" fmla="*/ 89932 w 12281973"/>
              <a:gd name="connsiteY6" fmla="*/ 5958664 h 6248244"/>
              <a:gd name="connsiteX7" fmla="*/ 2768884 w 12281973"/>
              <a:gd name="connsiteY7" fmla="*/ 5946805 h 6248244"/>
              <a:gd name="connsiteX8" fmla="*/ 4422579 w 12281973"/>
              <a:gd name="connsiteY8" fmla="*/ 5925422 h 6248244"/>
              <a:gd name="connsiteX9" fmla="*/ 5393880 w 12281973"/>
              <a:gd name="connsiteY9" fmla="*/ 5941285 h 6248244"/>
              <a:gd name="connsiteX10" fmla="*/ 5877638 w 12281973"/>
              <a:gd name="connsiteY10" fmla="*/ 6248244 h 6248244"/>
              <a:gd name="connsiteX11" fmla="*/ 6150141 w 12281973"/>
              <a:gd name="connsiteY11" fmla="*/ 5925516 h 6248244"/>
              <a:gd name="connsiteX12" fmla="*/ 9277333 w 12281973"/>
              <a:gd name="connsiteY12" fmla="*/ 5928731 h 6248244"/>
              <a:gd name="connsiteX13" fmla="*/ 10186235 w 12281973"/>
              <a:gd name="connsiteY13" fmla="*/ 5931606 h 6248244"/>
              <a:gd name="connsiteX14" fmla="*/ 11106174 w 12281973"/>
              <a:gd name="connsiteY14" fmla="*/ 5939473 h 6248244"/>
              <a:gd name="connsiteX15" fmla="*/ 12264257 w 12281973"/>
              <a:gd name="connsiteY15" fmla="*/ 5938427 h 6248244"/>
              <a:gd name="connsiteX16" fmla="*/ 12242403 w 12281973"/>
              <a:gd name="connsiteY16" fmla="*/ 2638781 h 6248244"/>
              <a:gd name="connsiteX17" fmla="*/ 12233051 w 12281973"/>
              <a:gd name="connsiteY17" fmla="*/ 193420 h 6248244"/>
              <a:gd name="connsiteX18" fmla="*/ 11824723 w 12281973"/>
              <a:gd name="connsiteY18" fmla="*/ 146142 h 6248244"/>
              <a:gd name="connsiteX19" fmla="*/ 10438260 w 12281973"/>
              <a:gd name="connsiteY19" fmla="*/ 118166 h 6248244"/>
              <a:gd name="connsiteX20" fmla="*/ 7778825 w 12281973"/>
              <a:gd name="connsiteY20" fmla="*/ 93017 h 6248244"/>
              <a:gd name="connsiteX21" fmla="*/ 2071691 w 12281973"/>
              <a:gd name="connsiteY21" fmla="*/ 17107 h 6248244"/>
              <a:gd name="connsiteX0" fmla="*/ 2071691 w 12281973"/>
              <a:gd name="connsiteY0" fmla="*/ 19214 h 6250351"/>
              <a:gd name="connsiteX1" fmla="*/ 483610 w 12281973"/>
              <a:gd name="connsiteY1" fmla="*/ 29975 h 6250351"/>
              <a:gd name="connsiteX2" fmla="*/ 36453 w 12281973"/>
              <a:gd name="connsiteY2" fmla="*/ 45735 h 6250351"/>
              <a:gd name="connsiteX3" fmla="*/ 36452 w 12281973"/>
              <a:gd name="connsiteY3" fmla="*/ 864099 h 6250351"/>
              <a:gd name="connsiteX4" fmla="*/ 17296 w 12281973"/>
              <a:gd name="connsiteY4" fmla="*/ 1388917 h 6250351"/>
              <a:gd name="connsiteX5" fmla="*/ 6679 w 12281973"/>
              <a:gd name="connsiteY5" fmla="*/ 4614122 h 6250351"/>
              <a:gd name="connsiteX6" fmla="*/ 89932 w 12281973"/>
              <a:gd name="connsiteY6" fmla="*/ 5960771 h 6250351"/>
              <a:gd name="connsiteX7" fmla="*/ 2768884 w 12281973"/>
              <a:gd name="connsiteY7" fmla="*/ 5948912 h 6250351"/>
              <a:gd name="connsiteX8" fmla="*/ 4422579 w 12281973"/>
              <a:gd name="connsiteY8" fmla="*/ 5927529 h 6250351"/>
              <a:gd name="connsiteX9" fmla="*/ 5393880 w 12281973"/>
              <a:gd name="connsiteY9" fmla="*/ 5943392 h 6250351"/>
              <a:gd name="connsiteX10" fmla="*/ 5877638 w 12281973"/>
              <a:gd name="connsiteY10" fmla="*/ 6250351 h 6250351"/>
              <a:gd name="connsiteX11" fmla="*/ 6150141 w 12281973"/>
              <a:gd name="connsiteY11" fmla="*/ 5927623 h 6250351"/>
              <a:gd name="connsiteX12" fmla="*/ 9277333 w 12281973"/>
              <a:gd name="connsiteY12" fmla="*/ 5930838 h 6250351"/>
              <a:gd name="connsiteX13" fmla="*/ 10186235 w 12281973"/>
              <a:gd name="connsiteY13" fmla="*/ 5933713 h 6250351"/>
              <a:gd name="connsiteX14" fmla="*/ 11106174 w 12281973"/>
              <a:gd name="connsiteY14" fmla="*/ 5941580 h 6250351"/>
              <a:gd name="connsiteX15" fmla="*/ 12264257 w 12281973"/>
              <a:gd name="connsiteY15" fmla="*/ 5940534 h 6250351"/>
              <a:gd name="connsiteX16" fmla="*/ 12242403 w 12281973"/>
              <a:gd name="connsiteY16" fmla="*/ 2640888 h 6250351"/>
              <a:gd name="connsiteX17" fmla="*/ 12233051 w 12281973"/>
              <a:gd name="connsiteY17" fmla="*/ 195527 h 6250351"/>
              <a:gd name="connsiteX18" fmla="*/ 11824723 w 12281973"/>
              <a:gd name="connsiteY18" fmla="*/ 148249 h 6250351"/>
              <a:gd name="connsiteX19" fmla="*/ 10295765 w 12281973"/>
              <a:gd name="connsiteY19" fmla="*/ 141693 h 6250351"/>
              <a:gd name="connsiteX20" fmla="*/ 7778825 w 12281973"/>
              <a:gd name="connsiteY20" fmla="*/ 95124 h 6250351"/>
              <a:gd name="connsiteX21" fmla="*/ 2071691 w 12281973"/>
              <a:gd name="connsiteY21" fmla="*/ 19214 h 6250351"/>
              <a:gd name="connsiteX0" fmla="*/ 2071691 w 12322325"/>
              <a:gd name="connsiteY0" fmla="*/ 0 h 6231137"/>
              <a:gd name="connsiteX1" fmla="*/ 483610 w 12322325"/>
              <a:gd name="connsiteY1" fmla="*/ 10761 h 6231137"/>
              <a:gd name="connsiteX2" fmla="*/ 36453 w 12322325"/>
              <a:gd name="connsiteY2" fmla="*/ 26521 h 6231137"/>
              <a:gd name="connsiteX3" fmla="*/ 36452 w 12322325"/>
              <a:gd name="connsiteY3" fmla="*/ 844885 h 6231137"/>
              <a:gd name="connsiteX4" fmla="*/ 17296 w 12322325"/>
              <a:gd name="connsiteY4" fmla="*/ 1369703 h 6231137"/>
              <a:gd name="connsiteX5" fmla="*/ 6679 w 12322325"/>
              <a:gd name="connsiteY5" fmla="*/ 4594908 h 6231137"/>
              <a:gd name="connsiteX6" fmla="*/ 89932 w 12322325"/>
              <a:gd name="connsiteY6" fmla="*/ 5941557 h 6231137"/>
              <a:gd name="connsiteX7" fmla="*/ 2768884 w 12322325"/>
              <a:gd name="connsiteY7" fmla="*/ 5929698 h 6231137"/>
              <a:gd name="connsiteX8" fmla="*/ 4422579 w 12322325"/>
              <a:gd name="connsiteY8" fmla="*/ 5908315 h 6231137"/>
              <a:gd name="connsiteX9" fmla="*/ 5393880 w 12322325"/>
              <a:gd name="connsiteY9" fmla="*/ 5924178 h 6231137"/>
              <a:gd name="connsiteX10" fmla="*/ 5877638 w 12322325"/>
              <a:gd name="connsiteY10" fmla="*/ 6231137 h 6231137"/>
              <a:gd name="connsiteX11" fmla="*/ 6150141 w 12322325"/>
              <a:gd name="connsiteY11" fmla="*/ 5908409 h 6231137"/>
              <a:gd name="connsiteX12" fmla="*/ 9277333 w 12322325"/>
              <a:gd name="connsiteY12" fmla="*/ 5911624 h 6231137"/>
              <a:gd name="connsiteX13" fmla="*/ 10186235 w 12322325"/>
              <a:gd name="connsiteY13" fmla="*/ 5914499 h 6231137"/>
              <a:gd name="connsiteX14" fmla="*/ 11106174 w 12322325"/>
              <a:gd name="connsiteY14" fmla="*/ 5922366 h 6231137"/>
              <a:gd name="connsiteX15" fmla="*/ 12264257 w 12322325"/>
              <a:gd name="connsiteY15" fmla="*/ 5921320 h 6231137"/>
              <a:gd name="connsiteX16" fmla="*/ 12242403 w 12322325"/>
              <a:gd name="connsiteY16" fmla="*/ 2621674 h 6231137"/>
              <a:gd name="connsiteX17" fmla="*/ 12233051 w 12322325"/>
              <a:gd name="connsiteY17" fmla="*/ 176313 h 6231137"/>
              <a:gd name="connsiteX18" fmla="*/ 11824723 w 12322325"/>
              <a:gd name="connsiteY18" fmla="*/ 129035 h 6231137"/>
              <a:gd name="connsiteX19" fmla="*/ 10295765 w 12322325"/>
              <a:gd name="connsiteY19" fmla="*/ 122479 h 6231137"/>
              <a:gd name="connsiteX20" fmla="*/ 7778825 w 12322325"/>
              <a:gd name="connsiteY20" fmla="*/ 75910 h 6231137"/>
              <a:gd name="connsiteX21" fmla="*/ 2071691 w 12322325"/>
              <a:gd name="connsiteY21" fmla="*/ 0 h 6231137"/>
              <a:gd name="connsiteX0" fmla="*/ 2071691 w 12275492"/>
              <a:gd name="connsiteY0" fmla="*/ 0 h 6231137"/>
              <a:gd name="connsiteX1" fmla="*/ 483610 w 12275492"/>
              <a:gd name="connsiteY1" fmla="*/ 10761 h 6231137"/>
              <a:gd name="connsiteX2" fmla="*/ 36453 w 12275492"/>
              <a:gd name="connsiteY2" fmla="*/ 26521 h 6231137"/>
              <a:gd name="connsiteX3" fmla="*/ 36452 w 12275492"/>
              <a:gd name="connsiteY3" fmla="*/ 844885 h 6231137"/>
              <a:gd name="connsiteX4" fmla="*/ 17296 w 12275492"/>
              <a:gd name="connsiteY4" fmla="*/ 1369703 h 6231137"/>
              <a:gd name="connsiteX5" fmla="*/ 6679 w 12275492"/>
              <a:gd name="connsiteY5" fmla="*/ 4594908 h 6231137"/>
              <a:gd name="connsiteX6" fmla="*/ 89932 w 12275492"/>
              <a:gd name="connsiteY6" fmla="*/ 5941557 h 6231137"/>
              <a:gd name="connsiteX7" fmla="*/ 2768884 w 12275492"/>
              <a:gd name="connsiteY7" fmla="*/ 5929698 h 6231137"/>
              <a:gd name="connsiteX8" fmla="*/ 4422579 w 12275492"/>
              <a:gd name="connsiteY8" fmla="*/ 5908315 h 6231137"/>
              <a:gd name="connsiteX9" fmla="*/ 5393880 w 12275492"/>
              <a:gd name="connsiteY9" fmla="*/ 5924178 h 6231137"/>
              <a:gd name="connsiteX10" fmla="*/ 5877638 w 12275492"/>
              <a:gd name="connsiteY10" fmla="*/ 6231137 h 6231137"/>
              <a:gd name="connsiteX11" fmla="*/ 6150141 w 12275492"/>
              <a:gd name="connsiteY11" fmla="*/ 5908409 h 6231137"/>
              <a:gd name="connsiteX12" fmla="*/ 9277333 w 12275492"/>
              <a:gd name="connsiteY12" fmla="*/ 5911624 h 6231137"/>
              <a:gd name="connsiteX13" fmla="*/ 10186235 w 12275492"/>
              <a:gd name="connsiteY13" fmla="*/ 5914499 h 6231137"/>
              <a:gd name="connsiteX14" fmla="*/ 11106174 w 12275492"/>
              <a:gd name="connsiteY14" fmla="*/ 5922366 h 6231137"/>
              <a:gd name="connsiteX15" fmla="*/ 12264257 w 12275492"/>
              <a:gd name="connsiteY15" fmla="*/ 5921320 h 6231137"/>
              <a:gd name="connsiteX16" fmla="*/ 12242403 w 12275492"/>
              <a:gd name="connsiteY16" fmla="*/ 2621674 h 6231137"/>
              <a:gd name="connsiteX17" fmla="*/ 12233051 w 12275492"/>
              <a:gd name="connsiteY17" fmla="*/ 176313 h 6231137"/>
              <a:gd name="connsiteX18" fmla="*/ 11824723 w 12275492"/>
              <a:gd name="connsiteY18" fmla="*/ 129035 h 6231137"/>
              <a:gd name="connsiteX19" fmla="*/ 10295765 w 12275492"/>
              <a:gd name="connsiteY19" fmla="*/ 122479 h 6231137"/>
              <a:gd name="connsiteX20" fmla="*/ 7778825 w 12275492"/>
              <a:gd name="connsiteY20" fmla="*/ 75910 h 6231137"/>
              <a:gd name="connsiteX21" fmla="*/ 2071691 w 12275492"/>
              <a:gd name="connsiteY21" fmla="*/ 0 h 6231137"/>
              <a:gd name="connsiteX0" fmla="*/ 2071691 w 12313887"/>
              <a:gd name="connsiteY0" fmla="*/ 20004 h 6251141"/>
              <a:gd name="connsiteX1" fmla="*/ 483610 w 12313887"/>
              <a:gd name="connsiteY1" fmla="*/ 30765 h 6251141"/>
              <a:gd name="connsiteX2" fmla="*/ 36453 w 12313887"/>
              <a:gd name="connsiteY2" fmla="*/ 46525 h 6251141"/>
              <a:gd name="connsiteX3" fmla="*/ 36452 w 12313887"/>
              <a:gd name="connsiteY3" fmla="*/ 864889 h 6251141"/>
              <a:gd name="connsiteX4" fmla="*/ 17296 w 12313887"/>
              <a:gd name="connsiteY4" fmla="*/ 1389707 h 6251141"/>
              <a:gd name="connsiteX5" fmla="*/ 6679 w 12313887"/>
              <a:gd name="connsiteY5" fmla="*/ 4614912 h 6251141"/>
              <a:gd name="connsiteX6" fmla="*/ 89932 w 12313887"/>
              <a:gd name="connsiteY6" fmla="*/ 5961561 h 6251141"/>
              <a:gd name="connsiteX7" fmla="*/ 2768884 w 12313887"/>
              <a:gd name="connsiteY7" fmla="*/ 5949702 h 6251141"/>
              <a:gd name="connsiteX8" fmla="*/ 4422579 w 12313887"/>
              <a:gd name="connsiteY8" fmla="*/ 5928319 h 6251141"/>
              <a:gd name="connsiteX9" fmla="*/ 5393880 w 12313887"/>
              <a:gd name="connsiteY9" fmla="*/ 5944182 h 6251141"/>
              <a:gd name="connsiteX10" fmla="*/ 5877638 w 12313887"/>
              <a:gd name="connsiteY10" fmla="*/ 6251141 h 6251141"/>
              <a:gd name="connsiteX11" fmla="*/ 6150141 w 12313887"/>
              <a:gd name="connsiteY11" fmla="*/ 5928413 h 6251141"/>
              <a:gd name="connsiteX12" fmla="*/ 9277333 w 12313887"/>
              <a:gd name="connsiteY12" fmla="*/ 5931628 h 6251141"/>
              <a:gd name="connsiteX13" fmla="*/ 10186235 w 12313887"/>
              <a:gd name="connsiteY13" fmla="*/ 5934503 h 6251141"/>
              <a:gd name="connsiteX14" fmla="*/ 11106174 w 12313887"/>
              <a:gd name="connsiteY14" fmla="*/ 5942370 h 6251141"/>
              <a:gd name="connsiteX15" fmla="*/ 12264257 w 12313887"/>
              <a:gd name="connsiteY15" fmla="*/ 5941324 h 6251141"/>
              <a:gd name="connsiteX16" fmla="*/ 12289901 w 12313887"/>
              <a:gd name="connsiteY16" fmla="*/ 2652389 h 6251141"/>
              <a:gd name="connsiteX17" fmla="*/ 12233051 w 12313887"/>
              <a:gd name="connsiteY17" fmla="*/ 196317 h 6251141"/>
              <a:gd name="connsiteX18" fmla="*/ 11824723 w 12313887"/>
              <a:gd name="connsiteY18" fmla="*/ 149039 h 6251141"/>
              <a:gd name="connsiteX19" fmla="*/ 10295765 w 12313887"/>
              <a:gd name="connsiteY19" fmla="*/ 142483 h 6251141"/>
              <a:gd name="connsiteX20" fmla="*/ 7778825 w 12313887"/>
              <a:gd name="connsiteY20" fmla="*/ 95914 h 6251141"/>
              <a:gd name="connsiteX21" fmla="*/ 2071691 w 12313887"/>
              <a:gd name="connsiteY21" fmla="*/ 20004 h 6251141"/>
              <a:gd name="connsiteX0" fmla="*/ 2071691 w 12332516"/>
              <a:gd name="connsiteY0" fmla="*/ 20004 h 6251141"/>
              <a:gd name="connsiteX1" fmla="*/ 483610 w 12332516"/>
              <a:gd name="connsiteY1" fmla="*/ 30765 h 6251141"/>
              <a:gd name="connsiteX2" fmla="*/ 36453 w 12332516"/>
              <a:gd name="connsiteY2" fmla="*/ 46525 h 6251141"/>
              <a:gd name="connsiteX3" fmla="*/ 36452 w 12332516"/>
              <a:gd name="connsiteY3" fmla="*/ 864889 h 6251141"/>
              <a:gd name="connsiteX4" fmla="*/ 17296 w 12332516"/>
              <a:gd name="connsiteY4" fmla="*/ 1389707 h 6251141"/>
              <a:gd name="connsiteX5" fmla="*/ 6679 w 12332516"/>
              <a:gd name="connsiteY5" fmla="*/ 4614912 h 6251141"/>
              <a:gd name="connsiteX6" fmla="*/ 89932 w 12332516"/>
              <a:gd name="connsiteY6" fmla="*/ 5961561 h 6251141"/>
              <a:gd name="connsiteX7" fmla="*/ 2768884 w 12332516"/>
              <a:gd name="connsiteY7" fmla="*/ 5949702 h 6251141"/>
              <a:gd name="connsiteX8" fmla="*/ 4422579 w 12332516"/>
              <a:gd name="connsiteY8" fmla="*/ 5928319 h 6251141"/>
              <a:gd name="connsiteX9" fmla="*/ 5393880 w 12332516"/>
              <a:gd name="connsiteY9" fmla="*/ 5944182 h 6251141"/>
              <a:gd name="connsiteX10" fmla="*/ 5877638 w 12332516"/>
              <a:gd name="connsiteY10" fmla="*/ 6251141 h 6251141"/>
              <a:gd name="connsiteX11" fmla="*/ 6150141 w 12332516"/>
              <a:gd name="connsiteY11" fmla="*/ 5928413 h 6251141"/>
              <a:gd name="connsiteX12" fmla="*/ 9277333 w 12332516"/>
              <a:gd name="connsiteY12" fmla="*/ 5931628 h 6251141"/>
              <a:gd name="connsiteX13" fmla="*/ 10186235 w 12332516"/>
              <a:gd name="connsiteY13" fmla="*/ 5934503 h 6251141"/>
              <a:gd name="connsiteX14" fmla="*/ 11106174 w 12332516"/>
              <a:gd name="connsiteY14" fmla="*/ 5942370 h 6251141"/>
              <a:gd name="connsiteX15" fmla="*/ 12264257 w 12332516"/>
              <a:gd name="connsiteY15" fmla="*/ 5941324 h 6251141"/>
              <a:gd name="connsiteX16" fmla="*/ 12289901 w 12332516"/>
              <a:gd name="connsiteY16" fmla="*/ 2652389 h 6251141"/>
              <a:gd name="connsiteX17" fmla="*/ 12280552 w 12332516"/>
              <a:gd name="connsiteY17" fmla="*/ 196317 h 6251141"/>
              <a:gd name="connsiteX18" fmla="*/ 11824723 w 12332516"/>
              <a:gd name="connsiteY18" fmla="*/ 149039 h 6251141"/>
              <a:gd name="connsiteX19" fmla="*/ 10295765 w 12332516"/>
              <a:gd name="connsiteY19" fmla="*/ 142483 h 6251141"/>
              <a:gd name="connsiteX20" fmla="*/ 7778825 w 12332516"/>
              <a:gd name="connsiteY20" fmla="*/ 95914 h 6251141"/>
              <a:gd name="connsiteX21" fmla="*/ 2071691 w 12332516"/>
              <a:gd name="connsiteY21" fmla="*/ 20004 h 6251141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2652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578608 w 12322347"/>
              <a:gd name="connsiteY1" fmla="*/ 42448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261685 w 12322347"/>
              <a:gd name="connsiteY0" fmla="*/ 10365 h 6188689"/>
              <a:gd name="connsiteX1" fmla="*/ 578608 w 12322347"/>
              <a:gd name="connsiteY1" fmla="*/ 0 h 6188689"/>
              <a:gd name="connsiteX2" fmla="*/ 36453 w 12322347"/>
              <a:gd name="connsiteY2" fmla="*/ 26323 h 6188689"/>
              <a:gd name="connsiteX3" fmla="*/ 36452 w 12322347"/>
              <a:gd name="connsiteY3" fmla="*/ 802437 h 6188689"/>
              <a:gd name="connsiteX4" fmla="*/ 17296 w 12322347"/>
              <a:gd name="connsiteY4" fmla="*/ 1327255 h 6188689"/>
              <a:gd name="connsiteX5" fmla="*/ 6679 w 12322347"/>
              <a:gd name="connsiteY5" fmla="*/ 4552460 h 6188689"/>
              <a:gd name="connsiteX6" fmla="*/ 89932 w 12322347"/>
              <a:gd name="connsiteY6" fmla="*/ 5899109 h 6188689"/>
              <a:gd name="connsiteX7" fmla="*/ 2768884 w 12322347"/>
              <a:gd name="connsiteY7" fmla="*/ 5887250 h 6188689"/>
              <a:gd name="connsiteX8" fmla="*/ 4422579 w 12322347"/>
              <a:gd name="connsiteY8" fmla="*/ 5865867 h 6188689"/>
              <a:gd name="connsiteX9" fmla="*/ 5393880 w 12322347"/>
              <a:gd name="connsiteY9" fmla="*/ 5881730 h 6188689"/>
              <a:gd name="connsiteX10" fmla="*/ 5877638 w 12322347"/>
              <a:gd name="connsiteY10" fmla="*/ 6188689 h 6188689"/>
              <a:gd name="connsiteX11" fmla="*/ 6150141 w 12322347"/>
              <a:gd name="connsiteY11" fmla="*/ 5865961 h 6188689"/>
              <a:gd name="connsiteX12" fmla="*/ 9277333 w 12322347"/>
              <a:gd name="connsiteY12" fmla="*/ 5869176 h 6188689"/>
              <a:gd name="connsiteX13" fmla="*/ 10186235 w 12322347"/>
              <a:gd name="connsiteY13" fmla="*/ 5872051 h 6188689"/>
              <a:gd name="connsiteX14" fmla="*/ 11106174 w 12322347"/>
              <a:gd name="connsiteY14" fmla="*/ 5879918 h 6188689"/>
              <a:gd name="connsiteX15" fmla="*/ 12264257 w 12322347"/>
              <a:gd name="connsiteY15" fmla="*/ 5878872 h 6188689"/>
              <a:gd name="connsiteX16" fmla="*/ 12289901 w 12322347"/>
              <a:gd name="connsiteY16" fmla="*/ 2589937 h 6188689"/>
              <a:gd name="connsiteX17" fmla="*/ 12280552 w 12322347"/>
              <a:gd name="connsiteY17" fmla="*/ 133865 h 6188689"/>
              <a:gd name="connsiteX18" fmla="*/ 11824723 w 12322347"/>
              <a:gd name="connsiteY18" fmla="*/ 86587 h 6188689"/>
              <a:gd name="connsiteX19" fmla="*/ 10295765 w 12322347"/>
              <a:gd name="connsiteY19" fmla="*/ 80031 h 6188689"/>
              <a:gd name="connsiteX20" fmla="*/ 7778825 w 12322347"/>
              <a:gd name="connsiteY20" fmla="*/ 33462 h 6188689"/>
              <a:gd name="connsiteX21" fmla="*/ 2261685 w 12322347"/>
              <a:gd name="connsiteY21" fmla="*/ 10365 h 6188689"/>
              <a:gd name="connsiteX0" fmla="*/ 2261685 w 12322347"/>
              <a:gd name="connsiteY0" fmla="*/ 0 h 6178324"/>
              <a:gd name="connsiteX1" fmla="*/ 816102 w 12322347"/>
              <a:gd name="connsiteY1" fmla="*/ 10760 h 6178324"/>
              <a:gd name="connsiteX2" fmla="*/ 36453 w 12322347"/>
              <a:gd name="connsiteY2" fmla="*/ 15958 h 6178324"/>
              <a:gd name="connsiteX3" fmla="*/ 36452 w 12322347"/>
              <a:gd name="connsiteY3" fmla="*/ 792072 h 6178324"/>
              <a:gd name="connsiteX4" fmla="*/ 17296 w 12322347"/>
              <a:gd name="connsiteY4" fmla="*/ 1316890 h 6178324"/>
              <a:gd name="connsiteX5" fmla="*/ 6679 w 12322347"/>
              <a:gd name="connsiteY5" fmla="*/ 4542095 h 6178324"/>
              <a:gd name="connsiteX6" fmla="*/ 89932 w 12322347"/>
              <a:gd name="connsiteY6" fmla="*/ 5888744 h 6178324"/>
              <a:gd name="connsiteX7" fmla="*/ 2768884 w 12322347"/>
              <a:gd name="connsiteY7" fmla="*/ 5876885 h 6178324"/>
              <a:gd name="connsiteX8" fmla="*/ 4422579 w 12322347"/>
              <a:gd name="connsiteY8" fmla="*/ 5855502 h 6178324"/>
              <a:gd name="connsiteX9" fmla="*/ 5393880 w 12322347"/>
              <a:gd name="connsiteY9" fmla="*/ 5871365 h 6178324"/>
              <a:gd name="connsiteX10" fmla="*/ 5877638 w 12322347"/>
              <a:gd name="connsiteY10" fmla="*/ 6178324 h 6178324"/>
              <a:gd name="connsiteX11" fmla="*/ 6150141 w 12322347"/>
              <a:gd name="connsiteY11" fmla="*/ 5855596 h 6178324"/>
              <a:gd name="connsiteX12" fmla="*/ 9277333 w 12322347"/>
              <a:gd name="connsiteY12" fmla="*/ 5858811 h 6178324"/>
              <a:gd name="connsiteX13" fmla="*/ 10186235 w 12322347"/>
              <a:gd name="connsiteY13" fmla="*/ 5861686 h 6178324"/>
              <a:gd name="connsiteX14" fmla="*/ 11106174 w 12322347"/>
              <a:gd name="connsiteY14" fmla="*/ 5869553 h 6178324"/>
              <a:gd name="connsiteX15" fmla="*/ 12264257 w 12322347"/>
              <a:gd name="connsiteY15" fmla="*/ 5868507 h 6178324"/>
              <a:gd name="connsiteX16" fmla="*/ 12289901 w 12322347"/>
              <a:gd name="connsiteY16" fmla="*/ 2579572 h 6178324"/>
              <a:gd name="connsiteX17" fmla="*/ 12280552 w 12322347"/>
              <a:gd name="connsiteY17" fmla="*/ 123500 h 6178324"/>
              <a:gd name="connsiteX18" fmla="*/ 11824723 w 12322347"/>
              <a:gd name="connsiteY18" fmla="*/ 76222 h 6178324"/>
              <a:gd name="connsiteX19" fmla="*/ 10295765 w 12322347"/>
              <a:gd name="connsiteY19" fmla="*/ 69666 h 6178324"/>
              <a:gd name="connsiteX20" fmla="*/ 7778825 w 12322347"/>
              <a:gd name="connsiteY20" fmla="*/ 23097 h 6178324"/>
              <a:gd name="connsiteX21" fmla="*/ 2261685 w 12322347"/>
              <a:gd name="connsiteY21" fmla="*/ 0 h 617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22347" h="6178324">
                <a:moveTo>
                  <a:pt x="2261685" y="0"/>
                </a:moveTo>
                <a:lnTo>
                  <a:pt x="816102" y="10760"/>
                </a:lnTo>
                <a:lnTo>
                  <a:pt x="36453" y="15958"/>
                </a:lnTo>
                <a:cubicBezTo>
                  <a:pt x="36453" y="288746"/>
                  <a:pt x="36452" y="519284"/>
                  <a:pt x="36452" y="792072"/>
                </a:cubicBezTo>
                <a:cubicBezTo>
                  <a:pt x="37984" y="902748"/>
                  <a:pt x="15764" y="1206214"/>
                  <a:pt x="17296" y="1316890"/>
                </a:cubicBezTo>
                <a:cubicBezTo>
                  <a:pt x="32125" y="1752674"/>
                  <a:pt x="-17301" y="3705146"/>
                  <a:pt x="6679" y="4542095"/>
                </a:cubicBezTo>
                <a:cubicBezTo>
                  <a:pt x="46570" y="5225386"/>
                  <a:pt x="-51265" y="5916324"/>
                  <a:pt x="89932" y="5888744"/>
                </a:cubicBezTo>
                <a:cubicBezTo>
                  <a:pt x="879263" y="5903089"/>
                  <a:pt x="1955065" y="5877266"/>
                  <a:pt x="2768884" y="5876885"/>
                </a:cubicBezTo>
                <a:lnTo>
                  <a:pt x="4422579" y="5855502"/>
                </a:lnTo>
                <a:lnTo>
                  <a:pt x="5393880" y="5871365"/>
                </a:lnTo>
                <a:cubicBezTo>
                  <a:pt x="5664089" y="6007274"/>
                  <a:pt x="5704024" y="6065354"/>
                  <a:pt x="5877638" y="6178324"/>
                </a:cubicBezTo>
                <a:cubicBezTo>
                  <a:pt x="5954187" y="6102215"/>
                  <a:pt x="6049125" y="5996227"/>
                  <a:pt x="6150141" y="5855596"/>
                </a:cubicBezTo>
                <a:cubicBezTo>
                  <a:pt x="6237130" y="5852856"/>
                  <a:pt x="8916121" y="5865726"/>
                  <a:pt x="9277333" y="5858811"/>
                </a:cubicBezTo>
                <a:lnTo>
                  <a:pt x="10186235" y="5861686"/>
                </a:lnTo>
                <a:lnTo>
                  <a:pt x="11106174" y="5869553"/>
                </a:lnTo>
                <a:cubicBezTo>
                  <a:pt x="11463837" y="5859889"/>
                  <a:pt x="12237326" y="5912260"/>
                  <a:pt x="12264257" y="5868507"/>
                </a:cubicBezTo>
                <a:cubicBezTo>
                  <a:pt x="12302700" y="5662987"/>
                  <a:pt x="12276557" y="4364873"/>
                  <a:pt x="12289901" y="2579572"/>
                </a:cubicBezTo>
                <a:cubicBezTo>
                  <a:pt x="12338262" y="1498304"/>
                  <a:pt x="12330432" y="544926"/>
                  <a:pt x="12280552" y="123500"/>
                </a:cubicBezTo>
                <a:cubicBezTo>
                  <a:pt x="12274271" y="70433"/>
                  <a:pt x="12155521" y="85194"/>
                  <a:pt x="11824723" y="76222"/>
                </a:cubicBezTo>
                <a:cubicBezTo>
                  <a:pt x="11493925" y="67250"/>
                  <a:pt x="10495817" y="85585"/>
                  <a:pt x="10295765" y="69666"/>
                </a:cubicBezTo>
                <a:lnTo>
                  <a:pt x="7778825" y="23097"/>
                </a:lnTo>
                <a:lnTo>
                  <a:pt x="2261685" y="0"/>
                </a:ln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BFD6B65-6A90-4C50-9533-D82D69013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6379954" y="821227"/>
            <a:ext cx="5689735" cy="5117957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214933 w 12114253"/>
              <a:gd name="connsiteY9" fmla="*/ 5924178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308929 w 12114253"/>
              <a:gd name="connsiteY8" fmla="*/ 5926717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952198 w 12173707"/>
              <a:gd name="connsiteY0" fmla="*/ 0 h 6231137"/>
              <a:gd name="connsiteX1" fmla="*/ 364117 w 12173707"/>
              <a:gd name="connsiteY1" fmla="*/ 10761 h 6231137"/>
              <a:gd name="connsiteX2" fmla="*/ 59454 w 12173707"/>
              <a:gd name="connsiteY2" fmla="*/ 47942 h 6231137"/>
              <a:gd name="connsiteX3" fmla="*/ 59454 w 12173707"/>
              <a:gd name="connsiteY3" fmla="*/ 909146 h 6231137"/>
              <a:gd name="connsiteX4" fmla="*/ 64051 w 12173707"/>
              <a:gd name="connsiteY4" fmla="*/ 909146 h 6231137"/>
              <a:gd name="connsiteX5" fmla="*/ 148426 w 12173707"/>
              <a:gd name="connsiteY5" fmla="*/ 3523848 h 6231137"/>
              <a:gd name="connsiteX6" fmla="*/ 41689 w 12173707"/>
              <a:gd name="connsiteY6" fmla="*/ 5941555 h 6231137"/>
              <a:gd name="connsiteX7" fmla="*/ 2649391 w 12173707"/>
              <a:gd name="connsiteY7" fmla="*/ 5929698 h 6231137"/>
              <a:gd name="connsiteX8" fmla="*/ 4303086 w 12173707"/>
              <a:gd name="connsiteY8" fmla="*/ 5908315 h 6231137"/>
              <a:gd name="connsiteX9" fmla="*/ 5274387 w 12173707"/>
              <a:gd name="connsiteY9" fmla="*/ 5924178 h 6231137"/>
              <a:gd name="connsiteX10" fmla="*/ 5758145 w 12173707"/>
              <a:gd name="connsiteY10" fmla="*/ 6231137 h 6231137"/>
              <a:gd name="connsiteX11" fmla="*/ 6030648 w 12173707"/>
              <a:gd name="connsiteY11" fmla="*/ 5908409 h 6231137"/>
              <a:gd name="connsiteX12" fmla="*/ 9157840 w 12173707"/>
              <a:gd name="connsiteY12" fmla="*/ 5911624 h 6231137"/>
              <a:gd name="connsiteX13" fmla="*/ 10066742 w 12173707"/>
              <a:gd name="connsiteY13" fmla="*/ 5914499 h 6231137"/>
              <a:gd name="connsiteX14" fmla="*/ 10986681 w 12173707"/>
              <a:gd name="connsiteY14" fmla="*/ 5922366 h 6231137"/>
              <a:gd name="connsiteX15" fmla="*/ 12144764 w 12173707"/>
              <a:gd name="connsiteY15" fmla="*/ 5921320 h 6231137"/>
              <a:gd name="connsiteX16" fmla="*/ 12122910 w 12173707"/>
              <a:gd name="connsiteY16" fmla="*/ 2621674 h 6231137"/>
              <a:gd name="connsiteX17" fmla="*/ 12113558 w 12173707"/>
              <a:gd name="connsiteY17" fmla="*/ 176313 h 6231137"/>
              <a:gd name="connsiteX18" fmla="*/ 11348991 w 12173707"/>
              <a:gd name="connsiteY18" fmla="*/ 107615 h 6231137"/>
              <a:gd name="connsiteX19" fmla="*/ 10318767 w 12173707"/>
              <a:gd name="connsiteY19" fmla="*/ 101059 h 6231137"/>
              <a:gd name="connsiteX20" fmla="*/ 7659332 w 12173707"/>
              <a:gd name="connsiteY20" fmla="*/ 75910 h 6231137"/>
              <a:gd name="connsiteX21" fmla="*/ 1952198 w 12173707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9 w 12201124"/>
              <a:gd name="connsiteY5" fmla="*/ 3534559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8 w 12201124"/>
              <a:gd name="connsiteY5" fmla="*/ 4337852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86334 w 12207843"/>
              <a:gd name="connsiteY0" fmla="*/ 0 h 6231137"/>
              <a:gd name="connsiteX1" fmla="*/ 398253 w 12207843"/>
              <a:gd name="connsiteY1" fmla="*/ 10761 h 6231137"/>
              <a:gd name="connsiteX2" fmla="*/ 93590 w 12207843"/>
              <a:gd name="connsiteY2" fmla="*/ 47942 h 6231137"/>
              <a:gd name="connsiteX3" fmla="*/ 93590 w 12207843"/>
              <a:gd name="connsiteY3" fmla="*/ 909146 h 6231137"/>
              <a:gd name="connsiteX4" fmla="*/ 98187 w 12207843"/>
              <a:gd name="connsiteY4" fmla="*/ 909146 h 6231137"/>
              <a:gd name="connsiteX5" fmla="*/ 40067 w 12207843"/>
              <a:gd name="connsiteY5" fmla="*/ 4337852 h 6231137"/>
              <a:gd name="connsiteX6" fmla="*/ 75825 w 12207843"/>
              <a:gd name="connsiteY6" fmla="*/ 5941555 h 6231137"/>
              <a:gd name="connsiteX7" fmla="*/ 2683527 w 12207843"/>
              <a:gd name="connsiteY7" fmla="*/ 5929698 h 6231137"/>
              <a:gd name="connsiteX8" fmla="*/ 4337222 w 12207843"/>
              <a:gd name="connsiteY8" fmla="*/ 5908315 h 6231137"/>
              <a:gd name="connsiteX9" fmla="*/ 5308523 w 12207843"/>
              <a:gd name="connsiteY9" fmla="*/ 5924178 h 6231137"/>
              <a:gd name="connsiteX10" fmla="*/ 5792281 w 12207843"/>
              <a:gd name="connsiteY10" fmla="*/ 6231137 h 6231137"/>
              <a:gd name="connsiteX11" fmla="*/ 6064784 w 12207843"/>
              <a:gd name="connsiteY11" fmla="*/ 5908409 h 6231137"/>
              <a:gd name="connsiteX12" fmla="*/ 9191976 w 12207843"/>
              <a:gd name="connsiteY12" fmla="*/ 5911624 h 6231137"/>
              <a:gd name="connsiteX13" fmla="*/ 10100878 w 12207843"/>
              <a:gd name="connsiteY13" fmla="*/ 5914499 h 6231137"/>
              <a:gd name="connsiteX14" fmla="*/ 11020817 w 12207843"/>
              <a:gd name="connsiteY14" fmla="*/ 5922366 h 6231137"/>
              <a:gd name="connsiteX15" fmla="*/ 12178900 w 12207843"/>
              <a:gd name="connsiteY15" fmla="*/ 5921320 h 6231137"/>
              <a:gd name="connsiteX16" fmla="*/ 12157046 w 12207843"/>
              <a:gd name="connsiteY16" fmla="*/ 2621674 h 6231137"/>
              <a:gd name="connsiteX17" fmla="*/ 12147694 w 12207843"/>
              <a:gd name="connsiteY17" fmla="*/ 176313 h 6231137"/>
              <a:gd name="connsiteX18" fmla="*/ 11383127 w 12207843"/>
              <a:gd name="connsiteY18" fmla="*/ 107615 h 6231137"/>
              <a:gd name="connsiteX19" fmla="*/ 10352903 w 12207843"/>
              <a:gd name="connsiteY19" fmla="*/ 101059 h 6231137"/>
              <a:gd name="connsiteX20" fmla="*/ 7693468 w 12207843"/>
              <a:gd name="connsiteY20" fmla="*/ 75910 h 6231137"/>
              <a:gd name="connsiteX21" fmla="*/ 1986334 w 12207843"/>
              <a:gd name="connsiteY21" fmla="*/ 0 h 6231137"/>
              <a:gd name="connsiteX0" fmla="*/ 1973709 w 12195218"/>
              <a:gd name="connsiteY0" fmla="*/ 0 h 6231137"/>
              <a:gd name="connsiteX1" fmla="*/ 385628 w 12195218"/>
              <a:gd name="connsiteY1" fmla="*/ 10761 h 6231137"/>
              <a:gd name="connsiteX2" fmla="*/ 80965 w 12195218"/>
              <a:gd name="connsiteY2" fmla="*/ 47942 h 6231137"/>
              <a:gd name="connsiteX3" fmla="*/ 80965 w 12195218"/>
              <a:gd name="connsiteY3" fmla="*/ 909146 h 6231137"/>
              <a:gd name="connsiteX4" fmla="*/ 85562 w 12195218"/>
              <a:gd name="connsiteY4" fmla="*/ 909146 h 6231137"/>
              <a:gd name="connsiteX5" fmla="*/ 27442 w 12195218"/>
              <a:gd name="connsiteY5" fmla="*/ 4337852 h 6231137"/>
              <a:gd name="connsiteX6" fmla="*/ 63200 w 12195218"/>
              <a:gd name="connsiteY6" fmla="*/ 5941555 h 6231137"/>
              <a:gd name="connsiteX7" fmla="*/ 2670902 w 12195218"/>
              <a:gd name="connsiteY7" fmla="*/ 5929698 h 6231137"/>
              <a:gd name="connsiteX8" fmla="*/ 4324597 w 12195218"/>
              <a:gd name="connsiteY8" fmla="*/ 5908315 h 6231137"/>
              <a:gd name="connsiteX9" fmla="*/ 5295898 w 12195218"/>
              <a:gd name="connsiteY9" fmla="*/ 5924178 h 6231137"/>
              <a:gd name="connsiteX10" fmla="*/ 5779656 w 12195218"/>
              <a:gd name="connsiteY10" fmla="*/ 6231137 h 6231137"/>
              <a:gd name="connsiteX11" fmla="*/ 6052159 w 12195218"/>
              <a:gd name="connsiteY11" fmla="*/ 5908409 h 6231137"/>
              <a:gd name="connsiteX12" fmla="*/ 9179351 w 12195218"/>
              <a:gd name="connsiteY12" fmla="*/ 5911624 h 6231137"/>
              <a:gd name="connsiteX13" fmla="*/ 10088253 w 12195218"/>
              <a:gd name="connsiteY13" fmla="*/ 5914499 h 6231137"/>
              <a:gd name="connsiteX14" fmla="*/ 11008192 w 12195218"/>
              <a:gd name="connsiteY14" fmla="*/ 5922366 h 6231137"/>
              <a:gd name="connsiteX15" fmla="*/ 12166275 w 12195218"/>
              <a:gd name="connsiteY15" fmla="*/ 5921320 h 6231137"/>
              <a:gd name="connsiteX16" fmla="*/ 12144421 w 12195218"/>
              <a:gd name="connsiteY16" fmla="*/ 2621674 h 6231137"/>
              <a:gd name="connsiteX17" fmla="*/ 12135069 w 12195218"/>
              <a:gd name="connsiteY17" fmla="*/ 176313 h 6231137"/>
              <a:gd name="connsiteX18" fmla="*/ 11370502 w 12195218"/>
              <a:gd name="connsiteY18" fmla="*/ 107615 h 6231137"/>
              <a:gd name="connsiteX19" fmla="*/ 10340278 w 12195218"/>
              <a:gd name="connsiteY19" fmla="*/ 101059 h 6231137"/>
              <a:gd name="connsiteX20" fmla="*/ 7680843 w 12195218"/>
              <a:gd name="connsiteY20" fmla="*/ 75910 h 6231137"/>
              <a:gd name="connsiteX21" fmla="*/ 1973709 w 12195218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92826 w 12202482"/>
              <a:gd name="connsiteY4" fmla="*/ 909146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21578 w 12202482"/>
              <a:gd name="connsiteY4" fmla="*/ 994830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142494 w 12256747"/>
              <a:gd name="connsiteY3" fmla="*/ 909146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4594 w 12256747"/>
              <a:gd name="connsiteY4" fmla="*/ 1176912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54471 w 12275980"/>
              <a:gd name="connsiteY0" fmla="*/ 0 h 6231137"/>
              <a:gd name="connsiteX1" fmla="*/ 466390 w 12275980"/>
              <a:gd name="connsiteY1" fmla="*/ 10761 h 6231137"/>
              <a:gd name="connsiteX2" fmla="*/ 19233 w 12275980"/>
              <a:gd name="connsiteY2" fmla="*/ 26521 h 6231137"/>
              <a:gd name="connsiteX3" fmla="*/ 19232 w 12275980"/>
              <a:gd name="connsiteY3" fmla="*/ 844885 h 6231137"/>
              <a:gd name="connsiteX4" fmla="*/ 76 w 12275980"/>
              <a:gd name="connsiteY4" fmla="*/ 1369703 h 6231137"/>
              <a:gd name="connsiteX5" fmla="*/ 84455 w 12275980"/>
              <a:gd name="connsiteY5" fmla="*/ 4530644 h 6231137"/>
              <a:gd name="connsiteX6" fmla="*/ 143962 w 12275980"/>
              <a:gd name="connsiteY6" fmla="*/ 5941555 h 6231137"/>
              <a:gd name="connsiteX7" fmla="*/ 2751664 w 12275980"/>
              <a:gd name="connsiteY7" fmla="*/ 5929698 h 6231137"/>
              <a:gd name="connsiteX8" fmla="*/ 4405359 w 12275980"/>
              <a:gd name="connsiteY8" fmla="*/ 5908315 h 6231137"/>
              <a:gd name="connsiteX9" fmla="*/ 5376660 w 12275980"/>
              <a:gd name="connsiteY9" fmla="*/ 5924178 h 6231137"/>
              <a:gd name="connsiteX10" fmla="*/ 5860418 w 12275980"/>
              <a:gd name="connsiteY10" fmla="*/ 6231137 h 6231137"/>
              <a:gd name="connsiteX11" fmla="*/ 6132921 w 12275980"/>
              <a:gd name="connsiteY11" fmla="*/ 5908409 h 6231137"/>
              <a:gd name="connsiteX12" fmla="*/ 9260113 w 12275980"/>
              <a:gd name="connsiteY12" fmla="*/ 5911624 h 6231137"/>
              <a:gd name="connsiteX13" fmla="*/ 10169015 w 12275980"/>
              <a:gd name="connsiteY13" fmla="*/ 5914499 h 6231137"/>
              <a:gd name="connsiteX14" fmla="*/ 11088954 w 12275980"/>
              <a:gd name="connsiteY14" fmla="*/ 5922366 h 6231137"/>
              <a:gd name="connsiteX15" fmla="*/ 12247037 w 12275980"/>
              <a:gd name="connsiteY15" fmla="*/ 5921320 h 6231137"/>
              <a:gd name="connsiteX16" fmla="*/ 12225183 w 12275980"/>
              <a:gd name="connsiteY16" fmla="*/ 2621674 h 6231137"/>
              <a:gd name="connsiteX17" fmla="*/ 12215831 w 12275980"/>
              <a:gd name="connsiteY17" fmla="*/ 176313 h 6231137"/>
              <a:gd name="connsiteX18" fmla="*/ 11451264 w 12275980"/>
              <a:gd name="connsiteY18" fmla="*/ 107615 h 6231137"/>
              <a:gd name="connsiteX19" fmla="*/ 10421040 w 12275980"/>
              <a:gd name="connsiteY19" fmla="*/ 101059 h 6231137"/>
              <a:gd name="connsiteX20" fmla="*/ 7761605 w 12275980"/>
              <a:gd name="connsiteY20" fmla="*/ 75910 h 6231137"/>
              <a:gd name="connsiteX21" fmla="*/ 2054471 w 1227598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161182 w 12293200"/>
              <a:gd name="connsiteY6" fmla="*/ 5941555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89932 w 12293200"/>
              <a:gd name="connsiteY6" fmla="*/ 5941557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88138"/>
              <a:gd name="connsiteY0" fmla="*/ 24998 h 6256135"/>
              <a:gd name="connsiteX1" fmla="*/ 483610 w 12288138"/>
              <a:gd name="connsiteY1" fmla="*/ 35759 h 6256135"/>
              <a:gd name="connsiteX2" fmla="*/ 36453 w 12288138"/>
              <a:gd name="connsiteY2" fmla="*/ 51519 h 6256135"/>
              <a:gd name="connsiteX3" fmla="*/ 36452 w 12288138"/>
              <a:gd name="connsiteY3" fmla="*/ 869883 h 6256135"/>
              <a:gd name="connsiteX4" fmla="*/ 17296 w 12288138"/>
              <a:gd name="connsiteY4" fmla="*/ 1394701 h 6256135"/>
              <a:gd name="connsiteX5" fmla="*/ 6679 w 12288138"/>
              <a:gd name="connsiteY5" fmla="*/ 4619906 h 6256135"/>
              <a:gd name="connsiteX6" fmla="*/ 89932 w 12288138"/>
              <a:gd name="connsiteY6" fmla="*/ 5966555 h 6256135"/>
              <a:gd name="connsiteX7" fmla="*/ 2768884 w 12288138"/>
              <a:gd name="connsiteY7" fmla="*/ 5954696 h 6256135"/>
              <a:gd name="connsiteX8" fmla="*/ 4422579 w 12288138"/>
              <a:gd name="connsiteY8" fmla="*/ 5933313 h 6256135"/>
              <a:gd name="connsiteX9" fmla="*/ 5393880 w 12288138"/>
              <a:gd name="connsiteY9" fmla="*/ 5949176 h 6256135"/>
              <a:gd name="connsiteX10" fmla="*/ 5877638 w 12288138"/>
              <a:gd name="connsiteY10" fmla="*/ 6256135 h 6256135"/>
              <a:gd name="connsiteX11" fmla="*/ 6150141 w 12288138"/>
              <a:gd name="connsiteY11" fmla="*/ 5933407 h 6256135"/>
              <a:gd name="connsiteX12" fmla="*/ 9277333 w 12288138"/>
              <a:gd name="connsiteY12" fmla="*/ 5936622 h 6256135"/>
              <a:gd name="connsiteX13" fmla="*/ 10186235 w 12288138"/>
              <a:gd name="connsiteY13" fmla="*/ 5939497 h 6256135"/>
              <a:gd name="connsiteX14" fmla="*/ 11106174 w 12288138"/>
              <a:gd name="connsiteY14" fmla="*/ 5947364 h 6256135"/>
              <a:gd name="connsiteX15" fmla="*/ 12264257 w 12288138"/>
              <a:gd name="connsiteY15" fmla="*/ 5946318 h 6256135"/>
              <a:gd name="connsiteX16" fmla="*/ 12242403 w 12288138"/>
              <a:gd name="connsiteY16" fmla="*/ 2646672 h 6256135"/>
              <a:gd name="connsiteX17" fmla="*/ 12233051 w 12288138"/>
              <a:gd name="connsiteY17" fmla="*/ 201311 h 6256135"/>
              <a:gd name="connsiteX18" fmla="*/ 11729726 w 12288138"/>
              <a:gd name="connsiteY18" fmla="*/ 132612 h 6256135"/>
              <a:gd name="connsiteX19" fmla="*/ 10438260 w 12288138"/>
              <a:gd name="connsiteY19" fmla="*/ 126057 h 6256135"/>
              <a:gd name="connsiteX20" fmla="*/ 7778825 w 12288138"/>
              <a:gd name="connsiteY20" fmla="*/ 100908 h 6256135"/>
              <a:gd name="connsiteX21" fmla="*/ 2071691 w 12288138"/>
              <a:gd name="connsiteY21" fmla="*/ 24998 h 6256135"/>
              <a:gd name="connsiteX0" fmla="*/ 2071691 w 12281699"/>
              <a:gd name="connsiteY0" fmla="*/ 0 h 6231137"/>
              <a:gd name="connsiteX1" fmla="*/ 483610 w 12281699"/>
              <a:gd name="connsiteY1" fmla="*/ 10761 h 6231137"/>
              <a:gd name="connsiteX2" fmla="*/ 36453 w 12281699"/>
              <a:gd name="connsiteY2" fmla="*/ 26521 h 6231137"/>
              <a:gd name="connsiteX3" fmla="*/ 36452 w 12281699"/>
              <a:gd name="connsiteY3" fmla="*/ 844885 h 6231137"/>
              <a:gd name="connsiteX4" fmla="*/ 17296 w 12281699"/>
              <a:gd name="connsiteY4" fmla="*/ 1369703 h 6231137"/>
              <a:gd name="connsiteX5" fmla="*/ 6679 w 12281699"/>
              <a:gd name="connsiteY5" fmla="*/ 4594908 h 6231137"/>
              <a:gd name="connsiteX6" fmla="*/ 89932 w 12281699"/>
              <a:gd name="connsiteY6" fmla="*/ 5941557 h 6231137"/>
              <a:gd name="connsiteX7" fmla="*/ 2768884 w 12281699"/>
              <a:gd name="connsiteY7" fmla="*/ 5929698 h 6231137"/>
              <a:gd name="connsiteX8" fmla="*/ 4422579 w 12281699"/>
              <a:gd name="connsiteY8" fmla="*/ 5908315 h 6231137"/>
              <a:gd name="connsiteX9" fmla="*/ 5393880 w 12281699"/>
              <a:gd name="connsiteY9" fmla="*/ 5924178 h 6231137"/>
              <a:gd name="connsiteX10" fmla="*/ 5877638 w 12281699"/>
              <a:gd name="connsiteY10" fmla="*/ 6231137 h 6231137"/>
              <a:gd name="connsiteX11" fmla="*/ 6150141 w 12281699"/>
              <a:gd name="connsiteY11" fmla="*/ 5908409 h 6231137"/>
              <a:gd name="connsiteX12" fmla="*/ 9277333 w 12281699"/>
              <a:gd name="connsiteY12" fmla="*/ 5911624 h 6231137"/>
              <a:gd name="connsiteX13" fmla="*/ 10186235 w 12281699"/>
              <a:gd name="connsiteY13" fmla="*/ 5914499 h 6231137"/>
              <a:gd name="connsiteX14" fmla="*/ 11106174 w 12281699"/>
              <a:gd name="connsiteY14" fmla="*/ 5922366 h 6231137"/>
              <a:gd name="connsiteX15" fmla="*/ 12264257 w 12281699"/>
              <a:gd name="connsiteY15" fmla="*/ 5921320 h 6231137"/>
              <a:gd name="connsiteX16" fmla="*/ 12242403 w 12281699"/>
              <a:gd name="connsiteY16" fmla="*/ 2621674 h 6231137"/>
              <a:gd name="connsiteX17" fmla="*/ 12233051 w 12281699"/>
              <a:gd name="connsiteY17" fmla="*/ 176313 h 6231137"/>
              <a:gd name="connsiteX18" fmla="*/ 11729726 w 12281699"/>
              <a:gd name="connsiteY18" fmla="*/ 107614 h 6231137"/>
              <a:gd name="connsiteX19" fmla="*/ 10438260 w 12281699"/>
              <a:gd name="connsiteY19" fmla="*/ 101059 h 6231137"/>
              <a:gd name="connsiteX20" fmla="*/ 7778825 w 12281699"/>
              <a:gd name="connsiteY20" fmla="*/ 75910 h 6231137"/>
              <a:gd name="connsiteX21" fmla="*/ 2071691 w 12281699"/>
              <a:gd name="connsiteY21" fmla="*/ 0 h 6231137"/>
              <a:gd name="connsiteX0" fmla="*/ 2071691 w 12281973"/>
              <a:gd name="connsiteY0" fmla="*/ 17107 h 6248244"/>
              <a:gd name="connsiteX1" fmla="*/ 483610 w 12281973"/>
              <a:gd name="connsiteY1" fmla="*/ 27868 h 6248244"/>
              <a:gd name="connsiteX2" fmla="*/ 36453 w 12281973"/>
              <a:gd name="connsiteY2" fmla="*/ 43628 h 6248244"/>
              <a:gd name="connsiteX3" fmla="*/ 36452 w 12281973"/>
              <a:gd name="connsiteY3" fmla="*/ 861992 h 6248244"/>
              <a:gd name="connsiteX4" fmla="*/ 17296 w 12281973"/>
              <a:gd name="connsiteY4" fmla="*/ 1386810 h 6248244"/>
              <a:gd name="connsiteX5" fmla="*/ 6679 w 12281973"/>
              <a:gd name="connsiteY5" fmla="*/ 4612015 h 6248244"/>
              <a:gd name="connsiteX6" fmla="*/ 89932 w 12281973"/>
              <a:gd name="connsiteY6" fmla="*/ 5958664 h 6248244"/>
              <a:gd name="connsiteX7" fmla="*/ 2768884 w 12281973"/>
              <a:gd name="connsiteY7" fmla="*/ 5946805 h 6248244"/>
              <a:gd name="connsiteX8" fmla="*/ 4422579 w 12281973"/>
              <a:gd name="connsiteY8" fmla="*/ 5925422 h 6248244"/>
              <a:gd name="connsiteX9" fmla="*/ 5393880 w 12281973"/>
              <a:gd name="connsiteY9" fmla="*/ 5941285 h 6248244"/>
              <a:gd name="connsiteX10" fmla="*/ 5877638 w 12281973"/>
              <a:gd name="connsiteY10" fmla="*/ 6248244 h 6248244"/>
              <a:gd name="connsiteX11" fmla="*/ 6150141 w 12281973"/>
              <a:gd name="connsiteY11" fmla="*/ 5925516 h 6248244"/>
              <a:gd name="connsiteX12" fmla="*/ 9277333 w 12281973"/>
              <a:gd name="connsiteY12" fmla="*/ 5928731 h 6248244"/>
              <a:gd name="connsiteX13" fmla="*/ 10186235 w 12281973"/>
              <a:gd name="connsiteY13" fmla="*/ 5931606 h 6248244"/>
              <a:gd name="connsiteX14" fmla="*/ 11106174 w 12281973"/>
              <a:gd name="connsiteY14" fmla="*/ 5939473 h 6248244"/>
              <a:gd name="connsiteX15" fmla="*/ 12264257 w 12281973"/>
              <a:gd name="connsiteY15" fmla="*/ 5938427 h 6248244"/>
              <a:gd name="connsiteX16" fmla="*/ 12242403 w 12281973"/>
              <a:gd name="connsiteY16" fmla="*/ 2638781 h 6248244"/>
              <a:gd name="connsiteX17" fmla="*/ 12233051 w 12281973"/>
              <a:gd name="connsiteY17" fmla="*/ 193420 h 6248244"/>
              <a:gd name="connsiteX18" fmla="*/ 11824723 w 12281973"/>
              <a:gd name="connsiteY18" fmla="*/ 146142 h 6248244"/>
              <a:gd name="connsiteX19" fmla="*/ 10438260 w 12281973"/>
              <a:gd name="connsiteY19" fmla="*/ 118166 h 6248244"/>
              <a:gd name="connsiteX20" fmla="*/ 7778825 w 12281973"/>
              <a:gd name="connsiteY20" fmla="*/ 93017 h 6248244"/>
              <a:gd name="connsiteX21" fmla="*/ 2071691 w 12281973"/>
              <a:gd name="connsiteY21" fmla="*/ 17107 h 6248244"/>
              <a:gd name="connsiteX0" fmla="*/ 2071691 w 12281973"/>
              <a:gd name="connsiteY0" fmla="*/ 19214 h 6250351"/>
              <a:gd name="connsiteX1" fmla="*/ 483610 w 12281973"/>
              <a:gd name="connsiteY1" fmla="*/ 29975 h 6250351"/>
              <a:gd name="connsiteX2" fmla="*/ 36453 w 12281973"/>
              <a:gd name="connsiteY2" fmla="*/ 45735 h 6250351"/>
              <a:gd name="connsiteX3" fmla="*/ 36452 w 12281973"/>
              <a:gd name="connsiteY3" fmla="*/ 864099 h 6250351"/>
              <a:gd name="connsiteX4" fmla="*/ 17296 w 12281973"/>
              <a:gd name="connsiteY4" fmla="*/ 1388917 h 6250351"/>
              <a:gd name="connsiteX5" fmla="*/ 6679 w 12281973"/>
              <a:gd name="connsiteY5" fmla="*/ 4614122 h 6250351"/>
              <a:gd name="connsiteX6" fmla="*/ 89932 w 12281973"/>
              <a:gd name="connsiteY6" fmla="*/ 5960771 h 6250351"/>
              <a:gd name="connsiteX7" fmla="*/ 2768884 w 12281973"/>
              <a:gd name="connsiteY7" fmla="*/ 5948912 h 6250351"/>
              <a:gd name="connsiteX8" fmla="*/ 4422579 w 12281973"/>
              <a:gd name="connsiteY8" fmla="*/ 5927529 h 6250351"/>
              <a:gd name="connsiteX9" fmla="*/ 5393880 w 12281973"/>
              <a:gd name="connsiteY9" fmla="*/ 5943392 h 6250351"/>
              <a:gd name="connsiteX10" fmla="*/ 5877638 w 12281973"/>
              <a:gd name="connsiteY10" fmla="*/ 6250351 h 6250351"/>
              <a:gd name="connsiteX11" fmla="*/ 6150141 w 12281973"/>
              <a:gd name="connsiteY11" fmla="*/ 5927623 h 6250351"/>
              <a:gd name="connsiteX12" fmla="*/ 9277333 w 12281973"/>
              <a:gd name="connsiteY12" fmla="*/ 5930838 h 6250351"/>
              <a:gd name="connsiteX13" fmla="*/ 10186235 w 12281973"/>
              <a:gd name="connsiteY13" fmla="*/ 5933713 h 6250351"/>
              <a:gd name="connsiteX14" fmla="*/ 11106174 w 12281973"/>
              <a:gd name="connsiteY14" fmla="*/ 5941580 h 6250351"/>
              <a:gd name="connsiteX15" fmla="*/ 12264257 w 12281973"/>
              <a:gd name="connsiteY15" fmla="*/ 5940534 h 6250351"/>
              <a:gd name="connsiteX16" fmla="*/ 12242403 w 12281973"/>
              <a:gd name="connsiteY16" fmla="*/ 2640888 h 6250351"/>
              <a:gd name="connsiteX17" fmla="*/ 12233051 w 12281973"/>
              <a:gd name="connsiteY17" fmla="*/ 195527 h 6250351"/>
              <a:gd name="connsiteX18" fmla="*/ 11824723 w 12281973"/>
              <a:gd name="connsiteY18" fmla="*/ 148249 h 6250351"/>
              <a:gd name="connsiteX19" fmla="*/ 10295765 w 12281973"/>
              <a:gd name="connsiteY19" fmla="*/ 141693 h 6250351"/>
              <a:gd name="connsiteX20" fmla="*/ 7778825 w 12281973"/>
              <a:gd name="connsiteY20" fmla="*/ 95124 h 6250351"/>
              <a:gd name="connsiteX21" fmla="*/ 2071691 w 12281973"/>
              <a:gd name="connsiteY21" fmla="*/ 19214 h 6250351"/>
              <a:gd name="connsiteX0" fmla="*/ 2071691 w 12322325"/>
              <a:gd name="connsiteY0" fmla="*/ 0 h 6231137"/>
              <a:gd name="connsiteX1" fmla="*/ 483610 w 12322325"/>
              <a:gd name="connsiteY1" fmla="*/ 10761 h 6231137"/>
              <a:gd name="connsiteX2" fmla="*/ 36453 w 12322325"/>
              <a:gd name="connsiteY2" fmla="*/ 26521 h 6231137"/>
              <a:gd name="connsiteX3" fmla="*/ 36452 w 12322325"/>
              <a:gd name="connsiteY3" fmla="*/ 844885 h 6231137"/>
              <a:gd name="connsiteX4" fmla="*/ 17296 w 12322325"/>
              <a:gd name="connsiteY4" fmla="*/ 1369703 h 6231137"/>
              <a:gd name="connsiteX5" fmla="*/ 6679 w 12322325"/>
              <a:gd name="connsiteY5" fmla="*/ 4594908 h 6231137"/>
              <a:gd name="connsiteX6" fmla="*/ 89932 w 12322325"/>
              <a:gd name="connsiteY6" fmla="*/ 5941557 h 6231137"/>
              <a:gd name="connsiteX7" fmla="*/ 2768884 w 12322325"/>
              <a:gd name="connsiteY7" fmla="*/ 5929698 h 6231137"/>
              <a:gd name="connsiteX8" fmla="*/ 4422579 w 12322325"/>
              <a:gd name="connsiteY8" fmla="*/ 5908315 h 6231137"/>
              <a:gd name="connsiteX9" fmla="*/ 5393880 w 12322325"/>
              <a:gd name="connsiteY9" fmla="*/ 5924178 h 6231137"/>
              <a:gd name="connsiteX10" fmla="*/ 5877638 w 12322325"/>
              <a:gd name="connsiteY10" fmla="*/ 6231137 h 6231137"/>
              <a:gd name="connsiteX11" fmla="*/ 6150141 w 12322325"/>
              <a:gd name="connsiteY11" fmla="*/ 5908409 h 6231137"/>
              <a:gd name="connsiteX12" fmla="*/ 9277333 w 12322325"/>
              <a:gd name="connsiteY12" fmla="*/ 5911624 h 6231137"/>
              <a:gd name="connsiteX13" fmla="*/ 10186235 w 12322325"/>
              <a:gd name="connsiteY13" fmla="*/ 5914499 h 6231137"/>
              <a:gd name="connsiteX14" fmla="*/ 11106174 w 12322325"/>
              <a:gd name="connsiteY14" fmla="*/ 5922366 h 6231137"/>
              <a:gd name="connsiteX15" fmla="*/ 12264257 w 12322325"/>
              <a:gd name="connsiteY15" fmla="*/ 5921320 h 6231137"/>
              <a:gd name="connsiteX16" fmla="*/ 12242403 w 12322325"/>
              <a:gd name="connsiteY16" fmla="*/ 2621674 h 6231137"/>
              <a:gd name="connsiteX17" fmla="*/ 12233051 w 12322325"/>
              <a:gd name="connsiteY17" fmla="*/ 176313 h 6231137"/>
              <a:gd name="connsiteX18" fmla="*/ 11824723 w 12322325"/>
              <a:gd name="connsiteY18" fmla="*/ 129035 h 6231137"/>
              <a:gd name="connsiteX19" fmla="*/ 10295765 w 12322325"/>
              <a:gd name="connsiteY19" fmla="*/ 122479 h 6231137"/>
              <a:gd name="connsiteX20" fmla="*/ 7778825 w 12322325"/>
              <a:gd name="connsiteY20" fmla="*/ 75910 h 6231137"/>
              <a:gd name="connsiteX21" fmla="*/ 2071691 w 12322325"/>
              <a:gd name="connsiteY21" fmla="*/ 0 h 6231137"/>
              <a:gd name="connsiteX0" fmla="*/ 2071691 w 12275492"/>
              <a:gd name="connsiteY0" fmla="*/ 0 h 6231137"/>
              <a:gd name="connsiteX1" fmla="*/ 483610 w 12275492"/>
              <a:gd name="connsiteY1" fmla="*/ 10761 h 6231137"/>
              <a:gd name="connsiteX2" fmla="*/ 36453 w 12275492"/>
              <a:gd name="connsiteY2" fmla="*/ 26521 h 6231137"/>
              <a:gd name="connsiteX3" fmla="*/ 36452 w 12275492"/>
              <a:gd name="connsiteY3" fmla="*/ 844885 h 6231137"/>
              <a:gd name="connsiteX4" fmla="*/ 17296 w 12275492"/>
              <a:gd name="connsiteY4" fmla="*/ 1369703 h 6231137"/>
              <a:gd name="connsiteX5" fmla="*/ 6679 w 12275492"/>
              <a:gd name="connsiteY5" fmla="*/ 4594908 h 6231137"/>
              <a:gd name="connsiteX6" fmla="*/ 89932 w 12275492"/>
              <a:gd name="connsiteY6" fmla="*/ 5941557 h 6231137"/>
              <a:gd name="connsiteX7" fmla="*/ 2768884 w 12275492"/>
              <a:gd name="connsiteY7" fmla="*/ 5929698 h 6231137"/>
              <a:gd name="connsiteX8" fmla="*/ 4422579 w 12275492"/>
              <a:gd name="connsiteY8" fmla="*/ 5908315 h 6231137"/>
              <a:gd name="connsiteX9" fmla="*/ 5393880 w 12275492"/>
              <a:gd name="connsiteY9" fmla="*/ 5924178 h 6231137"/>
              <a:gd name="connsiteX10" fmla="*/ 5877638 w 12275492"/>
              <a:gd name="connsiteY10" fmla="*/ 6231137 h 6231137"/>
              <a:gd name="connsiteX11" fmla="*/ 6150141 w 12275492"/>
              <a:gd name="connsiteY11" fmla="*/ 5908409 h 6231137"/>
              <a:gd name="connsiteX12" fmla="*/ 9277333 w 12275492"/>
              <a:gd name="connsiteY12" fmla="*/ 5911624 h 6231137"/>
              <a:gd name="connsiteX13" fmla="*/ 10186235 w 12275492"/>
              <a:gd name="connsiteY13" fmla="*/ 5914499 h 6231137"/>
              <a:gd name="connsiteX14" fmla="*/ 11106174 w 12275492"/>
              <a:gd name="connsiteY14" fmla="*/ 5922366 h 6231137"/>
              <a:gd name="connsiteX15" fmla="*/ 12264257 w 12275492"/>
              <a:gd name="connsiteY15" fmla="*/ 5921320 h 6231137"/>
              <a:gd name="connsiteX16" fmla="*/ 12242403 w 12275492"/>
              <a:gd name="connsiteY16" fmla="*/ 2621674 h 6231137"/>
              <a:gd name="connsiteX17" fmla="*/ 12233051 w 12275492"/>
              <a:gd name="connsiteY17" fmla="*/ 176313 h 6231137"/>
              <a:gd name="connsiteX18" fmla="*/ 11824723 w 12275492"/>
              <a:gd name="connsiteY18" fmla="*/ 129035 h 6231137"/>
              <a:gd name="connsiteX19" fmla="*/ 10295765 w 12275492"/>
              <a:gd name="connsiteY19" fmla="*/ 122479 h 6231137"/>
              <a:gd name="connsiteX20" fmla="*/ 7778825 w 12275492"/>
              <a:gd name="connsiteY20" fmla="*/ 75910 h 6231137"/>
              <a:gd name="connsiteX21" fmla="*/ 2071691 w 12275492"/>
              <a:gd name="connsiteY21" fmla="*/ 0 h 6231137"/>
              <a:gd name="connsiteX0" fmla="*/ 2071691 w 12313887"/>
              <a:gd name="connsiteY0" fmla="*/ 20004 h 6251141"/>
              <a:gd name="connsiteX1" fmla="*/ 483610 w 12313887"/>
              <a:gd name="connsiteY1" fmla="*/ 30765 h 6251141"/>
              <a:gd name="connsiteX2" fmla="*/ 36453 w 12313887"/>
              <a:gd name="connsiteY2" fmla="*/ 46525 h 6251141"/>
              <a:gd name="connsiteX3" fmla="*/ 36452 w 12313887"/>
              <a:gd name="connsiteY3" fmla="*/ 864889 h 6251141"/>
              <a:gd name="connsiteX4" fmla="*/ 17296 w 12313887"/>
              <a:gd name="connsiteY4" fmla="*/ 1389707 h 6251141"/>
              <a:gd name="connsiteX5" fmla="*/ 6679 w 12313887"/>
              <a:gd name="connsiteY5" fmla="*/ 4614912 h 6251141"/>
              <a:gd name="connsiteX6" fmla="*/ 89932 w 12313887"/>
              <a:gd name="connsiteY6" fmla="*/ 5961561 h 6251141"/>
              <a:gd name="connsiteX7" fmla="*/ 2768884 w 12313887"/>
              <a:gd name="connsiteY7" fmla="*/ 5949702 h 6251141"/>
              <a:gd name="connsiteX8" fmla="*/ 4422579 w 12313887"/>
              <a:gd name="connsiteY8" fmla="*/ 5928319 h 6251141"/>
              <a:gd name="connsiteX9" fmla="*/ 5393880 w 12313887"/>
              <a:gd name="connsiteY9" fmla="*/ 5944182 h 6251141"/>
              <a:gd name="connsiteX10" fmla="*/ 5877638 w 12313887"/>
              <a:gd name="connsiteY10" fmla="*/ 6251141 h 6251141"/>
              <a:gd name="connsiteX11" fmla="*/ 6150141 w 12313887"/>
              <a:gd name="connsiteY11" fmla="*/ 5928413 h 6251141"/>
              <a:gd name="connsiteX12" fmla="*/ 9277333 w 12313887"/>
              <a:gd name="connsiteY12" fmla="*/ 5931628 h 6251141"/>
              <a:gd name="connsiteX13" fmla="*/ 10186235 w 12313887"/>
              <a:gd name="connsiteY13" fmla="*/ 5934503 h 6251141"/>
              <a:gd name="connsiteX14" fmla="*/ 11106174 w 12313887"/>
              <a:gd name="connsiteY14" fmla="*/ 5942370 h 6251141"/>
              <a:gd name="connsiteX15" fmla="*/ 12264257 w 12313887"/>
              <a:gd name="connsiteY15" fmla="*/ 5941324 h 6251141"/>
              <a:gd name="connsiteX16" fmla="*/ 12289901 w 12313887"/>
              <a:gd name="connsiteY16" fmla="*/ 2652389 h 6251141"/>
              <a:gd name="connsiteX17" fmla="*/ 12233051 w 12313887"/>
              <a:gd name="connsiteY17" fmla="*/ 196317 h 6251141"/>
              <a:gd name="connsiteX18" fmla="*/ 11824723 w 12313887"/>
              <a:gd name="connsiteY18" fmla="*/ 149039 h 6251141"/>
              <a:gd name="connsiteX19" fmla="*/ 10295765 w 12313887"/>
              <a:gd name="connsiteY19" fmla="*/ 142483 h 6251141"/>
              <a:gd name="connsiteX20" fmla="*/ 7778825 w 12313887"/>
              <a:gd name="connsiteY20" fmla="*/ 95914 h 6251141"/>
              <a:gd name="connsiteX21" fmla="*/ 2071691 w 12313887"/>
              <a:gd name="connsiteY21" fmla="*/ 20004 h 6251141"/>
              <a:gd name="connsiteX0" fmla="*/ 2071691 w 12332516"/>
              <a:gd name="connsiteY0" fmla="*/ 20004 h 6251141"/>
              <a:gd name="connsiteX1" fmla="*/ 483610 w 12332516"/>
              <a:gd name="connsiteY1" fmla="*/ 30765 h 6251141"/>
              <a:gd name="connsiteX2" fmla="*/ 36453 w 12332516"/>
              <a:gd name="connsiteY2" fmla="*/ 46525 h 6251141"/>
              <a:gd name="connsiteX3" fmla="*/ 36452 w 12332516"/>
              <a:gd name="connsiteY3" fmla="*/ 864889 h 6251141"/>
              <a:gd name="connsiteX4" fmla="*/ 17296 w 12332516"/>
              <a:gd name="connsiteY4" fmla="*/ 1389707 h 6251141"/>
              <a:gd name="connsiteX5" fmla="*/ 6679 w 12332516"/>
              <a:gd name="connsiteY5" fmla="*/ 4614912 h 6251141"/>
              <a:gd name="connsiteX6" fmla="*/ 89932 w 12332516"/>
              <a:gd name="connsiteY6" fmla="*/ 5961561 h 6251141"/>
              <a:gd name="connsiteX7" fmla="*/ 2768884 w 12332516"/>
              <a:gd name="connsiteY7" fmla="*/ 5949702 h 6251141"/>
              <a:gd name="connsiteX8" fmla="*/ 4422579 w 12332516"/>
              <a:gd name="connsiteY8" fmla="*/ 5928319 h 6251141"/>
              <a:gd name="connsiteX9" fmla="*/ 5393880 w 12332516"/>
              <a:gd name="connsiteY9" fmla="*/ 5944182 h 6251141"/>
              <a:gd name="connsiteX10" fmla="*/ 5877638 w 12332516"/>
              <a:gd name="connsiteY10" fmla="*/ 6251141 h 6251141"/>
              <a:gd name="connsiteX11" fmla="*/ 6150141 w 12332516"/>
              <a:gd name="connsiteY11" fmla="*/ 5928413 h 6251141"/>
              <a:gd name="connsiteX12" fmla="*/ 9277333 w 12332516"/>
              <a:gd name="connsiteY12" fmla="*/ 5931628 h 6251141"/>
              <a:gd name="connsiteX13" fmla="*/ 10186235 w 12332516"/>
              <a:gd name="connsiteY13" fmla="*/ 5934503 h 6251141"/>
              <a:gd name="connsiteX14" fmla="*/ 11106174 w 12332516"/>
              <a:gd name="connsiteY14" fmla="*/ 5942370 h 6251141"/>
              <a:gd name="connsiteX15" fmla="*/ 12264257 w 12332516"/>
              <a:gd name="connsiteY15" fmla="*/ 5941324 h 6251141"/>
              <a:gd name="connsiteX16" fmla="*/ 12289901 w 12332516"/>
              <a:gd name="connsiteY16" fmla="*/ 2652389 h 6251141"/>
              <a:gd name="connsiteX17" fmla="*/ 12280552 w 12332516"/>
              <a:gd name="connsiteY17" fmla="*/ 196317 h 6251141"/>
              <a:gd name="connsiteX18" fmla="*/ 11824723 w 12332516"/>
              <a:gd name="connsiteY18" fmla="*/ 149039 h 6251141"/>
              <a:gd name="connsiteX19" fmla="*/ 10295765 w 12332516"/>
              <a:gd name="connsiteY19" fmla="*/ 142483 h 6251141"/>
              <a:gd name="connsiteX20" fmla="*/ 7778825 w 12332516"/>
              <a:gd name="connsiteY20" fmla="*/ 95914 h 6251141"/>
              <a:gd name="connsiteX21" fmla="*/ 2071691 w 12332516"/>
              <a:gd name="connsiteY21" fmla="*/ 20004 h 6251141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2652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578608 w 12322347"/>
              <a:gd name="connsiteY1" fmla="*/ 42448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261685 w 12322347"/>
              <a:gd name="connsiteY0" fmla="*/ 10365 h 6188689"/>
              <a:gd name="connsiteX1" fmla="*/ 578608 w 12322347"/>
              <a:gd name="connsiteY1" fmla="*/ 0 h 6188689"/>
              <a:gd name="connsiteX2" fmla="*/ 36453 w 12322347"/>
              <a:gd name="connsiteY2" fmla="*/ 26323 h 6188689"/>
              <a:gd name="connsiteX3" fmla="*/ 36452 w 12322347"/>
              <a:gd name="connsiteY3" fmla="*/ 802437 h 6188689"/>
              <a:gd name="connsiteX4" fmla="*/ 17296 w 12322347"/>
              <a:gd name="connsiteY4" fmla="*/ 1327255 h 6188689"/>
              <a:gd name="connsiteX5" fmla="*/ 6679 w 12322347"/>
              <a:gd name="connsiteY5" fmla="*/ 4552460 h 6188689"/>
              <a:gd name="connsiteX6" fmla="*/ 89932 w 12322347"/>
              <a:gd name="connsiteY6" fmla="*/ 5899109 h 6188689"/>
              <a:gd name="connsiteX7" fmla="*/ 2768884 w 12322347"/>
              <a:gd name="connsiteY7" fmla="*/ 5887250 h 6188689"/>
              <a:gd name="connsiteX8" fmla="*/ 4422579 w 12322347"/>
              <a:gd name="connsiteY8" fmla="*/ 5865867 h 6188689"/>
              <a:gd name="connsiteX9" fmla="*/ 5393880 w 12322347"/>
              <a:gd name="connsiteY9" fmla="*/ 5881730 h 6188689"/>
              <a:gd name="connsiteX10" fmla="*/ 5877638 w 12322347"/>
              <a:gd name="connsiteY10" fmla="*/ 6188689 h 6188689"/>
              <a:gd name="connsiteX11" fmla="*/ 6150141 w 12322347"/>
              <a:gd name="connsiteY11" fmla="*/ 5865961 h 6188689"/>
              <a:gd name="connsiteX12" fmla="*/ 9277333 w 12322347"/>
              <a:gd name="connsiteY12" fmla="*/ 5869176 h 6188689"/>
              <a:gd name="connsiteX13" fmla="*/ 10186235 w 12322347"/>
              <a:gd name="connsiteY13" fmla="*/ 5872051 h 6188689"/>
              <a:gd name="connsiteX14" fmla="*/ 11106174 w 12322347"/>
              <a:gd name="connsiteY14" fmla="*/ 5879918 h 6188689"/>
              <a:gd name="connsiteX15" fmla="*/ 12264257 w 12322347"/>
              <a:gd name="connsiteY15" fmla="*/ 5878872 h 6188689"/>
              <a:gd name="connsiteX16" fmla="*/ 12289901 w 12322347"/>
              <a:gd name="connsiteY16" fmla="*/ 2589937 h 6188689"/>
              <a:gd name="connsiteX17" fmla="*/ 12280552 w 12322347"/>
              <a:gd name="connsiteY17" fmla="*/ 133865 h 6188689"/>
              <a:gd name="connsiteX18" fmla="*/ 11824723 w 12322347"/>
              <a:gd name="connsiteY18" fmla="*/ 86587 h 6188689"/>
              <a:gd name="connsiteX19" fmla="*/ 10295765 w 12322347"/>
              <a:gd name="connsiteY19" fmla="*/ 80031 h 6188689"/>
              <a:gd name="connsiteX20" fmla="*/ 7778825 w 12322347"/>
              <a:gd name="connsiteY20" fmla="*/ 33462 h 6188689"/>
              <a:gd name="connsiteX21" fmla="*/ 2261685 w 12322347"/>
              <a:gd name="connsiteY21" fmla="*/ 10365 h 6188689"/>
              <a:gd name="connsiteX0" fmla="*/ 2261685 w 12322347"/>
              <a:gd name="connsiteY0" fmla="*/ 0 h 6178324"/>
              <a:gd name="connsiteX1" fmla="*/ 816102 w 12322347"/>
              <a:gd name="connsiteY1" fmla="*/ 10760 h 6178324"/>
              <a:gd name="connsiteX2" fmla="*/ 36453 w 12322347"/>
              <a:gd name="connsiteY2" fmla="*/ 15958 h 6178324"/>
              <a:gd name="connsiteX3" fmla="*/ 36452 w 12322347"/>
              <a:gd name="connsiteY3" fmla="*/ 792072 h 6178324"/>
              <a:gd name="connsiteX4" fmla="*/ 17296 w 12322347"/>
              <a:gd name="connsiteY4" fmla="*/ 1316890 h 6178324"/>
              <a:gd name="connsiteX5" fmla="*/ 6679 w 12322347"/>
              <a:gd name="connsiteY5" fmla="*/ 4542095 h 6178324"/>
              <a:gd name="connsiteX6" fmla="*/ 89932 w 12322347"/>
              <a:gd name="connsiteY6" fmla="*/ 5888744 h 6178324"/>
              <a:gd name="connsiteX7" fmla="*/ 2768884 w 12322347"/>
              <a:gd name="connsiteY7" fmla="*/ 5876885 h 6178324"/>
              <a:gd name="connsiteX8" fmla="*/ 4422579 w 12322347"/>
              <a:gd name="connsiteY8" fmla="*/ 5855502 h 6178324"/>
              <a:gd name="connsiteX9" fmla="*/ 5393880 w 12322347"/>
              <a:gd name="connsiteY9" fmla="*/ 5871365 h 6178324"/>
              <a:gd name="connsiteX10" fmla="*/ 5877638 w 12322347"/>
              <a:gd name="connsiteY10" fmla="*/ 6178324 h 6178324"/>
              <a:gd name="connsiteX11" fmla="*/ 6150141 w 12322347"/>
              <a:gd name="connsiteY11" fmla="*/ 5855596 h 6178324"/>
              <a:gd name="connsiteX12" fmla="*/ 9277333 w 12322347"/>
              <a:gd name="connsiteY12" fmla="*/ 5858811 h 6178324"/>
              <a:gd name="connsiteX13" fmla="*/ 10186235 w 12322347"/>
              <a:gd name="connsiteY13" fmla="*/ 5861686 h 6178324"/>
              <a:gd name="connsiteX14" fmla="*/ 11106174 w 12322347"/>
              <a:gd name="connsiteY14" fmla="*/ 5869553 h 6178324"/>
              <a:gd name="connsiteX15" fmla="*/ 12264257 w 12322347"/>
              <a:gd name="connsiteY15" fmla="*/ 5868507 h 6178324"/>
              <a:gd name="connsiteX16" fmla="*/ 12289901 w 12322347"/>
              <a:gd name="connsiteY16" fmla="*/ 2579572 h 6178324"/>
              <a:gd name="connsiteX17" fmla="*/ 12280552 w 12322347"/>
              <a:gd name="connsiteY17" fmla="*/ 123500 h 6178324"/>
              <a:gd name="connsiteX18" fmla="*/ 11824723 w 12322347"/>
              <a:gd name="connsiteY18" fmla="*/ 76222 h 6178324"/>
              <a:gd name="connsiteX19" fmla="*/ 10295765 w 12322347"/>
              <a:gd name="connsiteY19" fmla="*/ 69666 h 6178324"/>
              <a:gd name="connsiteX20" fmla="*/ 7778825 w 12322347"/>
              <a:gd name="connsiteY20" fmla="*/ 23097 h 6178324"/>
              <a:gd name="connsiteX21" fmla="*/ 2261685 w 12322347"/>
              <a:gd name="connsiteY21" fmla="*/ 0 h 617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22347" h="6178324">
                <a:moveTo>
                  <a:pt x="2261685" y="0"/>
                </a:moveTo>
                <a:lnTo>
                  <a:pt x="816102" y="10760"/>
                </a:lnTo>
                <a:lnTo>
                  <a:pt x="36453" y="15958"/>
                </a:lnTo>
                <a:cubicBezTo>
                  <a:pt x="36453" y="288746"/>
                  <a:pt x="36452" y="519284"/>
                  <a:pt x="36452" y="792072"/>
                </a:cubicBezTo>
                <a:cubicBezTo>
                  <a:pt x="37984" y="902748"/>
                  <a:pt x="15764" y="1206214"/>
                  <a:pt x="17296" y="1316890"/>
                </a:cubicBezTo>
                <a:cubicBezTo>
                  <a:pt x="32125" y="1752674"/>
                  <a:pt x="-17301" y="3705146"/>
                  <a:pt x="6679" y="4542095"/>
                </a:cubicBezTo>
                <a:cubicBezTo>
                  <a:pt x="46570" y="5225386"/>
                  <a:pt x="-51265" y="5916324"/>
                  <a:pt x="89932" y="5888744"/>
                </a:cubicBezTo>
                <a:cubicBezTo>
                  <a:pt x="879263" y="5903089"/>
                  <a:pt x="1955065" y="5877266"/>
                  <a:pt x="2768884" y="5876885"/>
                </a:cubicBezTo>
                <a:lnTo>
                  <a:pt x="4422579" y="5855502"/>
                </a:lnTo>
                <a:lnTo>
                  <a:pt x="5393880" y="5871365"/>
                </a:lnTo>
                <a:cubicBezTo>
                  <a:pt x="5664089" y="6007274"/>
                  <a:pt x="5704024" y="6065354"/>
                  <a:pt x="5877638" y="6178324"/>
                </a:cubicBezTo>
                <a:cubicBezTo>
                  <a:pt x="5954187" y="6102215"/>
                  <a:pt x="6049125" y="5996227"/>
                  <a:pt x="6150141" y="5855596"/>
                </a:cubicBezTo>
                <a:cubicBezTo>
                  <a:pt x="6237130" y="5852856"/>
                  <a:pt x="8916121" y="5865726"/>
                  <a:pt x="9277333" y="5858811"/>
                </a:cubicBezTo>
                <a:lnTo>
                  <a:pt x="10186235" y="5861686"/>
                </a:lnTo>
                <a:lnTo>
                  <a:pt x="11106174" y="5869553"/>
                </a:lnTo>
                <a:cubicBezTo>
                  <a:pt x="11463837" y="5859889"/>
                  <a:pt x="12237326" y="5912260"/>
                  <a:pt x="12264257" y="5868507"/>
                </a:cubicBezTo>
                <a:cubicBezTo>
                  <a:pt x="12302700" y="5662987"/>
                  <a:pt x="12276557" y="4364873"/>
                  <a:pt x="12289901" y="2579572"/>
                </a:cubicBezTo>
                <a:cubicBezTo>
                  <a:pt x="12338262" y="1498304"/>
                  <a:pt x="12330432" y="544926"/>
                  <a:pt x="12280552" y="123500"/>
                </a:cubicBezTo>
                <a:cubicBezTo>
                  <a:pt x="12274271" y="70433"/>
                  <a:pt x="12155521" y="85194"/>
                  <a:pt x="11824723" y="76222"/>
                </a:cubicBezTo>
                <a:cubicBezTo>
                  <a:pt x="11493925" y="67250"/>
                  <a:pt x="10495817" y="85585"/>
                  <a:pt x="10295765" y="69666"/>
                </a:cubicBezTo>
                <a:lnTo>
                  <a:pt x="7778825" y="23097"/>
                </a:lnTo>
                <a:lnTo>
                  <a:pt x="2261685" y="0"/>
                </a:ln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67028F-31F9-5E40-D8A9-A26649C77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6342" y="828471"/>
            <a:ext cx="4158343" cy="25273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9E8C6E8-576F-7D2A-7EA0-17519B0BC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6342" y="3383419"/>
            <a:ext cx="4158343" cy="2616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C3E0C6-2E38-5C99-FFF6-AB873B8EA9D7}"/>
              </a:ext>
            </a:extLst>
          </p:cNvPr>
          <p:cNvSpPr txBox="1"/>
          <p:nvPr/>
        </p:nvSpPr>
        <p:spPr>
          <a:xfrm>
            <a:off x="1062546" y="2730500"/>
            <a:ext cx="5071553" cy="34925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kumimoji="1" lang="ko-KR" altLang="en-US" b="1" spc="50" dirty="0">
                <a:latin typeface="NanumMyeongjo" pitchFamily="2" charset="-127"/>
                <a:ea typeface="NanumMyeongjo" pitchFamily="2" charset="-127"/>
              </a:rPr>
              <a:t>상단 그림의 훈련 </a:t>
            </a:r>
            <a:r>
              <a:rPr kumimoji="1" lang="en-US" altLang="ko-KR" b="1" spc="50" dirty="0">
                <a:latin typeface="NanumMyeongjo" pitchFamily="2" charset="-127"/>
                <a:ea typeface="NanumMyeongjo" pitchFamily="2" charset="-127"/>
              </a:rPr>
              <a:t>loss</a:t>
            </a:r>
            <a:r>
              <a:rPr kumimoji="1" lang="ko-KR" altLang="en-US" b="1" spc="50" dirty="0">
                <a:latin typeface="NanumMyeongjo" pitchFamily="2" charset="-127"/>
                <a:ea typeface="NanumMyeongjo" pitchFamily="2" charset="-127"/>
              </a:rPr>
              <a:t>와 평가 </a:t>
            </a:r>
            <a:r>
              <a:rPr kumimoji="1" lang="en-US" altLang="ko-KR" b="1" spc="50" dirty="0">
                <a:latin typeface="NanumMyeongjo" pitchFamily="2" charset="-127"/>
                <a:ea typeface="NanumMyeongjo" pitchFamily="2" charset="-127"/>
              </a:rPr>
              <a:t>loss</a:t>
            </a:r>
            <a:r>
              <a:rPr kumimoji="1" lang="ko-KR" altLang="en-US" b="1" spc="50" dirty="0">
                <a:latin typeface="NanumMyeongjo" pitchFamily="2" charset="-127"/>
                <a:ea typeface="NanumMyeongjo" pitchFamily="2" charset="-127"/>
              </a:rPr>
              <a:t>가 반복할 때마다 역전되는 현상을 확인</a:t>
            </a:r>
            <a:endParaRPr kumimoji="1" lang="en-US" altLang="ko-KR" b="1" spc="50" dirty="0">
              <a:latin typeface="NanumMyeongjo" pitchFamily="2" charset="-127"/>
              <a:ea typeface="NanumMyeongjo" pitchFamily="2" charset="-127"/>
            </a:endParaRPr>
          </a:p>
          <a:p>
            <a:pPr>
              <a:spcAft>
                <a:spcPts val="600"/>
              </a:spcAft>
            </a:pPr>
            <a:endParaRPr kumimoji="1" lang="en-US" altLang="ko-KR" b="1" spc="50" dirty="0">
              <a:latin typeface="NanumMyeongjo" pitchFamily="2" charset="-127"/>
              <a:ea typeface="NanumMyeongjo" pitchFamily="2" charset="-127"/>
            </a:endParaRPr>
          </a:p>
          <a:p>
            <a:pPr>
              <a:spcAft>
                <a:spcPts val="600"/>
              </a:spcAft>
            </a:pPr>
            <a:r>
              <a:rPr kumimoji="1" lang="ko-KR" altLang="en-US" b="1" spc="50" dirty="0">
                <a:latin typeface="NanumMyeongjo" pitchFamily="2" charset="-127"/>
                <a:ea typeface="NanumMyeongjo" pitchFamily="2" charset="-127"/>
              </a:rPr>
              <a:t>하단 그림의 훈련 </a:t>
            </a:r>
            <a:r>
              <a:rPr kumimoji="1" lang="en-US" altLang="ko-KR" b="1" spc="50" dirty="0">
                <a:latin typeface="NanumMyeongjo" pitchFamily="2" charset="-127"/>
                <a:ea typeface="NanumMyeongjo" pitchFamily="2" charset="-127"/>
              </a:rPr>
              <a:t>accuracy</a:t>
            </a:r>
            <a:r>
              <a:rPr kumimoji="1" lang="ko-KR" altLang="en-US" b="1" spc="50" dirty="0">
                <a:latin typeface="NanumMyeongjo" pitchFamily="2" charset="-127"/>
                <a:ea typeface="NanumMyeongjo" pitchFamily="2" charset="-127"/>
              </a:rPr>
              <a:t>와 평가 </a:t>
            </a:r>
            <a:r>
              <a:rPr kumimoji="1" lang="en-US" altLang="ko-KR" b="1" spc="50" dirty="0">
                <a:latin typeface="NanumMyeongjo" pitchFamily="2" charset="-127"/>
                <a:ea typeface="NanumMyeongjo" pitchFamily="2" charset="-127"/>
              </a:rPr>
              <a:t>accuracy</a:t>
            </a:r>
            <a:r>
              <a:rPr kumimoji="1" lang="ko-KR" altLang="en-US" b="1" spc="50" dirty="0">
                <a:latin typeface="NanumMyeongjo" pitchFamily="2" charset="-127"/>
                <a:ea typeface="NanumMyeongjo" pitchFamily="2" charset="-127"/>
              </a:rPr>
              <a:t>도 역전되는 것을 확인</a:t>
            </a:r>
            <a:endParaRPr kumimoji="1" lang="en-US" altLang="ko-KR" b="1" spc="50" dirty="0">
              <a:latin typeface="NanumMyeongjo" pitchFamily="2" charset="-127"/>
              <a:ea typeface="NanumMyeongjo" pitchFamily="2" charset="-127"/>
            </a:endParaRPr>
          </a:p>
          <a:p>
            <a:pPr>
              <a:spcAft>
                <a:spcPts val="600"/>
              </a:spcAft>
            </a:pPr>
            <a:endParaRPr kumimoji="1" lang="en-US" altLang="ko-KR" b="1" spc="50" dirty="0">
              <a:latin typeface="NanumMyeongjo" pitchFamily="2" charset="-127"/>
              <a:ea typeface="NanumMyeongjo" pitchFamily="2" charset="-127"/>
            </a:endParaRPr>
          </a:p>
          <a:p>
            <a:pPr>
              <a:spcAft>
                <a:spcPts val="600"/>
              </a:spcAft>
            </a:pPr>
            <a:r>
              <a:rPr kumimoji="1" lang="en-US" altLang="ko-KR" b="1" spc="50" dirty="0">
                <a:solidFill>
                  <a:srgbClr val="FF0000"/>
                </a:solidFill>
                <a:latin typeface="NanumMyeongjo" pitchFamily="2" charset="-127"/>
                <a:ea typeface="NanumMyeongjo" pitchFamily="2" charset="-127"/>
              </a:rPr>
              <a:t>Overfitting </a:t>
            </a:r>
            <a:r>
              <a:rPr kumimoji="1" lang="ko-KR" altLang="en-US" b="1" spc="50" dirty="0">
                <a:solidFill>
                  <a:srgbClr val="FF0000"/>
                </a:solidFill>
                <a:latin typeface="NanumMyeongjo" pitchFamily="2" charset="-127"/>
                <a:ea typeface="NanumMyeongjo" pitchFamily="2" charset="-127"/>
              </a:rPr>
              <a:t>발생</a:t>
            </a:r>
            <a:endParaRPr kumimoji="1" lang="en-US" altLang="ko-KR" b="1" spc="50" dirty="0">
              <a:solidFill>
                <a:srgbClr val="FF0000"/>
              </a:solidFill>
              <a:latin typeface="NanumMyeongjo" pitchFamily="2" charset="-127"/>
              <a:ea typeface="NanumMyeongjo" pitchFamily="2" charset="-127"/>
            </a:endParaRPr>
          </a:p>
          <a:p>
            <a:pPr>
              <a:spcAft>
                <a:spcPts val="600"/>
              </a:spcAft>
            </a:pPr>
            <a:endParaRPr kumimoji="1" lang="en-US" altLang="ko-KR" b="1" spc="50" dirty="0">
              <a:solidFill>
                <a:srgbClr val="FF0000"/>
              </a:solidFill>
              <a:latin typeface="NanumMyeongjo" pitchFamily="2" charset="-127"/>
              <a:ea typeface="NanumMyeongjo" pitchFamily="2" charset="-127"/>
            </a:endParaRPr>
          </a:p>
          <a:p>
            <a:pPr>
              <a:spcAft>
                <a:spcPts val="600"/>
              </a:spcAft>
            </a:pPr>
            <a:r>
              <a:rPr kumimoji="1" lang="ko-KR" altLang="en-US" b="1" spc="50" dirty="0">
                <a:latin typeface="NanumMyeongjo" pitchFamily="2" charset="-127"/>
                <a:ea typeface="NanumMyeongjo" pitchFamily="2" charset="-127"/>
              </a:rPr>
              <a:t>제조사</a:t>
            </a:r>
            <a:r>
              <a:rPr kumimoji="1" lang="en-US" altLang="ko-KR" b="1" spc="50" dirty="0">
                <a:latin typeface="NanumMyeongjo" pitchFamily="2" charset="-127"/>
                <a:ea typeface="NanumMyeongjo" pitchFamily="2" charset="-127"/>
              </a:rPr>
              <a:t>(text) </a:t>
            </a:r>
            <a:r>
              <a:rPr kumimoji="1" lang="ko-KR" altLang="en-US" b="1" spc="50" dirty="0">
                <a:latin typeface="NanumMyeongjo" pitchFamily="2" charset="-127"/>
                <a:ea typeface="NanumMyeongjo" pitchFamily="2" charset="-127"/>
              </a:rPr>
              <a:t>컬럼 원</a:t>
            </a:r>
            <a:r>
              <a:rPr kumimoji="1" lang="en-US" altLang="ko-KR" b="1" spc="50" dirty="0">
                <a:latin typeface="NanumMyeongjo" pitchFamily="2" charset="-127"/>
                <a:ea typeface="NanumMyeongjo" pitchFamily="2" charset="-127"/>
              </a:rPr>
              <a:t>-</a:t>
            </a:r>
            <a:r>
              <a:rPr kumimoji="1" lang="ko-KR" altLang="en-US" b="1" spc="50" dirty="0">
                <a:latin typeface="NanumMyeongjo" pitchFamily="2" charset="-127"/>
                <a:ea typeface="NanumMyeongjo" pitchFamily="2" charset="-127"/>
              </a:rPr>
              <a:t>핫 인코딩 및 다중클래스 분류를 거쳤어도</a:t>
            </a:r>
            <a:r>
              <a:rPr kumimoji="1" lang="en-US" altLang="ko-KR" b="1" spc="50" dirty="0">
                <a:latin typeface="NanumMyeongjo" pitchFamily="2" charset="-127"/>
                <a:ea typeface="NanumMyeongjo" pitchFamily="2" charset="-127"/>
              </a:rPr>
              <a:t>, </a:t>
            </a:r>
          </a:p>
          <a:p>
            <a:pPr>
              <a:spcAft>
                <a:spcPts val="600"/>
              </a:spcAft>
            </a:pPr>
            <a:r>
              <a:rPr kumimoji="1" lang="ko-KR" altLang="en-US" b="1" spc="50" dirty="0">
                <a:latin typeface="NanumMyeongjo" pitchFamily="2" charset="-127"/>
                <a:ea typeface="NanumMyeongjo" pitchFamily="2" charset="-127"/>
              </a:rPr>
              <a:t>정확도를 높이는 것이 실패했음을 의미 </a:t>
            </a:r>
            <a:endParaRPr kumimoji="1" lang="en-US" altLang="ko-KR" b="1" spc="50" dirty="0">
              <a:latin typeface="NanumMyeongjo" pitchFamily="2" charset="-127"/>
              <a:ea typeface="NanumMyeongjo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482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2A96188-384C-4341-9EEB-967A9341C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687EFC-8E48-2D23-19AF-223384E52202}"/>
              </a:ext>
            </a:extLst>
          </p:cNvPr>
          <p:cNvSpPr txBox="1"/>
          <p:nvPr/>
        </p:nvSpPr>
        <p:spPr>
          <a:xfrm>
            <a:off x="910146" y="604801"/>
            <a:ext cx="5185854" cy="1693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kumimoji="1" lang="ko-KR" altLang="en-US" sz="4800" b="1" kern="1200" spc="100" baseline="0" dirty="0">
                <a:solidFill>
                  <a:schemeClr val="tx1"/>
                </a:solidFill>
                <a:latin typeface="NanumMyeongjo" pitchFamily="2" charset="-127"/>
                <a:ea typeface="NanumMyeongjo" pitchFamily="2" charset="-127"/>
                <a:cs typeface="+mj-cs"/>
              </a:rPr>
              <a:t>모델 분석</a:t>
            </a:r>
            <a:r>
              <a:rPr kumimoji="1" lang="en-US" altLang="ko-KR" sz="4800" b="1" kern="1200" spc="100" baseline="0" dirty="0">
                <a:solidFill>
                  <a:schemeClr val="tx1"/>
                </a:solidFill>
                <a:latin typeface="NanumMyeongjo" pitchFamily="2" charset="-127"/>
                <a:ea typeface="NanumMyeongjo" pitchFamily="2" charset="-127"/>
                <a:cs typeface="+mj-cs"/>
              </a:rPr>
              <a:t>(</a:t>
            </a:r>
            <a:r>
              <a:rPr kumimoji="1" lang="ko-KR" altLang="en-US" sz="4800" b="1" kern="1200" spc="100" baseline="0" dirty="0">
                <a:solidFill>
                  <a:schemeClr val="tx1"/>
                </a:solidFill>
                <a:latin typeface="NanumMyeongjo" pitchFamily="2" charset="-127"/>
                <a:ea typeface="NanumMyeongjo" pitchFamily="2" charset="-127"/>
                <a:cs typeface="+mj-cs"/>
              </a:rPr>
              <a:t>제조사</a:t>
            </a:r>
            <a:r>
              <a:rPr kumimoji="1" lang="en-US" altLang="ko-KR" sz="4800" b="1" kern="1200" spc="100" baseline="0" dirty="0">
                <a:solidFill>
                  <a:schemeClr val="tx1"/>
                </a:solidFill>
                <a:latin typeface="NanumMyeongjo" pitchFamily="2" charset="-127"/>
                <a:ea typeface="NanumMyeongjo" pitchFamily="2" charset="-127"/>
                <a:cs typeface="+mj-cs"/>
              </a:rPr>
              <a:t>)</a:t>
            </a:r>
            <a:endParaRPr kumimoji="1" lang="en-US" altLang="en-US" sz="4800" b="1" kern="1200" spc="100" baseline="0" dirty="0">
              <a:solidFill>
                <a:schemeClr val="tx1"/>
              </a:solidFill>
              <a:latin typeface="NanumMyeongjo" pitchFamily="2" charset="-127"/>
              <a:ea typeface="NanumMyeongjo" pitchFamily="2" charset="-127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C3E0C6-2E38-5C99-FFF6-AB873B8EA9D7}"/>
              </a:ext>
            </a:extLst>
          </p:cNvPr>
          <p:cNvSpPr txBox="1"/>
          <p:nvPr/>
        </p:nvSpPr>
        <p:spPr>
          <a:xfrm>
            <a:off x="910146" y="2578100"/>
            <a:ext cx="5185854" cy="3492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ko-Kore-KR" altLang="en-US" b="1" spc="50" dirty="0">
                <a:latin typeface="NanumMyeongjo" pitchFamily="2" charset="-127"/>
                <a:ea typeface="NanumMyeongjo" pitchFamily="2" charset="-127"/>
              </a:rPr>
              <a:t>감정 예측을 실시</a:t>
            </a:r>
            <a:endParaRPr kumimoji="1" lang="en-US" altLang="ko-Kore-KR" b="1" spc="50" dirty="0">
              <a:latin typeface="NanumMyeongjo" pitchFamily="2" charset="-127"/>
              <a:ea typeface="NanumMyeongjo" pitchFamily="2" charset="-127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kumimoji="1" lang="en-US" altLang="ko-KR" b="1" spc="50" dirty="0">
              <a:latin typeface="NanumMyeongjo" pitchFamily="2" charset="-127"/>
              <a:ea typeface="NanumMyeongjo" pitchFamily="2" charset="-127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ko-Kore-KR" altLang="en-US" b="1" spc="50" dirty="0">
                <a:latin typeface="NanumMyeongjo" pitchFamily="2" charset="-127"/>
                <a:ea typeface="NanumMyeongjo" pitchFamily="2" charset="-127"/>
              </a:rPr>
              <a:t>정확도가 떨어지기에 긍정</a:t>
            </a:r>
            <a:r>
              <a:rPr kumimoji="1" lang="en-US" altLang="ko-KR" b="1" spc="50" dirty="0">
                <a:latin typeface="NanumMyeongjo" pitchFamily="2" charset="-127"/>
                <a:ea typeface="NanumMyeongjo" pitchFamily="2" charset="-127"/>
              </a:rPr>
              <a:t>/</a:t>
            </a:r>
            <a:r>
              <a:rPr kumimoji="1" lang="ko-KR" altLang="en-US" b="1" spc="50" dirty="0">
                <a:latin typeface="NanumMyeongjo" pitchFamily="2" charset="-127"/>
                <a:ea typeface="NanumMyeongjo" pitchFamily="2" charset="-127"/>
              </a:rPr>
              <a:t>부정을 정확하게 나누지 못하고 있음</a:t>
            </a:r>
            <a:endParaRPr kumimoji="1" lang="en-US" altLang="ko-KR" b="1" spc="50" dirty="0">
              <a:latin typeface="NanumMyeongjo" pitchFamily="2" charset="-127"/>
              <a:ea typeface="NanumMyeongjo" pitchFamily="2" charset="-127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kumimoji="1" lang="en-US" altLang="ko-KR" b="1" spc="50" dirty="0">
              <a:latin typeface="NanumMyeongjo" pitchFamily="2" charset="-127"/>
              <a:ea typeface="NanumMyeongjo" pitchFamily="2" charset="-127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ko-KR" altLang="en-US" b="1" spc="50" dirty="0">
                <a:latin typeface="NanumMyeongjo" pitchFamily="2" charset="-127"/>
                <a:ea typeface="NanumMyeongjo" pitchFamily="2" charset="-127"/>
              </a:rPr>
              <a:t>결론적으로 제조사를 이용한 감정 분석은 소비자 감정분석예측에 영향을 주지 못한다고 판단하여 </a:t>
            </a:r>
            <a:r>
              <a:rPr kumimoji="1" lang="ko-KR" altLang="en-US" b="1" spc="50" dirty="0">
                <a:solidFill>
                  <a:srgbClr val="FF0000"/>
                </a:solidFill>
                <a:latin typeface="NanumMyeongjo" pitchFamily="2" charset="-127"/>
                <a:ea typeface="NanumMyeongjo" pitchFamily="2" charset="-127"/>
              </a:rPr>
              <a:t>해당 가설은 폐기</a:t>
            </a:r>
            <a:endParaRPr kumimoji="1" lang="en-US" altLang="ko-KR" b="1" spc="50" dirty="0">
              <a:solidFill>
                <a:srgbClr val="FF0000"/>
              </a:solidFill>
              <a:latin typeface="NanumMyeongjo" pitchFamily="2" charset="-127"/>
              <a:ea typeface="NanumMyeongjo" pitchFamily="2" charset="-127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kumimoji="1" lang="en-US" altLang="ko-KR" b="1" spc="50" dirty="0">
              <a:latin typeface="NanumMyeongjo" pitchFamily="2" charset="-127"/>
              <a:ea typeface="NanumMyeongjo" pitchFamily="2" charset="-127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ko-KR" altLang="en-US" b="1" spc="50" dirty="0">
                <a:latin typeface="NanumMyeongjo" pitchFamily="2" charset="-127"/>
                <a:ea typeface="NanumMyeongjo" pitchFamily="2" charset="-127"/>
              </a:rPr>
              <a:t>오로지 평점만을 이용하는 가설로 다시 진행</a:t>
            </a:r>
            <a:endParaRPr kumimoji="1" lang="en-US" altLang="ko-KR" b="1" spc="50" dirty="0">
              <a:latin typeface="NanumMyeongjo" pitchFamily="2" charset="-127"/>
              <a:ea typeface="NanumMyeongjo" pitchFamily="2" charset="-127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59E7E4E-81AC-4FFE-A96F-B398ED3E94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6230937" y="1024148"/>
            <a:ext cx="5689735" cy="4792450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214933 w 12114253"/>
              <a:gd name="connsiteY9" fmla="*/ 5924178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308929 w 12114253"/>
              <a:gd name="connsiteY8" fmla="*/ 5926717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952198 w 12173707"/>
              <a:gd name="connsiteY0" fmla="*/ 0 h 6231137"/>
              <a:gd name="connsiteX1" fmla="*/ 364117 w 12173707"/>
              <a:gd name="connsiteY1" fmla="*/ 10761 h 6231137"/>
              <a:gd name="connsiteX2" fmla="*/ 59454 w 12173707"/>
              <a:gd name="connsiteY2" fmla="*/ 47942 h 6231137"/>
              <a:gd name="connsiteX3" fmla="*/ 59454 w 12173707"/>
              <a:gd name="connsiteY3" fmla="*/ 909146 h 6231137"/>
              <a:gd name="connsiteX4" fmla="*/ 64051 w 12173707"/>
              <a:gd name="connsiteY4" fmla="*/ 909146 h 6231137"/>
              <a:gd name="connsiteX5" fmla="*/ 148426 w 12173707"/>
              <a:gd name="connsiteY5" fmla="*/ 3523848 h 6231137"/>
              <a:gd name="connsiteX6" fmla="*/ 41689 w 12173707"/>
              <a:gd name="connsiteY6" fmla="*/ 5941555 h 6231137"/>
              <a:gd name="connsiteX7" fmla="*/ 2649391 w 12173707"/>
              <a:gd name="connsiteY7" fmla="*/ 5929698 h 6231137"/>
              <a:gd name="connsiteX8" fmla="*/ 4303086 w 12173707"/>
              <a:gd name="connsiteY8" fmla="*/ 5908315 h 6231137"/>
              <a:gd name="connsiteX9" fmla="*/ 5274387 w 12173707"/>
              <a:gd name="connsiteY9" fmla="*/ 5924178 h 6231137"/>
              <a:gd name="connsiteX10" fmla="*/ 5758145 w 12173707"/>
              <a:gd name="connsiteY10" fmla="*/ 6231137 h 6231137"/>
              <a:gd name="connsiteX11" fmla="*/ 6030648 w 12173707"/>
              <a:gd name="connsiteY11" fmla="*/ 5908409 h 6231137"/>
              <a:gd name="connsiteX12" fmla="*/ 9157840 w 12173707"/>
              <a:gd name="connsiteY12" fmla="*/ 5911624 h 6231137"/>
              <a:gd name="connsiteX13" fmla="*/ 10066742 w 12173707"/>
              <a:gd name="connsiteY13" fmla="*/ 5914499 h 6231137"/>
              <a:gd name="connsiteX14" fmla="*/ 10986681 w 12173707"/>
              <a:gd name="connsiteY14" fmla="*/ 5922366 h 6231137"/>
              <a:gd name="connsiteX15" fmla="*/ 12144764 w 12173707"/>
              <a:gd name="connsiteY15" fmla="*/ 5921320 h 6231137"/>
              <a:gd name="connsiteX16" fmla="*/ 12122910 w 12173707"/>
              <a:gd name="connsiteY16" fmla="*/ 2621674 h 6231137"/>
              <a:gd name="connsiteX17" fmla="*/ 12113558 w 12173707"/>
              <a:gd name="connsiteY17" fmla="*/ 176313 h 6231137"/>
              <a:gd name="connsiteX18" fmla="*/ 11348991 w 12173707"/>
              <a:gd name="connsiteY18" fmla="*/ 107615 h 6231137"/>
              <a:gd name="connsiteX19" fmla="*/ 10318767 w 12173707"/>
              <a:gd name="connsiteY19" fmla="*/ 101059 h 6231137"/>
              <a:gd name="connsiteX20" fmla="*/ 7659332 w 12173707"/>
              <a:gd name="connsiteY20" fmla="*/ 75910 h 6231137"/>
              <a:gd name="connsiteX21" fmla="*/ 1952198 w 12173707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9 w 12201124"/>
              <a:gd name="connsiteY5" fmla="*/ 3534559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8 w 12201124"/>
              <a:gd name="connsiteY5" fmla="*/ 4337852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86334 w 12207843"/>
              <a:gd name="connsiteY0" fmla="*/ 0 h 6231137"/>
              <a:gd name="connsiteX1" fmla="*/ 398253 w 12207843"/>
              <a:gd name="connsiteY1" fmla="*/ 10761 h 6231137"/>
              <a:gd name="connsiteX2" fmla="*/ 93590 w 12207843"/>
              <a:gd name="connsiteY2" fmla="*/ 47942 h 6231137"/>
              <a:gd name="connsiteX3" fmla="*/ 93590 w 12207843"/>
              <a:gd name="connsiteY3" fmla="*/ 909146 h 6231137"/>
              <a:gd name="connsiteX4" fmla="*/ 98187 w 12207843"/>
              <a:gd name="connsiteY4" fmla="*/ 909146 h 6231137"/>
              <a:gd name="connsiteX5" fmla="*/ 40067 w 12207843"/>
              <a:gd name="connsiteY5" fmla="*/ 4337852 h 6231137"/>
              <a:gd name="connsiteX6" fmla="*/ 75825 w 12207843"/>
              <a:gd name="connsiteY6" fmla="*/ 5941555 h 6231137"/>
              <a:gd name="connsiteX7" fmla="*/ 2683527 w 12207843"/>
              <a:gd name="connsiteY7" fmla="*/ 5929698 h 6231137"/>
              <a:gd name="connsiteX8" fmla="*/ 4337222 w 12207843"/>
              <a:gd name="connsiteY8" fmla="*/ 5908315 h 6231137"/>
              <a:gd name="connsiteX9" fmla="*/ 5308523 w 12207843"/>
              <a:gd name="connsiteY9" fmla="*/ 5924178 h 6231137"/>
              <a:gd name="connsiteX10" fmla="*/ 5792281 w 12207843"/>
              <a:gd name="connsiteY10" fmla="*/ 6231137 h 6231137"/>
              <a:gd name="connsiteX11" fmla="*/ 6064784 w 12207843"/>
              <a:gd name="connsiteY11" fmla="*/ 5908409 h 6231137"/>
              <a:gd name="connsiteX12" fmla="*/ 9191976 w 12207843"/>
              <a:gd name="connsiteY12" fmla="*/ 5911624 h 6231137"/>
              <a:gd name="connsiteX13" fmla="*/ 10100878 w 12207843"/>
              <a:gd name="connsiteY13" fmla="*/ 5914499 h 6231137"/>
              <a:gd name="connsiteX14" fmla="*/ 11020817 w 12207843"/>
              <a:gd name="connsiteY14" fmla="*/ 5922366 h 6231137"/>
              <a:gd name="connsiteX15" fmla="*/ 12178900 w 12207843"/>
              <a:gd name="connsiteY15" fmla="*/ 5921320 h 6231137"/>
              <a:gd name="connsiteX16" fmla="*/ 12157046 w 12207843"/>
              <a:gd name="connsiteY16" fmla="*/ 2621674 h 6231137"/>
              <a:gd name="connsiteX17" fmla="*/ 12147694 w 12207843"/>
              <a:gd name="connsiteY17" fmla="*/ 176313 h 6231137"/>
              <a:gd name="connsiteX18" fmla="*/ 11383127 w 12207843"/>
              <a:gd name="connsiteY18" fmla="*/ 107615 h 6231137"/>
              <a:gd name="connsiteX19" fmla="*/ 10352903 w 12207843"/>
              <a:gd name="connsiteY19" fmla="*/ 101059 h 6231137"/>
              <a:gd name="connsiteX20" fmla="*/ 7693468 w 12207843"/>
              <a:gd name="connsiteY20" fmla="*/ 75910 h 6231137"/>
              <a:gd name="connsiteX21" fmla="*/ 1986334 w 12207843"/>
              <a:gd name="connsiteY21" fmla="*/ 0 h 6231137"/>
              <a:gd name="connsiteX0" fmla="*/ 1973709 w 12195218"/>
              <a:gd name="connsiteY0" fmla="*/ 0 h 6231137"/>
              <a:gd name="connsiteX1" fmla="*/ 385628 w 12195218"/>
              <a:gd name="connsiteY1" fmla="*/ 10761 h 6231137"/>
              <a:gd name="connsiteX2" fmla="*/ 80965 w 12195218"/>
              <a:gd name="connsiteY2" fmla="*/ 47942 h 6231137"/>
              <a:gd name="connsiteX3" fmla="*/ 80965 w 12195218"/>
              <a:gd name="connsiteY3" fmla="*/ 909146 h 6231137"/>
              <a:gd name="connsiteX4" fmla="*/ 85562 w 12195218"/>
              <a:gd name="connsiteY4" fmla="*/ 909146 h 6231137"/>
              <a:gd name="connsiteX5" fmla="*/ 27442 w 12195218"/>
              <a:gd name="connsiteY5" fmla="*/ 4337852 h 6231137"/>
              <a:gd name="connsiteX6" fmla="*/ 63200 w 12195218"/>
              <a:gd name="connsiteY6" fmla="*/ 5941555 h 6231137"/>
              <a:gd name="connsiteX7" fmla="*/ 2670902 w 12195218"/>
              <a:gd name="connsiteY7" fmla="*/ 5929698 h 6231137"/>
              <a:gd name="connsiteX8" fmla="*/ 4324597 w 12195218"/>
              <a:gd name="connsiteY8" fmla="*/ 5908315 h 6231137"/>
              <a:gd name="connsiteX9" fmla="*/ 5295898 w 12195218"/>
              <a:gd name="connsiteY9" fmla="*/ 5924178 h 6231137"/>
              <a:gd name="connsiteX10" fmla="*/ 5779656 w 12195218"/>
              <a:gd name="connsiteY10" fmla="*/ 6231137 h 6231137"/>
              <a:gd name="connsiteX11" fmla="*/ 6052159 w 12195218"/>
              <a:gd name="connsiteY11" fmla="*/ 5908409 h 6231137"/>
              <a:gd name="connsiteX12" fmla="*/ 9179351 w 12195218"/>
              <a:gd name="connsiteY12" fmla="*/ 5911624 h 6231137"/>
              <a:gd name="connsiteX13" fmla="*/ 10088253 w 12195218"/>
              <a:gd name="connsiteY13" fmla="*/ 5914499 h 6231137"/>
              <a:gd name="connsiteX14" fmla="*/ 11008192 w 12195218"/>
              <a:gd name="connsiteY14" fmla="*/ 5922366 h 6231137"/>
              <a:gd name="connsiteX15" fmla="*/ 12166275 w 12195218"/>
              <a:gd name="connsiteY15" fmla="*/ 5921320 h 6231137"/>
              <a:gd name="connsiteX16" fmla="*/ 12144421 w 12195218"/>
              <a:gd name="connsiteY16" fmla="*/ 2621674 h 6231137"/>
              <a:gd name="connsiteX17" fmla="*/ 12135069 w 12195218"/>
              <a:gd name="connsiteY17" fmla="*/ 176313 h 6231137"/>
              <a:gd name="connsiteX18" fmla="*/ 11370502 w 12195218"/>
              <a:gd name="connsiteY18" fmla="*/ 107615 h 6231137"/>
              <a:gd name="connsiteX19" fmla="*/ 10340278 w 12195218"/>
              <a:gd name="connsiteY19" fmla="*/ 101059 h 6231137"/>
              <a:gd name="connsiteX20" fmla="*/ 7680843 w 12195218"/>
              <a:gd name="connsiteY20" fmla="*/ 75910 h 6231137"/>
              <a:gd name="connsiteX21" fmla="*/ 1973709 w 12195218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92826 w 12202482"/>
              <a:gd name="connsiteY4" fmla="*/ 909146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21578 w 12202482"/>
              <a:gd name="connsiteY4" fmla="*/ 994830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142494 w 12256747"/>
              <a:gd name="connsiteY3" fmla="*/ 909146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4594 w 12256747"/>
              <a:gd name="connsiteY4" fmla="*/ 1176912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54471 w 12275980"/>
              <a:gd name="connsiteY0" fmla="*/ 0 h 6231137"/>
              <a:gd name="connsiteX1" fmla="*/ 466390 w 12275980"/>
              <a:gd name="connsiteY1" fmla="*/ 10761 h 6231137"/>
              <a:gd name="connsiteX2" fmla="*/ 19233 w 12275980"/>
              <a:gd name="connsiteY2" fmla="*/ 26521 h 6231137"/>
              <a:gd name="connsiteX3" fmla="*/ 19232 w 12275980"/>
              <a:gd name="connsiteY3" fmla="*/ 844885 h 6231137"/>
              <a:gd name="connsiteX4" fmla="*/ 76 w 12275980"/>
              <a:gd name="connsiteY4" fmla="*/ 1369703 h 6231137"/>
              <a:gd name="connsiteX5" fmla="*/ 84455 w 12275980"/>
              <a:gd name="connsiteY5" fmla="*/ 4530644 h 6231137"/>
              <a:gd name="connsiteX6" fmla="*/ 143962 w 12275980"/>
              <a:gd name="connsiteY6" fmla="*/ 5941555 h 6231137"/>
              <a:gd name="connsiteX7" fmla="*/ 2751664 w 12275980"/>
              <a:gd name="connsiteY7" fmla="*/ 5929698 h 6231137"/>
              <a:gd name="connsiteX8" fmla="*/ 4405359 w 12275980"/>
              <a:gd name="connsiteY8" fmla="*/ 5908315 h 6231137"/>
              <a:gd name="connsiteX9" fmla="*/ 5376660 w 12275980"/>
              <a:gd name="connsiteY9" fmla="*/ 5924178 h 6231137"/>
              <a:gd name="connsiteX10" fmla="*/ 5860418 w 12275980"/>
              <a:gd name="connsiteY10" fmla="*/ 6231137 h 6231137"/>
              <a:gd name="connsiteX11" fmla="*/ 6132921 w 12275980"/>
              <a:gd name="connsiteY11" fmla="*/ 5908409 h 6231137"/>
              <a:gd name="connsiteX12" fmla="*/ 9260113 w 12275980"/>
              <a:gd name="connsiteY12" fmla="*/ 5911624 h 6231137"/>
              <a:gd name="connsiteX13" fmla="*/ 10169015 w 12275980"/>
              <a:gd name="connsiteY13" fmla="*/ 5914499 h 6231137"/>
              <a:gd name="connsiteX14" fmla="*/ 11088954 w 12275980"/>
              <a:gd name="connsiteY14" fmla="*/ 5922366 h 6231137"/>
              <a:gd name="connsiteX15" fmla="*/ 12247037 w 12275980"/>
              <a:gd name="connsiteY15" fmla="*/ 5921320 h 6231137"/>
              <a:gd name="connsiteX16" fmla="*/ 12225183 w 12275980"/>
              <a:gd name="connsiteY16" fmla="*/ 2621674 h 6231137"/>
              <a:gd name="connsiteX17" fmla="*/ 12215831 w 12275980"/>
              <a:gd name="connsiteY17" fmla="*/ 176313 h 6231137"/>
              <a:gd name="connsiteX18" fmla="*/ 11451264 w 12275980"/>
              <a:gd name="connsiteY18" fmla="*/ 107615 h 6231137"/>
              <a:gd name="connsiteX19" fmla="*/ 10421040 w 12275980"/>
              <a:gd name="connsiteY19" fmla="*/ 101059 h 6231137"/>
              <a:gd name="connsiteX20" fmla="*/ 7761605 w 12275980"/>
              <a:gd name="connsiteY20" fmla="*/ 75910 h 6231137"/>
              <a:gd name="connsiteX21" fmla="*/ 2054471 w 1227598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161182 w 12293200"/>
              <a:gd name="connsiteY6" fmla="*/ 5941555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89932 w 12293200"/>
              <a:gd name="connsiteY6" fmla="*/ 5941557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88138"/>
              <a:gd name="connsiteY0" fmla="*/ 24998 h 6256135"/>
              <a:gd name="connsiteX1" fmla="*/ 483610 w 12288138"/>
              <a:gd name="connsiteY1" fmla="*/ 35759 h 6256135"/>
              <a:gd name="connsiteX2" fmla="*/ 36453 w 12288138"/>
              <a:gd name="connsiteY2" fmla="*/ 51519 h 6256135"/>
              <a:gd name="connsiteX3" fmla="*/ 36452 w 12288138"/>
              <a:gd name="connsiteY3" fmla="*/ 869883 h 6256135"/>
              <a:gd name="connsiteX4" fmla="*/ 17296 w 12288138"/>
              <a:gd name="connsiteY4" fmla="*/ 1394701 h 6256135"/>
              <a:gd name="connsiteX5" fmla="*/ 6679 w 12288138"/>
              <a:gd name="connsiteY5" fmla="*/ 4619906 h 6256135"/>
              <a:gd name="connsiteX6" fmla="*/ 89932 w 12288138"/>
              <a:gd name="connsiteY6" fmla="*/ 5966555 h 6256135"/>
              <a:gd name="connsiteX7" fmla="*/ 2768884 w 12288138"/>
              <a:gd name="connsiteY7" fmla="*/ 5954696 h 6256135"/>
              <a:gd name="connsiteX8" fmla="*/ 4422579 w 12288138"/>
              <a:gd name="connsiteY8" fmla="*/ 5933313 h 6256135"/>
              <a:gd name="connsiteX9" fmla="*/ 5393880 w 12288138"/>
              <a:gd name="connsiteY9" fmla="*/ 5949176 h 6256135"/>
              <a:gd name="connsiteX10" fmla="*/ 5877638 w 12288138"/>
              <a:gd name="connsiteY10" fmla="*/ 6256135 h 6256135"/>
              <a:gd name="connsiteX11" fmla="*/ 6150141 w 12288138"/>
              <a:gd name="connsiteY11" fmla="*/ 5933407 h 6256135"/>
              <a:gd name="connsiteX12" fmla="*/ 9277333 w 12288138"/>
              <a:gd name="connsiteY12" fmla="*/ 5936622 h 6256135"/>
              <a:gd name="connsiteX13" fmla="*/ 10186235 w 12288138"/>
              <a:gd name="connsiteY13" fmla="*/ 5939497 h 6256135"/>
              <a:gd name="connsiteX14" fmla="*/ 11106174 w 12288138"/>
              <a:gd name="connsiteY14" fmla="*/ 5947364 h 6256135"/>
              <a:gd name="connsiteX15" fmla="*/ 12264257 w 12288138"/>
              <a:gd name="connsiteY15" fmla="*/ 5946318 h 6256135"/>
              <a:gd name="connsiteX16" fmla="*/ 12242403 w 12288138"/>
              <a:gd name="connsiteY16" fmla="*/ 2646672 h 6256135"/>
              <a:gd name="connsiteX17" fmla="*/ 12233051 w 12288138"/>
              <a:gd name="connsiteY17" fmla="*/ 201311 h 6256135"/>
              <a:gd name="connsiteX18" fmla="*/ 11729726 w 12288138"/>
              <a:gd name="connsiteY18" fmla="*/ 132612 h 6256135"/>
              <a:gd name="connsiteX19" fmla="*/ 10438260 w 12288138"/>
              <a:gd name="connsiteY19" fmla="*/ 126057 h 6256135"/>
              <a:gd name="connsiteX20" fmla="*/ 7778825 w 12288138"/>
              <a:gd name="connsiteY20" fmla="*/ 100908 h 6256135"/>
              <a:gd name="connsiteX21" fmla="*/ 2071691 w 12288138"/>
              <a:gd name="connsiteY21" fmla="*/ 24998 h 6256135"/>
              <a:gd name="connsiteX0" fmla="*/ 2071691 w 12281699"/>
              <a:gd name="connsiteY0" fmla="*/ 0 h 6231137"/>
              <a:gd name="connsiteX1" fmla="*/ 483610 w 12281699"/>
              <a:gd name="connsiteY1" fmla="*/ 10761 h 6231137"/>
              <a:gd name="connsiteX2" fmla="*/ 36453 w 12281699"/>
              <a:gd name="connsiteY2" fmla="*/ 26521 h 6231137"/>
              <a:gd name="connsiteX3" fmla="*/ 36452 w 12281699"/>
              <a:gd name="connsiteY3" fmla="*/ 844885 h 6231137"/>
              <a:gd name="connsiteX4" fmla="*/ 17296 w 12281699"/>
              <a:gd name="connsiteY4" fmla="*/ 1369703 h 6231137"/>
              <a:gd name="connsiteX5" fmla="*/ 6679 w 12281699"/>
              <a:gd name="connsiteY5" fmla="*/ 4594908 h 6231137"/>
              <a:gd name="connsiteX6" fmla="*/ 89932 w 12281699"/>
              <a:gd name="connsiteY6" fmla="*/ 5941557 h 6231137"/>
              <a:gd name="connsiteX7" fmla="*/ 2768884 w 12281699"/>
              <a:gd name="connsiteY7" fmla="*/ 5929698 h 6231137"/>
              <a:gd name="connsiteX8" fmla="*/ 4422579 w 12281699"/>
              <a:gd name="connsiteY8" fmla="*/ 5908315 h 6231137"/>
              <a:gd name="connsiteX9" fmla="*/ 5393880 w 12281699"/>
              <a:gd name="connsiteY9" fmla="*/ 5924178 h 6231137"/>
              <a:gd name="connsiteX10" fmla="*/ 5877638 w 12281699"/>
              <a:gd name="connsiteY10" fmla="*/ 6231137 h 6231137"/>
              <a:gd name="connsiteX11" fmla="*/ 6150141 w 12281699"/>
              <a:gd name="connsiteY11" fmla="*/ 5908409 h 6231137"/>
              <a:gd name="connsiteX12" fmla="*/ 9277333 w 12281699"/>
              <a:gd name="connsiteY12" fmla="*/ 5911624 h 6231137"/>
              <a:gd name="connsiteX13" fmla="*/ 10186235 w 12281699"/>
              <a:gd name="connsiteY13" fmla="*/ 5914499 h 6231137"/>
              <a:gd name="connsiteX14" fmla="*/ 11106174 w 12281699"/>
              <a:gd name="connsiteY14" fmla="*/ 5922366 h 6231137"/>
              <a:gd name="connsiteX15" fmla="*/ 12264257 w 12281699"/>
              <a:gd name="connsiteY15" fmla="*/ 5921320 h 6231137"/>
              <a:gd name="connsiteX16" fmla="*/ 12242403 w 12281699"/>
              <a:gd name="connsiteY16" fmla="*/ 2621674 h 6231137"/>
              <a:gd name="connsiteX17" fmla="*/ 12233051 w 12281699"/>
              <a:gd name="connsiteY17" fmla="*/ 176313 h 6231137"/>
              <a:gd name="connsiteX18" fmla="*/ 11729726 w 12281699"/>
              <a:gd name="connsiteY18" fmla="*/ 107614 h 6231137"/>
              <a:gd name="connsiteX19" fmla="*/ 10438260 w 12281699"/>
              <a:gd name="connsiteY19" fmla="*/ 101059 h 6231137"/>
              <a:gd name="connsiteX20" fmla="*/ 7778825 w 12281699"/>
              <a:gd name="connsiteY20" fmla="*/ 75910 h 6231137"/>
              <a:gd name="connsiteX21" fmla="*/ 2071691 w 12281699"/>
              <a:gd name="connsiteY21" fmla="*/ 0 h 6231137"/>
              <a:gd name="connsiteX0" fmla="*/ 2071691 w 12281973"/>
              <a:gd name="connsiteY0" fmla="*/ 17107 h 6248244"/>
              <a:gd name="connsiteX1" fmla="*/ 483610 w 12281973"/>
              <a:gd name="connsiteY1" fmla="*/ 27868 h 6248244"/>
              <a:gd name="connsiteX2" fmla="*/ 36453 w 12281973"/>
              <a:gd name="connsiteY2" fmla="*/ 43628 h 6248244"/>
              <a:gd name="connsiteX3" fmla="*/ 36452 w 12281973"/>
              <a:gd name="connsiteY3" fmla="*/ 861992 h 6248244"/>
              <a:gd name="connsiteX4" fmla="*/ 17296 w 12281973"/>
              <a:gd name="connsiteY4" fmla="*/ 1386810 h 6248244"/>
              <a:gd name="connsiteX5" fmla="*/ 6679 w 12281973"/>
              <a:gd name="connsiteY5" fmla="*/ 4612015 h 6248244"/>
              <a:gd name="connsiteX6" fmla="*/ 89932 w 12281973"/>
              <a:gd name="connsiteY6" fmla="*/ 5958664 h 6248244"/>
              <a:gd name="connsiteX7" fmla="*/ 2768884 w 12281973"/>
              <a:gd name="connsiteY7" fmla="*/ 5946805 h 6248244"/>
              <a:gd name="connsiteX8" fmla="*/ 4422579 w 12281973"/>
              <a:gd name="connsiteY8" fmla="*/ 5925422 h 6248244"/>
              <a:gd name="connsiteX9" fmla="*/ 5393880 w 12281973"/>
              <a:gd name="connsiteY9" fmla="*/ 5941285 h 6248244"/>
              <a:gd name="connsiteX10" fmla="*/ 5877638 w 12281973"/>
              <a:gd name="connsiteY10" fmla="*/ 6248244 h 6248244"/>
              <a:gd name="connsiteX11" fmla="*/ 6150141 w 12281973"/>
              <a:gd name="connsiteY11" fmla="*/ 5925516 h 6248244"/>
              <a:gd name="connsiteX12" fmla="*/ 9277333 w 12281973"/>
              <a:gd name="connsiteY12" fmla="*/ 5928731 h 6248244"/>
              <a:gd name="connsiteX13" fmla="*/ 10186235 w 12281973"/>
              <a:gd name="connsiteY13" fmla="*/ 5931606 h 6248244"/>
              <a:gd name="connsiteX14" fmla="*/ 11106174 w 12281973"/>
              <a:gd name="connsiteY14" fmla="*/ 5939473 h 6248244"/>
              <a:gd name="connsiteX15" fmla="*/ 12264257 w 12281973"/>
              <a:gd name="connsiteY15" fmla="*/ 5938427 h 6248244"/>
              <a:gd name="connsiteX16" fmla="*/ 12242403 w 12281973"/>
              <a:gd name="connsiteY16" fmla="*/ 2638781 h 6248244"/>
              <a:gd name="connsiteX17" fmla="*/ 12233051 w 12281973"/>
              <a:gd name="connsiteY17" fmla="*/ 193420 h 6248244"/>
              <a:gd name="connsiteX18" fmla="*/ 11824723 w 12281973"/>
              <a:gd name="connsiteY18" fmla="*/ 146142 h 6248244"/>
              <a:gd name="connsiteX19" fmla="*/ 10438260 w 12281973"/>
              <a:gd name="connsiteY19" fmla="*/ 118166 h 6248244"/>
              <a:gd name="connsiteX20" fmla="*/ 7778825 w 12281973"/>
              <a:gd name="connsiteY20" fmla="*/ 93017 h 6248244"/>
              <a:gd name="connsiteX21" fmla="*/ 2071691 w 12281973"/>
              <a:gd name="connsiteY21" fmla="*/ 17107 h 6248244"/>
              <a:gd name="connsiteX0" fmla="*/ 2071691 w 12281973"/>
              <a:gd name="connsiteY0" fmla="*/ 19214 h 6250351"/>
              <a:gd name="connsiteX1" fmla="*/ 483610 w 12281973"/>
              <a:gd name="connsiteY1" fmla="*/ 29975 h 6250351"/>
              <a:gd name="connsiteX2" fmla="*/ 36453 w 12281973"/>
              <a:gd name="connsiteY2" fmla="*/ 45735 h 6250351"/>
              <a:gd name="connsiteX3" fmla="*/ 36452 w 12281973"/>
              <a:gd name="connsiteY3" fmla="*/ 864099 h 6250351"/>
              <a:gd name="connsiteX4" fmla="*/ 17296 w 12281973"/>
              <a:gd name="connsiteY4" fmla="*/ 1388917 h 6250351"/>
              <a:gd name="connsiteX5" fmla="*/ 6679 w 12281973"/>
              <a:gd name="connsiteY5" fmla="*/ 4614122 h 6250351"/>
              <a:gd name="connsiteX6" fmla="*/ 89932 w 12281973"/>
              <a:gd name="connsiteY6" fmla="*/ 5960771 h 6250351"/>
              <a:gd name="connsiteX7" fmla="*/ 2768884 w 12281973"/>
              <a:gd name="connsiteY7" fmla="*/ 5948912 h 6250351"/>
              <a:gd name="connsiteX8" fmla="*/ 4422579 w 12281973"/>
              <a:gd name="connsiteY8" fmla="*/ 5927529 h 6250351"/>
              <a:gd name="connsiteX9" fmla="*/ 5393880 w 12281973"/>
              <a:gd name="connsiteY9" fmla="*/ 5943392 h 6250351"/>
              <a:gd name="connsiteX10" fmla="*/ 5877638 w 12281973"/>
              <a:gd name="connsiteY10" fmla="*/ 6250351 h 6250351"/>
              <a:gd name="connsiteX11" fmla="*/ 6150141 w 12281973"/>
              <a:gd name="connsiteY11" fmla="*/ 5927623 h 6250351"/>
              <a:gd name="connsiteX12" fmla="*/ 9277333 w 12281973"/>
              <a:gd name="connsiteY12" fmla="*/ 5930838 h 6250351"/>
              <a:gd name="connsiteX13" fmla="*/ 10186235 w 12281973"/>
              <a:gd name="connsiteY13" fmla="*/ 5933713 h 6250351"/>
              <a:gd name="connsiteX14" fmla="*/ 11106174 w 12281973"/>
              <a:gd name="connsiteY14" fmla="*/ 5941580 h 6250351"/>
              <a:gd name="connsiteX15" fmla="*/ 12264257 w 12281973"/>
              <a:gd name="connsiteY15" fmla="*/ 5940534 h 6250351"/>
              <a:gd name="connsiteX16" fmla="*/ 12242403 w 12281973"/>
              <a:gd name="connsiteY16" fmla="*/ 2640888 h 6250351"/>
              <a:gd name="connsiteX17" fmla="*/ 12233051 w 12281973"/>
              <a:gd name="connsiteY17" fmla="*/ 195527 h 6250351"/>
              <a:gd name="connsiteX18" fmla="*/ 11824723 w 12281973"/>
              <a:gd name="connsiteY18" fmla="*/ 148249 h 6250351"/>
              <a:gd name="connsiteX19" fmla="*/ 10295765 w 12281973"/>
              <a:gd name="connsiteY19" fmla="*/ 141693 h 6250351"/>
              <a:gd name="connsiteX20" fmla="*/ 7778825 w 12281973"/>
              <a:gd name="connsiteY20" fmla="*/ 95124 h 6250351"/>
              <a:gd name="connsiteX21" fmla="*/ 2071691 w 12281973"/>
              <a:gd name="connsiteY21" fmla="*/ 19214 h 6250351"/>
              <a:gd name="connsiteX0" fmla="*/ 2071691 w 12322325"/>
              <a:gd name="connsiteY0" fmla="*/ 0 h 6231137"/>
              <a:gd name="connsiteX1" fmla="*/ 483610 w 12322325"/>
              <a:gd name="connsiteY1" fmla="*/ 10761 h 6231137"/>
              <a:gd name="connsiteX2" fmla="*/ 36453 w 12322325"/>
              <a:gd name="connsiteY2" fmla="*/ 26521 h 6231137"/>
              <a:gd name="connsiteX3" fmla="*/ 36452 w 12322325"/>
              <a:gd name="connsiteY3" fmla="*/ 844885 h 6231137"/>
              <a:gd name="connsiteX4" fmla="*/ 17296 w 12322325"/>
              <a:gd name="connsiteY4" fmla="*/ 1369703 h 6231137"/>
              <a:gd name="connsiteX5" fmla="*/ 6679 w 12322325"/>
              <a:gd name="connsiteY5" fmla="*/ 4594908 h 6231137"/>
              <a:gd name="connsiteX6" fmla="*/ 89932 w 12322325"/>
              <a:gd name="connsiteY6" fmla="*/ 5941557 h 6231137"/>
              <a:gd name="connsiteX7" fmla="*/ 2768884 w 12322325"/>
              <a:gd name="connsiteY7" fmla="*/ 5929698 h 6231137"/>
              <a:gd name="connsiteX8" fmla="*/ 4422579 w 12322325"/>
              <a:gd name="connsiteY8" fmla="*/ 5908315 h 6231137"/>
              <a:gd name="connsiteX9" fmla="*/ 5393880 w 12322325"/>
              <a:gd name="connsiteY9" fmla="*/ 5924178 h 6231137"/>
              <a:gd name="connsiteX10" fmla="*/ 5877638 w 12322325"/>
              <a:gd name="connsiteY10" fmla="*/ 6231137 h 6231137"/>
              <a:gd name="connsiteX11" fmla="*/ 6150141 w 12322325"/>
              <a:gd name="connsiteY11" fmla="*/ 5908409 h 6231137"/>
              <a:gd name="connsiteX12" fmla="*/ 9277333 w 12322325"/>
              <a:gd name="connsiteY12" fmla="*/ 5911624 h 6231137"/>
              <a:gd name="connsiteX13" fmla="*/ 10186235 w 12322325"/>
              <a:gd name="connsiteY13" fmla="*/ 5914499 h 6231137"/>
              <a:gd name="connsiteX14" fmla="*/ 11106174 w 12322325"/>
              <a:gd name="connsiteY14" fmla="*/ 5922366 h 6231137"/>
              <a:gd name="connsiteX15" fmla="*/ 12264257 w 12322325"/>
              <a:gd name="connsiteY15" fmla="*/ 5921320 h 6231137"/>
              <a:gd name="connsiteX16" fmla="*/ 12242403 w 12322325"/>
              <a:gd name="connsiteY16" fmla="*/ 2621674 h 6231137"/>
              <a:gd name="connsiteX17" fmla="*/ 12233051 w 12322325"/>
              <a:gd name="connsiteY17" fmla="*/ 176313 h 6231137"/>
              <a:gd name="connsiteX18" fmla="*/ 11824723 w 12322325"/>
              <a:gd name="connsiteY18" fmla="*/ 129035 h 6231137"/>
              <a:gd name="connsiteX19" fmla="*/ 10295765 w 12322325"/>
              <a:gd name="connsiteY19" fmla="*/ 122479 h 6231137"/>
              <a:gd name="connsiteX20" fmla="*/ 7778825 w 12322325"/>
              <a:gd name="connsiteY20" fmla="*/ 75910 h 6231137"/>
              <a:gd name="connsiteX21" fmla="*/ 2071691 w 12322325"/>
              <a:gd name="connsiteY21" fmla="*/ 0 h 6231137"/>
              <a:gd name="connsiteX0" fmla="*/ 2071691 w 12275492"/>
              <a:gd name="connsiteY0" fmla="*/ 0 h 6231137"/>
              <a:gd name="connsiteX1" fmla="*/ 483610 w 12275492"/>
              <a:gd name="connsiteY1" fmla="*/ 10761 h 6231137"/>
              <a:gd name="connsiteX2" fmla="*/ 36453 w 12275492"/>
              <a:gd name="connsiteY2" fmla="*/ 26521 h 6231137"/>
              <a:gd name="connsiteX3" fmla="*/ 36452 w 12275492"/>
              <a:gd name="connsiteY3" fmla="*/ 844885 h 6231137"/>
              <a:gd name="connsiteX4" fmla="*/ 17296 w 12275492"/>
              <a:gd name="connsiteY4" fmla="*/ 1369703 h 6231137"/>
              <a:gd name="connsiteX5" fmla="*/ 6679 w 12275492"/>
              <a:gd name="connsiteY5" fmla="*/ 4594908 h 6231137"/>
              <a:gd name="connsiteX6" fmla="*/ 89932 w 12275492"/>
              <a:gd name="connsiteY6" fmla="*/ 5941557 h 6231137"/>
              <a:gd name="connsiteX7" fmla="*/ 2768884 w 12275492"/>
              <a:gd name="connsiteY7" fmla="*/ 5929698 h 6231137"/>
              <a:gd name="connsiteX8" fmla="*/ 4422579 w 12275492"/>
              <a:gd name="connsiteY8" fmla="*/ 5908315 h 6231137"/>
              <a:gd name="connsiteX9" fmla="*/ 5393880 w 12275492"/>
              <a:gd name="connsiteY9" fmla="*/ 5924178 h 6231137"/>
              <a:gd name="connsiteX10" fmla="*/ 5877638 w 12275492"/>
              <a:gd name="connsiteY10" fmla="*/ 6231137 h 6231137"/>
              <a:gd name="connsiteX11" fmla="*/ 6150141 w 12275492"/>
              <a:gd name="connsiteY11" fmla="*/ 5908409 h 6231137"/>
              <a:gd name="connsiteX12" fmla="*/ 9277333 w 12275492"/>
              <a:gd name="connsiteY12" fmla="*/ 5911624 h 6231137"/>
              <a:gd name="connsiteX13" fmla="*/ 10186235 w 12275492"/>
              <a:gd name="connsiteY13" fmla="*/ 5914499 h 6231137"/>
              <a:gd name="connsiteX14" fmla="*/ 11106174 w 12275492"/>
              <a:gd name="connsiteY14" fmla="*/ 5922366 h 6231137"/>
              <a:gd name="connsiteX15" fmla="*/ 12264257 w 12275492"/>
              <a:gd name="connsiteY15" fmla="*/ 5921320 h 6231137"/>
              <a:gd name="connsiteX16" fmla="*/ 12242403 w 12275492"/>
              <a:gd name="connsiteY16" fmla="*/ 2621674 h 6231137"/>
              <a:gd name="connsiteX17" fmla="*/ 12233051 w 12275492"/>
              <a:gd name="connsiteY17" fmla="*/ 176313 h 6231137"/>
              <a:gd name="connsiteX18" fmla="*/ 11824723 w 12275492"/>
              <a:gd name="connsiteY18" fmla="*/ 129035 h 6231137"/>
              <a:gd name="connsiteX19" fmla="*/ 10295765 w 12275492"/>
              <a:gd name="connsiteY19" fmla="*/ 122479 h 6231137"/>
              <a:gd name="connsiteX20" fmla="*/ 7778825 w 12275492"/>
              <a:gd name="connsiteY20" fmla="*/ 75910 h 6231137"/>
              <a:gd name="connsiteX21" fmla="*/ 2071691 w 12275492"/>
              <a:gd name="connsiteY21" fmla="*/ 0 h 6231137"/>
              <a:gd name="connsiteX0" fmla="*/ 2071691 w 12313887"/>
              <a:gd name="connsiteY0" fmla="*/ 20004 h 6251141"/>
              <a:gd name="connsiteX1" fmla="*/ 483610 w 12313887"/>
              <a:gd name="connsiteY1" fmla="*/ 30765 h 6251141"/>
              <a:gd name="connsiteX2" fmla="*/ 36453 w 12313887"/>
              <a:gd name="connsiteY2" fmla="*/ 46525 h 6251141"/>
              <a:gd name="connsiteX3" fmla="*/ 36452 w 12313887"/>
              <a:gd name="connsiteY3" fmla="*/ 864889 h 6251141"/>
              <a:gd name="connsiteX4" fmla="*/ 17296 w 12313887"/>
              <a:gd name="connsiteY4" fmla="*/ 1389707 h 6251141"/>
              <a:gd name="connsiteX5" fmla="*/ 6679 w 12313887"/>
              <a:gd name="connsiteY5" fmla="*/ 4614912 h 6251141"/>
              <a:gd name="connsiteX6" fmla="*/ 89932 w 12313887"/>
              <a:gd name="connsiteY6" fmla="*/ 5961561 h 6251141"/>
              <a:gd name="connsiteX7" fmla="*/ 2768884 w 12313887"/>
              <a:gd name="connsiteY7" fmla="*/ 5949702 h 6251141"/>
              <a:gd name="connsiteX8" fmla="*/ 4422579 w 12313887"/>
              <a:gd name="connsiteY8" fmla="*/ 5928319 h 6251141"/>
              <a:gd name="connsiteX9" fmla="*/ 5393880 w 12313887"/>
              <a:gd name="connsiteY9" fmla="*/ 5944182 h 6251141"/>
              <a:gd name="connsiteX10" fmla="*/ 5877638 w 12313887"/>
              <a:gd name="connsiteY10" fmla="*/ 6251141 h 6251141"/>
              <a:gd name="connsiteX11" fmla="*/ 6150141 w 12313887"/>
              <a:gd name="connsiteY11" fmla="*/ 5928413 h 6251141"/>
              <a:gd name="connsiteX12" fmla="*/ 9277333 w 12313887"/>
              <a:gd name="connsiteY12" fmla="*/ 5931628 h 6251141"/>
              <a:gd name="connsiteX13" fmla="*/ 10186235 w 12313887"/>
              <a:gd name="connsiteY13" fmla="*/ 5934503 h 6251141"/>
              <a:gd name="connsiteX14" fmla="*/ 11106174 w 12313887"/>
              <a:gd name="connsiteY14" fmla="*/ 5942370 h 6251141"/>
              <a:gd name="connsiteX15" fmla="*/ 12264257 w 12313887"/>
              <a:gd name="connsiteY15" fmla="*/ 5941324 h 6251141"/>
              <a:gd name="connsiteX16" fmla="*/ 12289901 w 12313887"/>
              <a:gd name="connsiteY16" fmla="*/ 2652389 h 6251141"/>
              <a:gd name="connsiteX17" fmla="*/ 12233051 w 12313887"/>
              <a:gd name="connsiteY17" fmla="*/ 196317 h 6251141"/>
              <a:gd name="connsiteX18" fmla="*/ 11824723 w 12313887"/>
              <a:gd name="connsiteY18" fmla="*/ 149039 h 6251141"/>
              <a:gd name="connsiteX19" fmla="*/ 10295765 w 12313887"/>
              <a:gd name="connsiteY19" fmla="*/ 142483 h 6251141"/>
              <a:gd name="connsiteX20" fmla="*/ 7778825 w 12313887"/>
              <a:gd name="connsiteY20" fmla="*/ 95914 h 6251141"/>
              <a:gd name="connsiteX21" fmla="*/ 2071691 w 12313887"/>
              <a:gd name="connsiteY21" fmla="*/ 20004 h 6251141"/>
              <a:gd name="connsiteX0" fmla="*/ 2071691 w 12332516"/>
              <a:gd name="connsiteY0" fmla="*/ 20004 h 6251141"/>
              <a:gd name="connsiteX1" fmla="*/ 483610 w 12332516"/>
              <a:gd name="connsiteY1" fmla="*/ 30765 h 6251141"/>
              <a:gd name="connsiteX2" fmla="*/ 36453 w 12332516"/>
              <a:gd name="connsiteY2" fmla="*/ 46525 h 6251141"/>
              <a:gd name="connsiteX3" fmla="*/ 36452 w 12332516"/>
              <a:gd name="connsiteY3" fmla="*/ 864889 h 6251141"/>
              <a:gd name="connsiteX4" fmla="*/ 17296 w 12332516"/>
              <a:gd name="connsiteY4" fmla="*/ 1389707 h 6251141"/>
              <a:gd name="connsiteX5" fmla="*/ 6679 w 12332516"/>
              <a:gd name="connsiteY5" fmla="*/ 4614912 h 6251141"/>
              <a:gd name="connsiteX6" fmla="*/ 89932 w 12332516"/>
              <a:gd name="connsiteY6" fmla="*/ 5961561 h 6251141"/>
              <a:gd name="connsiteX7" fmla="*/ 2768884 w 12332516"/>
              <a:gd name="connsiteY7" fmla="*/ 5949702 h 6251141"/>
              <a:gd name="connsiteX8" fmla="*/ 4422579 w 12332516"/>
              <a:gd name="connsiteY8" fmla="*/ 5928319 h 6251141"/>
              <a:gd name="connsiteX9" fmla="*/ 5393880 w 12332516"/>
              <a:gd name="connsiteY9" fmla="*/ 5944182 h 6251141"/>
              <a:gd name="connsiteX10" fmla="*/ 5877638 w 12332516"/>
              <a:gd name="connsiteY10" fmla="*/ 6251141 h 6251141"/>
              <a:gd name="connsiteX11" fmla="*/ 6150141 w 12332516"/>
              <a:gd name="connsiteY11" fmla="*/ 5928413 h 6251141"/>
              <a:gd name="connsiteX12" fmla="*/ 9277333 w 12332516"/>
              <a:gd name="connsiteY12" fmla="*/ 5931628 h 6251141"/>
              <a:gd name="connsiteX13" fmla="*/ 10186235 w 12332516"/>
              <a:gd name="connsiteY13" fmla="*/ 5934503 h 6251141"/>
              <a:gd name="connsiteX14" fmla="*/ 11106174 w 12332516"/>
              <a:gd name="connsiteY14" fmla="*/ 5942370 h 6251141"/>
              <a:gd name="connsiteX15" fmla="*/ 12264257 w 12332516"/>
              <a:gd name="connsiteY15" fmla="*/ 5941324 h 6251141"/>
              <a:gd name="connsiteX16" fmla="*/ 12289901 w 12332516"/>
              <a:gd name="connsiteY16" fmla="*/ 2652389 h 6251141"/>
              <a:gd name="connsiteX17" fmla="*/ 12280552 w 12332516"/>
              <a:gd name="connsiteY17" fmla="*/ 196317 h 6251141"/>
              <a:gd name="connsiteX18" fmla="*/ 11824723 w 12332516"/>
              <a:gd name="connsiteY18" fmla="*/ 149039 h 6251141"/>
              <a:gd name="connsiteX19" fmla="*/ 10295765 w 12332516"/>
              <a:gd name="connsiteY19" fmla="*/ 142483 h 6251141"/>
              <a:gd name="connsiteX20" fmla="*/ 7778825 w 12332516"/>
              <a:gd name="connsiteY20" fmla="*/ 95914 h 6251141"/>
              <a:gd name="connsiteX21" fmla="*/ 2071691 w 12332516"/>
              <a:gd name="connsiteY21" fmla="*/ 20004 h 6251141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2652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578608 w 12322347"/>
              <a:gd name="connsiteY1" fmla="*/ 42448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261685 w 12322347"/>
              <a:gd name="connsiteY0" fmla="*/ 10365 h 6188689"/>
              <a:gd name="connsiteX1" fmla="*/ 578608 w 12322347"/>
              <a:gd name="connsiteY1" fmla="*/ 0 h 6188689"/>
              <a:gd name="connsiteX2" fmla="*/ 36453 w 12322347"/>
              <a:gd name="connsiteY2" fmla="*/ 26323 h 6188689"/>
              <a:gd name="connsiteX3" fmla="*/ 36452 w 12322347"/>
              <a:gd name="connsiteY3" fmla="*/ 802437 h 6188689"/>
              <a:gd name="connsiteX4" fmla="*/ 17296 w 12322347"/>
              <a:gd name="connsiteY4" fmla="*/ 1327255 h 6188689"/>
              <a:gd name="connsiteX5" fmla="*/ 6679 w 12322347"/>
              <a:gd name="connsiteY5" fmla="*/ 4552460 h 6188689"/>
              <a:gd name="connsiteX6" fmla="*/ 89932 w 12322347"/>
              <a:gd name="connsiteY6" fmla="*/ 5899109 h 6188689"/>
              <a:gd name="connsiteX7" fmla="*/ 2768884 w 12322347"/>
              <a:gd name="connsiteY7" fmla="*/ 5887250 h 6188689"/>
              <a:gd name="connsiteX8" fmla="*/ 4422579 w 12322347"/>
              <a:gd name="connsiteY8" fmla="*/ 5865867 h 6188689"/>
              <a:gd name="connsiteX9" fmla="*/ 5393880 w 12322347"/>
              <a:gd name="connsiteY9" fmla="*/ 5881730 h 6188689"/>
              <a:gd name="connsiteX10" fmla="*/ 5877638 w 12322347"/>
              <a:gd name="connsiteY10" fmla="*/ 6188689 h 6188689"/>
              <a:gd name="connsiteX11" fmla="*/ 6150141 w 12322347"/>
              <a:gd name="connsiteY11" fmla="*/ 5865961 h 6188689"/>
              <a:gd name="connsiteX12" fmla="*/ 9277333 w 12322347"/>
              <a:gd name="connsiteY12" fmla="*/ 5869176 h 6188689"/>
              <a:gd name="connsiteX13" fmla="*/ 10186235 w 12322347"/>
              <a:gd name="connsiteY13" fmla="*/ 5872051 h 6188689"/>
              <a:gd name="connsiteX14" fmla="*/ 11106174 w 12322347"/>
              <a:gd name="connsiteY14" fmla="*/ 5879918 h 6188689"/>
              <a:gd name="connsiteX15" fmla="*/ 12264257 w 12322347"/>
              <a:gd name="connsiteY15" fmla="*/ 5878872 h 6188689"/>
              <a:gd name="connsiteX16" fmla="*/ 12289901 w 12322347"/>
              <a:gd name="connsiteY16" fmla="*/ 2589937 h 6188689"/>
              <a:gd name="connsiteX17" fmla="*/ 12280552 w 12322347"/>
              <a:gd name="connsiteY17" fmla="*/ 133865 h 6188689"/>
              <a:gd name="connsiteX18" fmla="*/ 11824723 w 12322347"/>
              <a:gd name="connsiteY18" fmla="*/ 86587 h 6188689"/>
              <a:gd name="connsiteX19" fmla="*/ 10295765 w 12322347"/>
              <a:gd name="connsiteY19" fmla="*/ 80031 h 6188689"/>
              <a:gd name="connsiteX20" fmla="*/ 7778825 w 12322347"/>
              <a:gd name="connsiteY20" fmla="*/ 33462 h 6188689"/>
              <a:gd name="connsiteX21" fmla="*/ 2261685 w 12322347"/>
              <a:gd name="connsiteY21" fmla="*/ 10365 h 6188689"/>
              <a:gd name="connsiteX0" fmla="*/ 2261685 w 12322347"/>
              <a:gd name="connsiteY0" fmla="*/ 0 h 6178324"/>
              <a:gd name="connsiteX1" fmla="*/ 816102 w 12322347"/>
              <a:gd name="connsiteY1" fmla="*/ 10760 h 6178324"/>
              <a:gd name="connsiteX2" fmla="*/ 36453 w 12322347"/>
              <a:gd name="connsiteY2" fmla="*/ 15958 h 6178324"/>
              <a:gd name="connsiteX3" fmla="*/ 36452 w 12322347"/>
              <a:gd name="connsiteY3" fmla="*/ 792072 h 6178324"/>
              <a:gd name="connsiteX4" fmla="*/ 17296 w 12322347"/>
              <a:gd name="connsiteY4" fmla="*/ 1316890 h 6178324"/>
              <a:gd name="connsiteX5" fmla="*/ 6679 w 12322347"/>
              <a:gd name="connsiteY5" fmla="*/ 4542095 h 6178324"/>
              <a:gd name="connsiteX6" fmla="*/ 89932 w 12322347"/>
              <a:gd name="connsiteY6" fmla="*/ 5888744 h 6178324"/>
              <a:gd name="connsiteX7" fmla="*/ 2768884 w 12322347"/>
              <a:gd name="connsiteY7" fmla="*/ 5876885 h 6178324"/>
              <a:gd name="connsiteX8" fmla="*/ 4422579 w 12322347"/>
              <a:gd name="connsiteY8" fmla="*/ 5855502 h 6178324"/>
              <a:gd name="connsiteX9" fmla="*/ 5393880 w 12322347"/>
              <a:gd name="connsiteY9" fmla="*/ 5871365 h 6178324"/>
              <a:gd name="connsiteX10" fmla="*/ 5877638 w 12322347"/>
              <a:gd name="connsiteY10" fmla="*/ 6178324 h 6178324"/>
              <a:gd name="connsiteX11" fmla="*/ 6150141 w 12322347"/>
              <a:gd name="connsiteY11" fmla="*/ 5855596 h 6178324"/>
              <a:gd name="connsiteX12" fmla="*/ 9277333 w 12322347"/>
              <a:gd name="connsiteY12" fmla="*/ 5858811 h 6178324"/>
              <a:gd name="connsiteX13" fmla="*/ 10186235 w 12322347"/>
              <a:gd name="connsiteY13" fmla="*/ 5861686 h 6178324"/>
              <a:gd name="connsiteX14" fmla="*/ 11106174 w 12322347"/>
              <a:gd name="connsiteY14" fmla="*/ 5869553 h 6178324"/>
              <a:gd name="connsiteX15" fmla="*/ 12264257 w 12322347"/>
              <a:gd name="connsiteY15" fmla="*/ 5868507 h 6178324"/>
              <a:gd name="connsiteX16" fmla="*/ 12289901 w 12322347"/>
              <a:gd name="connsiteY16" fmla="*/ 2579572 h 6178324"/>
              <a:gd name="connsiteX17" fmla="*/ 12280552 w 12322347"/>
              <a:gd name="connsiteY17" fmla="*/ 123500 h 6178324"/>
              <a:gd name="connsiteX18" fmla="*/ 11824723 w 12322347"/>
              <a:gd name="connsiteY18" fmla="*/ 76222 h 6178324"/>
              <a:gd name="connsiteX19" fmla="*/ 10295765 w 12322347"/>
              <a:gd name="connsiteY19" fmla="*/ 69666 h 6178324"/>
              <a:gd name="connsiteX20" fmla="*/ 7778825 w 12322347"/>
              <a:gd name="connsiteY20" fmla="*/ 23097 h 6178324"/>
              <a:gd name="connsiteX21" fmla="*/ 2261685 w 12322347"/>
              <a:gd name="connsiteY21" fmla="*/ 0 h 617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22347" h="6178324">
                <a:moveTo>
                  <a:pt x="2261685" y="0"/>
                </a:moveTo>
                <a:lnTo>
                  <a:pt x="816102" y="10760"/>
                </a:lnTo>
                <a:lnTo>
                  <a:pt x="36453" y="15958"/>
                </a:lnTo>
                <a:cubicBezTo>
                  <a:pt x="36453" y="288746"/>
                  <a:pt x="36452" y="519284"/>
                  <a:pt x="36452" y="792072"/>
                </a:cubicBezTo>
                <a:cubicBezTo>
                  <a:pt x="37984" y="902748"/>
                  <a:pt x="15764" y="1206214"/>
                  <a:pt x="17296" y="1316890"/>
                </a:cubicBezTo>
                <a:cubicBezTo>
                  <a:pt x="32125" y="1752674"/>
                  <a:pt x="-17301" y="3705146"/>
                  <a:pt x="6679" y="4542095"/>
                </a:cubicBezTo>
                <a:cubicBezTo>
                  <a:pt x="46570" y="5225386"/>
                  <a:pt x="-51265" y="5916324"/>
                  <a:pt x="89932" y="5888744"/>
                </a:cubicBezTo>
                <a:cubicBezTo>
                  <a:pt x="879263" y="5903089"/>
                  <a:pt x="1955065" y="5877266"/>
                  <a:pt x="2768884" y="5876885"/>
                </a:cubicBezTo>
                <a:lnTo>
                  <a:pt x="4422579" y="5855502"/>
                </a:lnTo>
                <a:lnTo>
                  <a:pt x="5393880" y="5871365"/>
                </a:lnTo>
                <a:cubicBezTo>
                  <a:pt x="5664089" y="6007274"/>
                  <a:pt x="5704024" y="6065354"/>
                  <a:pt x="5877638" y="6178324"/>
                </a:cubicBezTo>
                <a:cubicBezTo>
                  <a:pt x="5954187" y="6102215"/>
                  <a:pt x="6049125" y="5996227"/>
                  <a:pt x="6150141" y="5855596"/>
                </a:cubicBezTo>
                <a:cubicBezTo>
                  <a:pt x="6237130" y="5852856"/>
                  <a:pt x="8916121" y="5865726"/>
                  <a:pt x="9277333" y="5858811"/>
                </a:cubicBezTo>
                <a:lnTo>
                  <a:pt x="10186235" y="5861686"/>
                </a:lnTo>
                <a:lnTo>
                  <a:pt x="11106174" y="5869553"/>
                </a:lnTo>
                <a:cubicBezTo>
                  <a:pt x="11463837" y="5859889"/>
                  <a:pt x="12237326" y="5912260"/>
                  <a:pt x="12264257" y="5868507"/>
                </a:cubicBezTo>
                <a:cubicBezTo>
                  <a:pt x="12302700" y="5662987"/>
                  <a:pt x="12276557" y="4364873"/>
                  <a:pt x="12289901" y="2579572"/>
                </a:cubicBezTo>
                <a:cubicBezTo>
                  <a:pt x="12338262" y="1498304"/>
                  <a:pt x="12330432" y="544926"/>
                  <a:pt x="12280552" y="123500"/>
                </a:cubicBezTo>
                <a:cubicBezTo>
                  <a:pt x="12274271" y="70433"/>
                  <a:pt x="12155521" y="85194"/>
                  <a:pt x="11824723" y="76222"/>
                </a:cubicBezTo>
                <a:cubicBezTo>
                  <a:pt x="11493925" y="67250"/>
                  <a:pt x="10495817" y="85585"/>
                  <a:pt x="10295765" y="69666"/>
                </a:cubicBezTo>
                <a:lnTo>
                  <a:pt x="7778825" y="23097"/>
                </a:lnTo>
                <a:lnTo>
                  <a:pt x="2261685" y="0"/>
                </a:ln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BFD6B65-6A90-4C50-9533-D82D69013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6278425" y="978732"/>
            <a:ext cx="5689735" cy="4792450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214933 w 12114253"/>
              <a:gd name="connsiteY9" fmla="*/ 5924178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308929 w 12114253"/>
              <a:gd name="connsiteY8" fmla="*/ 5926717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952198 w 12173707"/>
              <a:gd name="connsiteY0" fmla="*/ 0 h 6231137"/>
              <a:gd name="connsiteX1" fmla="*/ 364117 w 12173707"/>
              <a:gd name="connsiteY1" fmla="*/ 10761 h 6231137"/>
              <a:gd name="connsiteX2" fmla="*/ 59454 w 12173707"/>
              <a:gd name="connsiteY2" fmla="*/ 47942 h 6231137"/>
              <a:gd name="connsiteX3" fmla="*/ 59454 w 12173707"/>
              <a:gd name="connsiteY3" fmla="*/ 909146 h 6231137"/>
              <a:gd name="connsiteX4" fmla="*/ 64051 w 12173707"/>
              <a:gd name="connsiteY4" fmla="*/ 909146 h 6231137"/>
              <a:gd name="connsiteX5" fmla="*/ 148426 w 12173707"/>
              <a:gd name="connsiteY5" fmla="*/ 3523848 h 6231137"/>
              <a:gd name="connsiteX6" fmla="*/ 41689 w 12173707"/>
              <a:gd name="connsiteY6" fmla="*/ 5941555 h 6231137"/>
              <a:gd name="connsiteX7" fmla="*/ 2649391 w 12173707"/>
              <a:gd name="connsiteY7" fmla="*/ 5929698 h 6231137"/>
              <a:gd name="connsiteX8" fmla="*/ 4303086 w 12173707"/>
              <a:gd name="connsiteY8" fmla="*/ 5908315 h 6231137"/>
              <a:gd name="connsiteX9" fmla="*/ 5274387 w 12173707"/>
              <a:gd name="connsiteY9" fmla="*/ 5924178 h 6231137"/>
              <a:gd name="connsiteX10" fmla="*/ 5758145 w 12173707"/>
              <a:gd name="connsiteY10" fmla="*/ 6231137 h 6231137"/>
              <a:gd name="connsiteX11" fmla="*/ 6030648 w 12173707"/>
              <a:gd name="connsiteY11" fmla="*/ 5908409 h 6231137"/>
              <a:gd name="connsiteX12" fmla="*/ 9157840 w 12173707"/>
              <a:gd name="connsiteY12" fmla="*/ 5911624 h 6231137"/>
              <a:gd name="connsiteX13" fmla="*/ 10066742 w 12173707"/>
              <a:gd name="connsiteY13" fmla="*/ 5914499 h 6231137"/>
              <a:gd name="connsiteX14" fmla="*/ 10986681 w 12173707"/>
              <a:gd name="connsiteY14" fmla="*/ 5922366 h 6231137"/>
              <a:gd name="connsiteX15" fmla="*/ 12144764 w 12173707"/>
              <a:gd name="connsiteY15" fmla="*/ 5921320 h 6231137"/>
              <a:gd name="connsiteX16" fmla="*/ 12122910 w 12173707"/>
              <a:gd name="connsiteY16" fmla="*/ 2621674 h 6231137"/>
              <a:gd name="connsiteX17" fmla="*/ 12113558 w 12173707"/>
              <a:gd name="connsiteY17" fmla="*/ 176313 h 6231137"/>
              <a:gd name="connsiteX18" fmla="*/ 11348991 w 12173707"/>
              <a:gd name="connsiteY18" fmla="*/ 107615 h 6231137"/>
              <a:gd name="connsiteX19" fmla="*/ 10318767 w 12173707"/>
              <a:gd name="connsiteY19" fmla="*/ 101059 h 6231137"/>
              <a:gd name="connsiteX20" fmla="*/ 7659332 w 12173707"/>
              <a:gd name="connsiteY20" fmla="*/ 75910 h 6231137"/>
              <a:gd name="connsiteX21" fmla="*/ 1952198 w 12173707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9 w 12201124"/>
              <a:gd name="connsiteY5" fmla="*/ 3534559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8 w 12201124"/>
              <a:gd name="connsiteY5" fmla="*/ 4337852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86334 w 12207843"/>
              <a:gd name="connsiteY0" fmla="*/ 0 h 6231137"/>
              <a:gd name="connsiteX1" fmla="*/ 398253 w 12207843"/>
              <a:gd name="connsiteY1" fmla="*/ 10761 h 6231137"/>
              <a:gd name="connsiteX2" fmla="*/ 93590 w 12207843"/>
              <a:gd name="connsiteY2" fmla="*/ 47942 h 6231137"/>
              <a:gd name="connsiteX3" fmla="*/ 93590 w 12207843"/>
              <a:gd name="connsiteY3" fmla="*/ 909146 h 6231137"/>
              <a:gd name="connsiteX4" fmla="*/ 98187 w 12207843"/>
              <a:gd name="connsiteY4" fmla="*/ 909146 h 6231137"/>
              <a:gd name="connsiteX5" fmla="*/ 40067 w 12207843"/>
              <a:gd name="connsiteY5" fmla="*/ 4337852 h 6231137"/>
              <a:gd name="connsiteX6" fmla="*/ 75825 w 12207843"/>
              <a:gd name="connsiteY6" fmla="*/ 5941555 h 6231137"/>
              <a:gd name="connsiteX7" fmla="*/ 2683527 w 12207843"/>
              <a:gd name="connsiteY7" fmla="*/ 5929698 h 6231137"/>
              <a:gd name="connsiteX8" fmla="*/ 4337222 w 12207843"/>
              <a:gd name="connsiteY8" fmla="*/ 5908315 h 6231137"/>
              <a:gd name="connsiteX9" fmla="*/ 5308523 w 12207843"/>
              <a:gd name="connsiteY9" fmla="*/ 5924178 h 6231137"/>
              <a:gd name="connsiteX10" fmla="*/ 5792281 w 12207843"/>
              <a:gd name="connsiteY10" fmla="*/ 6231137 h 6231137"/>
              <a:gd name="connsiteX11" fmla="*/ 6064784 w 12207843"/>
              <a:gd name="connsiteY11" fmla="*/ 5908409 h 6231137"/>
              <a:gd name="connsiteX12" fmla="*/ 9191976 w 12207843"/>
              <a:gd name="connsiteY12" fmla="*/ 5911624 h 6231137"/>
              <a:gd name="connsiteX13" fmla="*/ 10100878 w 12207843"/>
              <a:gd name="connsiteY13" fmla="*/ 5914499 h 6231137"/>
              <a:gd name="connsiteX14" fmla="*/ 11020817 w 12207843"/>
              <a:gd name="connsiteY14" fmla="*/ 5922366 h 6231137"/>
              <a:gd name="connsiteX15" fmla="*/ 12178900 w 12207843"/>
              <a:gd name="connsiteY15" fmla="*/ 5921320 h 6231137"/>
              <a:gd name="connsiteX16" fmla="*/ 12157046 w 12207843"/>
              <a:gd name="connsiteY16" fmla="*/ 2621674 h 6231137"/>
              <a:gd name="connsiteX17" fmla="*/ 12147694 w 12207843"/>
              <a:gd name="connsiteY17" fmla="*/ 176313 h 6231137"/>
              <a:gd name="connsiteX18" fmla="*/ 11383127 w 12207843"/>
              <a:gd name="connsiteY18" fmla="*/ 107615 h 6231137"/>
              <a:gd name="connsiteX19" fmla="*/ 10352903 w 12207843"/>
              <a:gd name="connsiteY19" fmla="*/ 101059 h 6231137"/>
              <a:gd name="connsiteX20" fmla="*/ 7693468 w 12207843"/>
              <a:gd name="connsiteY20" fmla="*/ 75910 h 6231137"/>
              <a:gd name="connsiteX21" fmla="*/ 1986334 w 12207843"/>
              <a:gd name="connsiteY21" fmla="*/ 0 h 6231137"/>
              <a:gd name="connsiteX0" fmla="*/ 1973709 w 12195218"/>
              <a:gd name="connsiteY0" fmla="*/ 0 h 6231137"/>
              <a:gd name="connsiteX1" fmla="*/ 385628 w 12195218"/>
              <a:gd name="connsiteY1" fmla="*/ 10761 h 6231137"/>
              <a:gd name="connsiteX2" fmla="*/ 80965 w 12195218"/>
              <a:gd name="connsiteY2" fmla="*/ 47942 h 6231137"/>
              <a:gd name="connsiteX3" fmla="*/ 80965 w 12195218"/>
              <a:gd name="connsiteY3" fmla="*/ 909146 h 6231137"/>
              <a:gd name="connsiteX4" fmla="*/ 85562 w 12195218"/>
              <a:gd name="connsiteY4" fmla="*/ 909146 h 6231137"/>
              <a:gd name="connsiteX5" fmla="*/ 27442 w 12195218"/>
              <a:gd name="connsiteY5" fmla="*/ 4337852 h 6231137"/>
              <a:gd name="connsiteX6" fmla="*/ 63200 w 12195218"/>
              <a:gd name="connsiteY6" fmla="*/ 5941555 h 6231137"/>
              <a:gd name="connsiteX7" fmla="*/ 2670902 w 12195218"/>
              <a:gd name="connsiteY7" fmla="*/ 5929698 h 6231137"/>
              <a:gd name="connsiteX8" fmla="*/ 4324597 w 12195218"/>
              <a:gd name="connsiteY8" fmla="*/ 5908315 h 6231137"/>
              <a:gd name="connsiteX9" fmla="*/ 5295898 w 12195218"/>
              <a:gd name="connsiteY9" fmla="*/ 5924178 h 6231137"/>
              <a:gd name="connsiteX10" fmla="*/ 5779656 w 12195218"/>
              <a:gd name="connsiteY10" fmla="*/ 6231137 h 6231137"/>
              <a:gd name="connsiteX11" fmla="*/ 6052159 w 12195218"/>
              <a:gd name="connsiteY11" fmla="*/ 5908409 h 6231137"/>
              <a:gd name="connsiteX12" fmla="*/ 9179351 w 12195218"/>
              <a:gd name="connsiteY12" fmla="*/ 5911624 h 6231137"/>
              <a:gd name="connsiteX13" fmla="*/ 10088253 w 12195218"/>
              <a:gd name="connsiteY13" fmla="*/ 5914499 h 6231137"/>
              <a:gd name="connsiteX14" fmla="*/ 11008192 w 12195218"/>
              <a:gd name="connsiteY14" fmla="*/ 5922366 h 6231137"/>
              <a:gd name="connsiteX15" fmla="*/ 12166275 w 12195218"/>
              <a:gd name="connsiteY15" fmla="*/ 5921320 h 6231137"/>
              <a:gd name="connsiteX16" fmla="*/ 12144421 w 12195218"/>
              <a:gd name="connsiteY16" fmla="*/ 2621674 h 6231137"/>
              <a:gd name="connsiteX17" fmla="*/ 12135069 w 12195218"/>
              <a:gd name="connsiteY17" fmla="*/ 176313 h 6231137"/>
              <a:gd name="connsiteX18" fmla="*/ 11370502 w 12195218"/>
              <a:gd name="connsiteY18" fmla="*/ 107615 h 6231137"/>
              <a:gd name="connsiteX19" fmla="*/ 10340278 w 12195218"/>
              <a:gd name="connsiteY19" fmla="*/ 101059 h 6231137"/>
              <a:gd name="connsiteX20" fmla="*/ 7680843 w 12195218"/>
              <a:gd name="connsiteY20" fmla="*/ 75910 h 6231137"/>
              <a:gd name="connsiteX21" fmla="*/ 1973709 w 12195218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92826 w 12202482"/>
              <a:gd name="connsiteY4" fmla="*/ 909146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21578 w 12202482"/>
              <a:gd name="connsiteY4" fmla="*/ 994830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142494 w 12256747"/>
              <a:gd name="connsiteY3" fmla="*/ 909146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4594 w 12256747"/>
              <a:gd name="connsiteY4" fmla="*/ 1176912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54471 w 12275980"/>
              <a:gd name="connsiteY0" fmla="*/ 0 h 6231137"/>
              <a:gd name="connsiteX1" fmla="*/ 466390 w 12275980"/>
              <a:gd name="connsiteY1" fmla="*/ 10761 h 6231137"/>
              <a:gd name="connsiteX2" fmla="*/ 19233 w 12275980"/>
              <a:gd name="connsiteY2" fmla="*/ 26521 h 6231137"/>
              <a:gd name="connsiteX3" fmla="*/ 19232 w 12275980"/>
              <a:gd name="connsiteY3" fmla="*/ 844885 h 6231137"/>
              <a:gd name="connsiteX4" fmla="*/ 76 w 12275980"/>
              <a:gd name="connsiteY4" fmla="*/ 1369703 h 6231137"/>
              <a:gd name="connsiteX5" fmla="*/ 84455 w 12275980"/>
              <a:gd name="connsiteY5" fmla="*/ 4530644 h 6231137"/>
              <a:gd name="connsiteX6" fmla="*/ 143962 w 12275980"/>
              <a:gd name="connsiteY6" fmla="*/ 5941555 h 6231137"/>
              <a:gd name="connsiteX7" fmla="*/ 2751664 w 12275980"/>
              <a:gd name="connsiteY7" fmla="*/ 5929698 h 6231137"/>
              <a:gd name="connsiteX8" fmla="*/ 4405359 w 12275980"/>
              <a:gd name="connsiteY8" fmla="*/ 5908315 h 6231137"/>
              <a:gd name="connsiteX9" fmla="*/ 5376660 w 12275980"/>
              <a:gd name="connsiteY9" fmla="*/ 5924178 h 6231137"/>
              <a:gd name="connsiteX10" fmla="*/ 5860418 w 12275980"/>
              <a:gd name="connsiteY10" fmla="*/ 6231137 h 6231137"/>
              <a:gd name="connsiteX11" fmla="*/ 6132921 w 12275980"/>
              <a:gd name="connsiteY11" fmla="*/ 5908409 h 6231137"/>
              <a:gd name="connsiteX12" fmla="*/ 9260113 w 12275980"/>
              <a:gd name="connsiteY12" fmla="*/ 5911624 h 6231137"/>
              <a:gd name="connsiteX13" fmla="*/ 10169015 w 12275980"/>
              <a:gd name="connsiteY13" fmla="*/ 5914499 h 6231137"/>
              <a:gd name="connsiteX14" fmla="*/ 11088954 w 12275980"/>
              <a:gd name="connsiteY14" fmla="*/ 5922366 h 6231137"/>
              <a:gd name="connsiteX15" fmla="*/ 12247037 w 12275980"/>
              <a:gd name="connsiteY15" fmla="*/ 5921320 h 6231137"/>
              <a:gd name="connsiteX16" fmla="*/ 12225183 w 12275980"/>
              <a:gd name="connsiteY16" fmla="*/ 2621674 h 6231137"/>
              <a:gd name="connsiteX17" fmla="*/ 12215831 w 12275980"/>
              <a:gd name="connsiteY17" fmla="*/ 176313 h 6231137"/>
              <a:gd name="connsiteX18" fmla="*/ 11451264 w 12275980"/>
              <a:gd name="connsiteY18" fmla="*/ 107615 h 6231137"/>
              <a:gd name="connsiteX19" fmla="*/ 10421040 w 12275980"/>
              <a:gd name="connsiteY19" fmla="*/ 101059 h 6231137"/>
              <a:gd name="connsiteX20" fmla="*/ 7761605 w 12275980"/>
              <a:gd name="connsiteY20" fmla="*/ 75910 h 6231137"/>
              <a:gd name="connsiteX21" fmla="*/ 2054471 w 1227598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161182 w 12293200"/>
              <a:gd name="connsiteY6" fmla="*/ 5941555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89932 w 12293200"/>
              <a:gd name="connsiteY6" fmla="*/ 5941557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88138"/>
              <a:gd name="connsiteY0" fmla="*/ 24998 h 6256135"/>
              <a:gd name="connsiteX1" fmla="*/ 483610 w 12288138"/>
              <a:gd name="connsiteY1" fmla="*/ 35759 h 6256135"/>
              <a:gd name="connsiteX2" fmla="*/ 36453 w 12288138"/>
              <a:gd name="connsiteY2" fmla="*/ 51519 h 6256135"/>
              <a:gd name="connsiteX3" fmla="*/ 36452 w 12288138"/>
              <a:gd name="connsiteY3" fmla="*/ 869883 h 6256135"/>
              <a:gd name="connsiteX4" fmla="*/ 17296 w 12288138"/>
              <a:gd name="connsiteY4" fmla="*/ 1394701 h 6256135"/>
              <a:gd name="connsiteX5" fmla="*/ 6679 w 12288138"/>
              <a:gd name="connsiteY5" fmla="*/ 4619906 h 6256135"/>
              <a:gd name="connsiteX6" fmla="*/ 89932 w 12288138"/>
              <a:gd name="connsiteY6" fmla="*/ 5966555 h 6256135"/>
              <a:gd name="connsiteX7" fmla="*/ 2768884 w 12288138"/>
              <a:gd name="connsiteY7" fmla="*/ 5954696 h 6256135"/>
              <a:gd name="connsiteX8" fmla="*/ 4422579 w 12288138"/>
              <a:gd name="connsiteY8" fmla="*/ 5933313 h 6256135"/>
              <a:gd name="connsiteX9" fmla="*/ 5393880 w 12288138"/>
              <a:gd name="connsiteY9" fmla="*/ 5949176 h 6256135"/>
              <a:gd name="connsiteX10" fmla="*/ 5877638 w 12288138"/>
              <a:gd name="connsiteY10" fmla="*/ 6256135 h 6256135"/>
              <a:gd name="connsiteX11" fmla="*/ 6150141 w 12288138"/>
              <a:gd name="connsiteY11" fmla="*/ 5933407 h 6256135"/>
              <a:gd name="connsiteX12" fmla="*/ 9277333 w 12288138"/>
              <a:gd name="connsiteY12" fmla="*/ 5936622 h 6256135"/>
              <a:gd name="connsiteX13" fmla="*/ 10186235 w 12288138"/>
              <a:gd name="connsiteY13" fmla="*/ 5939497 h 6256135"/>
              <a:gd name="connsiteX14" fmla="*/ 11106174 w 12288138"/>
              <a:gd name="connsiteY14" fmla="*/ 5947364 h 6256135"/>
              <a:gd name="connsiteX15" fmla="*/ 12264257 w 12288138"/>
              <a:gd name="connsiteY15" fmla="*/ 5946318 h 6256135"/>
              <a:gd name="connsiteX16" fmla="*/ 12242403 w 12288138"/>
              <a:gd name="connsiteY16" fmla="*/ 2646672 h 6256135"/>
              <a:gd name="connsiteX17" fmla="*/ 12233051 w 12288138"/>
              <a:gd name="connsiteY17" fmla="*/ 201311 h 6256135"/>
              <a:gd name="connsiteX18" fmla="*/ 11729726 w 12288138"/>
              <a:gd name="connsiteY18" fmla="*/ 132612 h 6256135"/>
              <a:gd name="connsiteX19" fmla="*/ 10438260 w 12288138"/>
              <a:gd name="connsiteY19" fmla="*/ 126057 h 6256135"/>
              <a:gd name="connsiteX20" fmla="*/ 7778825 w 12288138"/>
              <a:gd name="connsiteY20" fmla="*/ 100908 h 6256135"/>
              <a:gd name="connsiteX21" fmla="*/ 2071691 w 12288138"/>
              <a:gd name="connsiteY21" fmla="*/ 24998 h 6256135"/>
              <a:gd name="connsiteX0" fmla="*/ 2071691 w 12281699"/>
              <a:gd name="connsiteY0" fmla="*/ 0 h 6231137"/>
              <a:gd name="connsiteX1" fmla="*/ 483610 w 12281699"/>
              <a:gd name="connsiteY1" fmla="*/ 10761 h 6231137"/>
              <a:gd name="connsiteX2" fmla="*/ 36453 w 12281699"/>
              <a:gd name="connsiteY2" fmla="*/ 26521 h 6231137"/>
              <a:gd name="connsiteX3" fmla="*/ 36452 w 12281699"/>
              <a:gd name="connsiteY3" fmla="*/ 844885 h 6231137"/>
              <a:gd name="connsiteX4" fmla="*/ 17296 w 12281699"/>
              <a:gd name="connsiteY4" fmla="*/ 1369703 h 6231137"/>
              <a:gd name="connsiteX5" fmla="*/ 6679 w 12281699"/>
              <a:gd name="connsiteY5" fmla="*/ 4594908 h 6231137"/>
              <a:gd name="connsiteX6" fmla="*/ 89932 w 12281699"/>
              <a:gd name="connsiteY6" fmla="*/ 5941557 h 6231137"/>
              <a:gd name="connsiteX7" fmla="*/ 2768884 w 12281699"/>
              <a:gd name="connsiteY7" fmla="*/ 5929698 h 6231137"/>
              <a:gd name="connsiteX8" fmla="*/ 4422579 w 12281699"/>
              <a:gd name="connsiteY8" fmla="*/ 5908315 h 6231137"/>
              <a:gd name="connsiteX9" fmla="*/ 5393880 w 12281699"/>
              <a:gd name="connsiteY9" fmla="*/ 5924178 h 6231137"/>
              <a:gd name="connsiteX10" fmla="*/ 5877638 w 12281699"/>
              <a:gd name="connsiteY10" fmla="*/ 6231137 h 6231137"/>
              <a:gd name="connsiteX11" fmla="*/ 6150141 w 12281699"/>
              <a:gd name="connsiteY11" fmla="*/ 5908409 h 6231137"/>
              <a:gd name="connsiteX12" fmla="*/ 9277333 w 12281699"/>
              <a:gd name="connsiteY12" fmla="*/ 5911624 h 6231137"/>
              <a:gd name="connsiteX13" fmla="*/ 10186235 w 12281699"/>
              <a:gd name="connsiteY13" fmla="*/ 5914499 h 6231137"/>
              <a:gd name="connsiteX14" fmla="*/ 11106174 w 12281699"/>
              <a:gd name="connsiteY14" fmla="*/ 5922366 h 6231137"/>
              <a:gd name="connsiteX15" fmla="*/ 12264257 w 12281699"/>
              <a:gd name="connsiteY15" fmla="*/ 5921320 h 6231137"/>
              <a:gd name="connsiteX16" fmla="*/ 12242403 w 12281699"/>
              <a:gd name="connsiteY16" fmla="*/ 2621674 h 6231137"/>
              <a:gd name="connsiteX17" fmla="*/ 12233051 w 12281699"/>
              <a:gd name="connsiteY17" fmla="*/ 176313 h 6231137"/>
              <a:gd name="connsiteX18" fmla="*/ 11729726 w 12281699"/>
              <a:gd name="connsiteY18" fmla="*/ 107614 h 6231137"/>
              <a:gd name="connsiteX19" fmla="*/ 10438260 w 12281699"/>
              <a:gd name="connsiteY19" fmla="*/ 101059 h 6231137"/>
              <a:gd name="connsiteX20" fmla="*/ 7778825 w 12281699"/>
              <a:gd name="connsiteY20" fmla="*/ 75910 h 6231137"/>
              <a:gd name="connsiteX21" fmla="*/ 2071691 w 12281699"/>
              <a:gd name="connsiteY21" fmla="*/ 0 h 6231137"/>
              <a:gd name="connsiteX0" fmla="*/ 2071691 w 12281973"/>
              <a:gd name="connsiteY0" fmla="*/ 17107 h 6248244"/>
              <a:gd name="connsiteX1" fmla="*/ 483610 w 12281973"/>
              <a:gd name="connsiteY1" fmla="*/ 27868 h 6248244"/>
              <a:gd name="connsiteX2" fmla="*/ 36453 w 12281973"/>
              <a:gd name="connsiteY2" fmla="*/ 43628 h 6248244"/>
              <a:gd name="connsiteX3" fmla="*/ 36452 w 12281973"/>
              <a:gd name="connsiteY3" fmla="*/ 861992 h 6248244"/>
              <a:gd name="connsiteX4" fmla="*/ 17296 w 12281973"/>
              <a:gd name="connsiteY4" fmla="*/ 1386810 h 6248244"/>
              <a:gd name="connsiteX5" fmla="*/ 6679 w 12281973"/>
              <a:gd name="connsiteY5" fmla="*/ 4612015 h 6248244"/>
              <a:gd name="connsiteX6" fmla="*/ 89932 w 12281973"/>
              <a:gd name="connsiteY6" fmla="*/ 5958664 h 6248244"/>
              <a:gd name="connsiteX7" fmla="*/ 2768884 w 12281973"/>
              <a:gd name="connsiteY7" fmla="*/ 5946805 h 6248244"/>
              <a:gd name="connsiteX8" fmla="*/ 4422579 w 12281973"/>
              <a:gd name="connsiteY8" fmla="*/ 5925422 h 6248244"/>
              <a:gd name="connsiteX9" fmla="*/ 5393880 w 12281973"/>
              <a:gd name="connsiteY9" fmla="*/ 5941285 h 6248244"/>
              <a:gd name="connsiteX10" fmla="*/ 5877638 w 12281973"/>
              <a:gd name="connsiteY10" fmla="*/ 6248244 h 6248244"/>
              <a:gd name="connsiteX11" fmla="*/ 6150141 w 12281973"/>
              <a:gd name="connsiteY11" fmla="*/ 5925516 h 6248244"/>
              <a:gd name="connsiteX12" fmla="*/ 9277333 w 12281973"/>
              <a:gd name="connsiteY12" fmla="*/ 5928731 h 6248244"/>
              <a:gd name="connsiteX13" fmla="*/ 10186235 w 12281973"/>
              <a:gd name="connsiteY13" fmla="*/ 5931606 h 6248244"/>
              <a:gd name="connsiteX14" fmla="*/ 11106174 w 12281973"/>
              <a:gd name="connsiteY14" fmla="*/ 5939473 h 6248244"/>
              <a:gd name="connsiteX15" fmla="*/ 12264257 w 12281973"/>
              <a:gd name="connsiteY15" fmla="*/ 5938427 h 6248244"/>
              <a:gd name="connsiteX16" fmla="*/ 12242403 w 12281973"/>
              <a:gd name="connsiteY16" fmla="*/ 2638781 h 6248244"/>
              <a:gd name="connsiteX17" fmla="*/ 12233051 w 12281973"/>
              <a:gd name="connsiteY17" fmla="*/ 193420 h 6248244"/>
              <a:gd name="connsiteX18" fmla="*/ 11824723 w 12281973"/>
              <a:gd name="connsiteY18" fmla="*/ 146142 h 6248244"/>
              <a:gd name="connsiteX19" fmla="*/ 10438260 w 12281973"/>
              <a:gd name="connsiteY19" fmla="*/ 118166 h 6248244"/>
              <a:gd name="connsiteX20" fmla="*/ 7778825 w 12281973"/>
              <a:gd name="connsiteY20" fmla="*/ 93017 h 6248244"/>
              <a:gd name="connsiteX21" fmla="*/ 2071691 w 12281973"/>
              <a:gd name="connsiteY21" fmla="*/ 17107 h 6248244"/>
              <a:gd name="connsiteX0" fmla="*/ 2071691 w 12281973"/>
              <a:gd name="connsiteY0" fmla="*/ 19214 h 6250351"/>
              <a:gd name="connsiteX1" fmla="*/ 483610 w 12281973"/>
              <a:gd name="connsiteY1" fmla="*/ 29975 h 6250351"/>
              <a:gd name="connsiteX2" fmla="*/ 36453 w 12281973"/>
              <a:gd name="connsiteY2" fmla="*/ 45735 h 6250351"/>
              <a:gd name="connsiteX3" fmla="*/ 36452 w 12281973"/>
              <a:gd name="connsiteY3" fmla="*/ 864099 h 6250351"/>
              <a:gd name="connsiteX4" fmla="*/ 17296 w 12281973"/>
              <a:gd name="connsiteY4" fmla="*/ 1388917 h 6250351"/>
              <a:gd name="connsiteX5" fmla="*/ 6679 w 12281973"/>
              <a:gd name="connsiteY5" fmla="*/ 4614122 h 6250351"/>
              <a:gd name="connsiteX6" fmla="*/ 89932 w 12281973"/>
              <a:gd name="connsiteY6" fmla="*/ 5960771 h 6250351"/>
              <a:gd name="connsiteX7" fmla="*/ 2768884 w 12281973"/>
              <a:gd name="connsiteY7" fmla="*/ 5948912 h 6250351"/>
              <a:gd name="connsiteX8" fmla="*/ 4422579 w 12281973"/>
              <a:gd name="connsiteY8" fmla="*/ 5927529 h 6250351"/>
              <a:gd name="connsiteX9" fmla="*/ 5393880 w 12281973"/>
              <a:gd name="connsiteY9" fmla="*/ 5943392 h 6250351"/>
              <a:gd name="connsiteX10" fmla="*/ 5877638 w 12281973"/>
              <a:gd name="connsiteY10" fmla="*/ 6250351 h 6250351"/>
              <a:gd name="connsiteX11" fmla="*/ 6150141 w 12281973"/>
              <a:gd name="connsiteY11" fmla="*/ 5927623 h 6250351"/>
              <a:gd name="connsiteX12" fmla="*/ 9277333 w 12281973"/>
              <a:gd name="connsiteY12" fmla="*/ 5930838 h 6250351"/>
              <a:gd name="connsiteX13" fmla="*/ 10186235 w 12281973"/>
              <a:gd name="connsiteY13" fmla="*/ 5933713 h 6250351"/>
              <a:gd name="connsiteX14" fmla="*/ 11106174 w 12281973"/>
              <a:gd name="connsiteY14" fmla="*/ 5941580 h 6250351"/>
              <a:gd name="connsiteX15" fmla="*/ 12264257 w 12281973"/>
              <a:gd name="connsiteY15" fmla="*/ 5940534 h 6250351"/>
              <a:gd name="connsiteX16" fmla="*/ 12242403 w 12281973"/>
              <a:gd name="connsiteY16" fmla="*/ 2640888 h 6250351"/>
              <a:gd name="connsiteX17" fmla="*/ 12233051 w 12281973"/>
              <a:gd name="connsiteY17" fmla="*/ 195527 h 6250351"/>
              <a:gd name="connsiteX18" fmla="*/ 11824723 w 12281973"/>
              <a:gd name="connsiteY18" fmla="*/ 148249 h 6250351"/>
              <a:gd name="connsiteX19" fmla="*/ 10295765 w 12281973"/>
              <a:gd name="connsiteY19" fmla="*/ 141693 h 6250351"/>
              <a:gd name="connsiteX20" fmla="*/ 7778825 w 12281973"/>
              <a:gd name="connsiteY20" fmla="*/ 95124 h 6250351"/>
              <a:gd name="connsiteX21" fmla="*/ 2071691 w 12281973"/>
              <a:gd name="connsiteY21" fmla="*/ 19214 h 6250351"/>
              <a:gd name="connsiteX0" fmla="*/ 2071691 w 12322325"/>
              <a:gd name="connsiteY0" fmla="*/ 0 h 6231137"/>
              <a:gd name="connsiteX1" fmla="*/ 483610 w 12322325"/>
              <a:gd name="connsiteY1" fmla="*/ 10761 h 6231137"/>
              <a:gd name="connsiteX2" fmla="*/ 36453 w 12322325"/>
              <a:gd name="connsiteY2" fmla="*/ 26521 h 6231137"/>
              <a:gd name="connsiteX3" fmla="*/ 36452 w 12322325"/>
              <a:gd name="connsiteY3" fmla="*/ 844885 h 6231137"/>
              <a:gd name="connsiteX4" fmla="*/ 17296 w 12322325"/>
              <a:gd name="connsiteY4" fmla="*/ 1369703 h 6231137"/>
              <a:gd name="connsiteX5" fmla="*/ 6679 w 12322325"/>
              <a:gd name="connsiteY5" fmla="*/ 4594908 h 6231137"/>
              <a:gd name="connsiteX6" fmla="*/ 89932 w 12322325"/>
              <a:gd name="connsiteY6" fmla="*/ 5941557 h 6231137"/>
              <a:gd name="connsiteX7" fmla="*/ 2768884 w 12322325"/>
              <a:gd name="connsiteY7" fmla="*/ 5929698 h 6231137"/>
              <a:gd name="connsiteX8" fmla="*/ 4422579 w 12322325"/>
              <a:gd name="connsiteY8" fmla="*/ 5908315 h 6231137"/>
              <a:gd name="connsiteX9" fmla="*/ 5393880 w 12322325"/>
              <a:gd name="connsiteY9" fmla="*/ 5924178 h 6231137"/>
              <a:gd name="connsiteX10" fmla="*/ 5877638 w 12322325"/>
              <a:gd name="connsiteY10" fmla="*/ 6231137 h 6231137"/>
              <a:gd name="connsiteX11" fmla="*/ 6150141 w 12322325"/>
              <a:gd name="connsiteY11" fmla="*/ 5908409 h 6231137"/>
              <a:gd name="connsiteX12" fmla="*/ 9277333 w 12322325"/>
              <a:gd name="connsiteY12" fmla="*/ 5911624 h 6231137"/>
              <a:gd name="connsiteX13" fmla="*/ 10186235 w 12322325"/>
              <a:gd name="connsiteY13" fmla="*/ 5914499 h 6231137"/>
              <a:gd name="connsiteX14" fmla="*/ 11106174 w 12322325"/>
              <a:gd name="connsiteY14" fmla="*/ 5922366 h 6231137"/>
              <a:gd name="connsiteX15" fmla="*/ 12264257 w 12322325"/>
              <a:gd name="connsiteY15" fmla="*/ 5921320 h 6231137"/>
              <a:gd name="connsiteX16" fmla="*/ 12242403 w 12322325"/>
              <a:gd name="connsiteY16" fmla="*/ 2621674 h 6231137"/>
              <a:gd name="connsiteX17" fmla="*/ 12233051 w 12322325"/>
              <a:gd name="connsiteY17" fmla="*/ 176313 h 6231137"/>
              <a:gd name="connsiteX18" fmla="*/ 11824723 w 12322325"/>
              <a:gd name="connsiteY18" fmla="*/ 129035 h 6231137"/>
              <a:gd name="connsiteX19" fmla="*/ 10295765 w 12322325"/>
              <a:gd name="connsiteY19" fmla="*/ 122479 h 6231137"/>
              <a:gd name="connsiteX20" fmla="*/ 7778825 w 12322325"/>
              <a:gd name="connsiteY20" fmla="*/ 75910 h 6231137"/>
              <a:gd name="connsiteX21" fmla="*/ 2071691 w 12322325"/>
              <a:gd name="connsiteY21" fmla="*/ 0 h 6231137"/>
              <a:gd name="connsiteX0" fmla="*/ 2071691 w 12275492"/>
              <a:gd name="connsiteY0" fmla="*/ 0 h 6231137"/>
              <a:gd name="connsiteX1" fmla="*/ 483610 w 12275492"/>
              <a:gd name="connsiteY1" fmla="*/ 10761 h 6231137"/>
              <a:gd name="connsiteX2" fmla="*/ 36453 w 12275492"/>
              <a:gd name="connsiteY2" fmla="*/ 26521 h 6231137"/>
              <a:gd name="connsiteX3" fmla="*/ 36452 w 12275492"/>
              <a:gd name="connsiteY3" fmla="*/ 844885 h 6231137"/>
              <a:gd name="connsiteX4" fmla="*/ 17296 w 12275492"/>
              <a:gd name="connsiteY4" fmla="*/ 1369703 h 6231137"/>
              <a:gd name="connsiteX5" fmla="*/ 6679 w 12275492"/>
              <a:gd name="connsiteY5" fmla="*/ 4594908 h 6231137"/>
              <a:gd name="connsiteX6" fmla="*/ 89932 w 12275492"/>
              <a:gd name="connsiteY6" fmla="*/ 5941557 h 6231137"/>
              <a:gd name="connsiteX7" fmla="*/ 2768884 w 12275492"/>
              <a:gd name="connsiteY7" fmla="*/ 5929698 h 6231137"/>
              <a:gd name="connsiteX8" fmla="*/ 4422579 w 12275492"/>
              <a:gd name="connsiteY8" fmla="*/ 5908315 h 6231137"/>
              <a:gd name="connsiteX9" fmla="*/ 5393880 w 12275492"/>
              <a:gd name="connsiteY9" fmla="*/ 5924178 h 6231137"/>
              <a:gd name="connsiteX10" fmla="*/ 5877638 w 12275492"/>
              <a:gd name="connsiteY10" fmla="*/ 6231137 h 6231137"/>
              <a:gd name="connsiteX11" fmla="*/ 6150141 w 12275492"/>
              <a:gd name="connsiteY11" fmla="*/ 5908409 h 6231137"/>
              <a:gd name="connsiteX12" fmla="*/ 9277333 w 12275492"/>
              <a:gd name="connsiteY12" fmla="*/ 5911624 h 6231137"/>
              <a:gd name="connsiteX13" fmla="*/ 10186235 w 12275492"/>
              <a:gd name="connsiteY13" fmla="*/ 5914499 h 6231137"/>
              <a:gd name="connsiteX14" fmla="*/ 11106174 w 12275492"/>
              <a:gd name="connsiteY14" fmla="*/ 5922366 h 6231137"/>
              <a:gd name="connsiteX15" fmla="*/ 12264257 w 12275492"/>
              <a:gd name="connsiteY15" fmla="*/ 5921320 h 6231137"/>
              <a:gd name="connsiteX16" fmla="*/ 12242403 w 12275492"/>
              <a:gd name="connsiteY16" fmla="*/ 2621674 h 6231137"/>
              <a:gd name="connsiteX17" fmla="*/ 12233051 w 12275492"/>
              <a:gd name="connsiteY17" fmla="*/ 176313 h 6231137"/>
              <a:gd name="connsiteX18" fmla="*/ 11824723 w 12275492"/>
              <a:gd name="connsiteY18" fmla="*/ 129035 h 6231137"/>
              <a:gd name="connsiteX19" fmla="*/ 10295765 w 12275492"/>
              <a:gd name="connsiteY19" fmla="*/ 122479 h 6231137"/>
              <a:gd name="connsiteX20" fmla="*/ 7778825 w 12275492"/>
              <a:gd name="connsiteY20" fmla="*/ 75910 h 6231137"/>
              <a:gd name="connsiteX21" fmla="*/ 2071691 w 12275492"/>
              <a:gd name="connsiteY21" fmla="*/ 0 h 6231137"/>
              <a:gd name="connsiteX0" fmla="*/ 2071691 w 12313887"/>
              <a:gd name="connsiteY0" fmla="*/ 20004 h 6251141"/>
              <a:gd name="connsiteX1" fmla="*/ 483610 w 12313887"/>
              <a:gd name="connsiteY1" fmla="*/ 30765 h 6251141"/>
              <a:gd name="connsiteX2" fmla="*/ 36453 w 12313887"/>
              <a:gd name="connsiteY2" fmla="*/ 46525 h 6251141"/>
              <a:gd name="connsiteX3" fmla="*/ 36452 w 12313887"/>
              <a:gd name="connsiteY3" fmla="*/ 864889 h 6251141"/>
              <a:gd name="connsiteX4" fmla="*/ 17296 w 12313887"/>
              <a:gd name="connsiteY4" fmla="*/ 1389707 h 6251141"/>
              <a:gd name="connsiteX5" fmla="*/ 6679 w 12313887"/>
              <a:gd name="connsiteY5" fmla="*/ 4614912 h 6251141"/>
              <a:gd name="connsiteX6" fmla="*/ 89932 w 12313887"/>
              <a:gd name="connsiteY6" fmla="*/ 5961561 h 6251141"/>
              <a:gd name="connsiteX7" fmla="*/ 2768884 w 12313887"/>
              <a:gd name="connsiteY7" fmla="*/ 5949702 h 6251141"/>
              <a:gd name="connsiteX8" fmla="*/ 4422579 w 12313887"/>
              <a:gd name="connsiteY8" fmla="*/ 5928319 h 6251141"/>
              <a:gd name="connsiteX9" fmla="*/ 5393880 w 12313887"/>
              <a:gd name="connsiteY9" fmla="*/ 5944182 h 6251141"/>
              <a:gd name="connsiteX10" fmla="*/ 5877638 w 12313887"/>
              <a:gd name="connsiteY10" fmla="*/ 6251141 h 6251141"/>
              <a:gd name="connsiteX11" fmla="*/ 6150141 w 12313887"/>
              <a:gd name="connsiteY11" fmla="*/ 5928413 h 6251141"/>
              <a:gd name="connsiteX12" fmla="*/ 9277333 w 12313887"/>
              <a:gd name="connsiteY12" fmla="*/ 5931628 h 6251141"/>
              <a:gd name="connsiteX13" fmla="*/ 10186235 w 12313887"/>
              <a:gd name="connsiteY13" fmla="*/ 5934503 h 6251141"/>
              <a:gd name="connsiteX14" fmla="*/ 11106174 w 12313887"/>
              <a:gd name="connsiteY14" fmla="*/ 5942370 h 6251141"/>
              <a:gd name="connsiteX15" fmla="*/ 12264257 w 12313887"/>
              <a:gd name="connsiteY15" fmla="*/ 5941324 h 6251141"/>
              <a:gd name="connsiteX16" fmla="*/ 12289901 w 12313887"/>
              <a:gd name="connsiteY16" fmla="*/ 2652389 h 6251141"/>
              <a:gd name="connsiteX17" fmla="*/ 12233051 w 12313887"/>
              <a:gd name="connsiteY17" fmla="*/ 196317 h 6251141"/>
              <a:gd name="connsiteX18" fmla="*/ 11824723 w 12313887"/>
              <a:gd name="connsiteY18" fmla="*/ 149039 h 6251141"/>
              <a:gd name="connsiteX19" fmla="*/ 10295765 w 12313887"/>
              <a:gd name="connsiteY19" fmla="*/ 142483 h 6251141"/>
              <a:gd name="connsiteX20" fmla="*/ 7778825 w 12313887"/>
              <a:gd name="connsiteY20" fmla="*/ 95914 h 6251141"/>
              <a:gd name="connsiteX21" fmla="*/ 2071691 w 12313887"/>
              <a:gd name="connsiteY21" fmla="*/ 20004 h 6251141"/>
              <a:gd name="connsiteX0" fmla="*/ 2071691 w 12332516"/>
              <a:gd name="connsiteY0" fmla="*/ 20004 h 6251141"/>
              <a:gd name="connsiteX1" fmla="*/ 483610 w 12332516"/>
              <a:gd name="connsiteY1" fmla="*/ 30765 h 6251141"/>
              <a:gd name="connsiteX2" fmla="*/ 36453 w 12332516"/>
              <a:gd name="connsiteY2" fmla="*/ 46525 h 6251141"/>
              <a:gd name="connsiteX3" fmla="*/ 36452 w 12332516"/>
              <a:gd name="connsiteY3" fmla="*/ 864889 h 6251141"/>
              <a:gd name="connsiteX4" fmla="*/ 17296 w 12332516"/>
              <a:gd name="connsiteY4" fmla="*/ 1389707 h 6251141"/>
              <a:gd name="connsiteX5" fmla="*/ 6679 w 12332516"/>
              <a:gd name="connsiteY5" fmla="*/ 4614912 h 6251141"/>
              <a:gd name="connsiteX6" fmla="*/ 89932 w 12332516"/>
              <a:gd name="connsiteY6" fmla="*/ 5961561 h 6251141"/>
              <a:gd name="connsiteX7" fmla="*/ 2768884 w 12332516"/>
              <a:gd name="connsiteY7" fmla="*/ 5949702 h 6251141"/>
              <a:gd name="connsiteX8" fmla="*/ 4422579 w 12332516"/>
              <a:gd name="connsiteY8" fmla="*/ 5928319 h 6251141"/>
              <a:gd name="connsiteX9" fmla="*/ 5393880 w 12332516"/>
              <a:gd name="connsiteY9" fmla="*/ 5944182 h 6251141"/>
              <a:gd name="connsiteX10" fmla="*/ 5877638 w 12332516"/>
              <a:gd name="connsiteY10" fmla="*/ 6251141 h 6251141"/>
              <a:gd name="connsiteX11" fmla="*/ 6150141 w 12332516"/>
              <a:gd name="connsiteY11" fmla="*/ 5928413 h 6251141"/>
              <a:gd name="connsiteX12" fmla="*/ 9277333 w 12332516"/>
              <a:gd name="connsiteY12" fmla="*/ 5931628 h 6251141"/>
              <a:gd name="connsiteX13" fmla="*/ 10186235 w 12332516"/>
              <a:gd name="connsiteY13" fmla="*/ 5934503 h 6251141"/>
              <a:gd name="connsiteX14" fmla="*/ 11106174 w 12332516"/>
              <a:gd name="connsiteY14" fmla="*/ 5942370 h 6251141"/>
              <a:gd name="connsiteX15" fmla="*/ 12264257 w 12332516"/>
              <a:gd name="connsiteY15" fmla="*/ 5941324 h 6251141"/>
              <a:gd name="connsiteX16" fmla="*/ 12289901 w 12332516"/>
              <a:gd name="connsiteY16" fmla="*/ 2652389 h 6251141"/>
              <a:gd name="connsiteX17" fmla="*/ 12280552 w 12332516"/>
              <a:gd name="connsiteY17" fmla="*/ 196317 h 6251141"/>
              <a:gd name="connsiteX18" fmla="*/ 11824723 w 12332516"/>
              <a:gd name="connsiteY18" fmla="*/ 149039 h 6251141"/>
              <a:gd name="connsiteX19" fmla="*/ 10295765 w 12332516"/>
              <a:gd name="connsiteY19" fmla="*/ 142483 h 6251141"/>
              <a:gd name="connsiteX20" fmla="*/ 7778825 w 12332516"/>
              <a:gd name="connsiteY20" fmla="*/ 95914 h 6251141"/>
              <a:gd name="connsiteX21" fmla="*/ 2071691 w 12332516"/>
              <a:gd name="connsiteY21" fmla="*/ 20004 h 6251141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2652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578608 w 12322347"/>
              <a:gd name="connsiteY1" fmla="*/ 42448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261685 w 12322347"/>
              <a:gd name="connsiteY0" fmla="*/ 10365 h 6188689"/>
              <a:gd name="connsiteX1" fmla="*/ 578608 w 12322347"/>
              <a:gd name="connsiteY1" fmla="*/ 0 h 6188689"/>
              <a:gd name="connsiteX2" fmla="*/ 36453 w 12322347"/>
              <a:gd name="connsiteY2" fmla="*/ 26323 h 6188689"/>
              <a:gd name="connsiteX3" fmla="*/ 36452 w 12322347"/>
              <a:gd name="connsiteY3" fmla="*/ 802437 h 6188689"/>
              <a:gd name="connsiteX4" fmla="*/ 17296 w 12322347"/>
              <a:gd name="connsiteY4" fmla="*/ 1327255 h 6188689"/>
              <a:gd name="connsiteX5" fmla="*/ 6679 w 12322347"/>
              <a:gd name="connsiteY5" fmla="*/ 4552460 h 6188689"/>
              <a:gd name="connsiteX6" fmla="*/ 89932 w 12322347"/>
              <a:gd name="connsiteY6" fmla="*/ 5899109 h 6188689"/>
              <a:gd name="connsiteX7" fmla="*/ 2768884 w 12322347"/>
              <a:gd name="connsiteY7" fmla="*/ 5887250 h 6188689"/>
              <a:gd name="connsiteX8" fmla="*/ 4422579 w 12322347"/>
              <a:gd name="connsiteY8" fmla="*/ 5865867 h 6188689"/>
              <a:gd name="connsiteX9" fmla="*/ 5393880 w 12322347"/>
              <a:gd name="connsiteY9" fmla="*/ 5881730 h 6188689"/>
              <a:gd name="connsiteX10" fmla="*/ 5877638 w 12322347"/>
              <a:gd name="connsiteY10" fmla="*/ 6188689 h 6188689"/>
              <a:gd name="connsiteX11" fmla="*/ 6150141 w 12322347"/>
              <a:gd name="connsiteY11" fmla="*/ 5865961 h 6188689"/>
              <a:gd name="connsiteX12" fmla="*/ 9277333 w 12322347"/>
              <a:gd name="connsiteY12" fmla="*/ 5869176 h 6188689"/>
              <a:gd name="connsiteX13" fmla="*/ 10186235 w 12322347"/>
              <a:gd name="connsiteY13" fmla="*/ 5872051 h 6188689"/>
              <a:gd name="connsiteX14" fmla="*/ 11106174 w 12322347"/>
              <a:gd name="connsiteY14" fmla="*/ 5879918 h 6188689"/>
              <a:gd name="connsiteX15" fmla="*/ 12264257 w 12322347"/>
              <a:gd name="connsiteY15" fmla="*/ 5878872 h 6188689"/>
              <a:gd name="connsiteX16" fmla="*/ 12289901 w 12322347"/>
              <a:gd name="connsiteY16" fmla="*/ 2589937 h 6188689"/>
              <a:gd name="connsiteX17" fmla="*/ 12280552 w 12322347"/>
              <a:gd name="connsiteY17" fmla="*/ 133865 h 6188689"/>
              <a:gd name="connsiteX18" fmla="*/ 11824723 w 12322347"/>
              <a:gd name="connsiteY18" fmla="*/ 86587 h 6188689"/>
              <a:gd name="connsiteX19" fmla="*/ 10295765 w 12322347"/>
              <a:gd name="connsiteY19" fmla="*/ 80031 h 6188689"/>
              <a:gd name="connsiteX20" fmla="*/ 7778825 w 12322347"/>
              <a:gd name="connsiteY20" fmla="*/ 33462 h 6188689"/>
              <a:gd name="connsiteX21" fmla="*/ 2261685 w 12322347"/>
              <a:gd name="connsiteY21" fmla="*/ 10365 h 6188689"/>
              <a:gd name="connsiteX0" fmla="*/ 2261685 w 12322347"/>
              <a:gd name="connsiteY0" fmla="*/ 0 h 6178324"/>
              <a:gd name="connsiteX1" fmla="*/ 816102 w 12322347"/>
              <a:gd name="connsiteY1" fmla="*/ 10760 h 6178324"/>
              <a:gd name="connsiteX2" fmla="*/ 36453 w 12322347"/>
              <a:gd name="connsiteY2" fmla="*/ 15958 h 6178324"/>
              <a:gd name="connsiteX3" fmla="*/ 36452 w 12322347"/>
              <a:gd name="connsiteY3" fmla="*/ 792072 h 6178324"/>
              <a:gd name="connsiteX4" fmla="*/ 17296 w 12322347"/>
              <a:gd name="connsiteY4" fmla="*/ 1316890 h 6178324"/>
              <a:gd name="connsiteX5" fmla="*/ 6679 w 12322347"/>
              <a:gd name="connsiteY5" fmla="*/ 4542095 h 6178324"/>
              <a:gd name="connsiteX6" fmla="*/ 89932 w 12322347"/>
              <a:gd name="connsiteY6" fmla="*/ 5888744 h 6178324"/>
              <a:gd name="connsiteX7" fmla="*/ 2768884 w 12322347"/>
              <a:gd name="connsiteY7" fmla="*/ 5876885 h 6178324"/>
              <a:gd name="connsiteX8" fmla="*/ 4422579 w 12322347"/>
              <a:gd name="connsiteY8" fmla="*/ 5855502 h 6178324"/>
              <a:gd name="connsiteX9" fmla="*/ 5393880 w 12322347"/>
              <a:gd name="connsiteY9" fmla="*/ 5871365 h 6178324"/>
              <a:gd name="connsiteX10" fmla="*/ 5877638 w 12322347"/>
              <a:gd name="connsiteY10" fmla="*/ 6178324 h 6178324"/>
              <a:gd name="connsiteX11" fmla="*/ 6150141 w 12322347"/>
              <a:gd name="connsiteY11" fmla="*/ 5855596 h 6178324"/>
              <a:gd name="connsiteX12" fmla="*/ 9277333 w 12322347"/>
              <a:gd name="connsiteY12" fmla="*/ 5858811 h 6178324"/>
              <a:gd name="connsiteX13" fmla="*/ 10186235 w 12322347"/>
              <a:gd name="connsiteY13" fmla="*/ 5861686 h 6178324"/>
              <a:gd name="connsiteX14" fmla="*/ 11106174 w 12322347"/>
              <a:gd name="connsiteY14" fmla="*/ 5869553 h 6178324"/>
              <a:gd name="connsiteX15" fmla="*/ 12264257 w 12322347"/>
              <a:gd name="connsiteY15" fmla="*/ 5868507 h 6178324"/>
              <a:gd name="connsiteX16" fmla="*/ 12289901 w 12322347"/>
              <a:gd name="connsiteY16" fmla="*/ 2579572 h 6178324"/>
              <a:gd name="connsiteX17" fmla="*/ 12280552 w 12322347"/>
              <a:gd name="connsiteY17" fmla="*/ 123500 h 6178324"/>
              <a:gd name="connsiteX18" fmla="*/ 11824723 w 12322347"/>
              <a:gd name="connsiteY18" fmla="*/ 76222 h 6178324"/>
              <a:gd name="connsiteX19" fmla="*/ 10295765 w 12322347"/>
              <a:gd name="connsiteY19" fmla="*/ 69666 h 6178324"/>
              <a:gd name="connsiteX20" fmla="*/ 7778825 w 12322347"/>
              <a:gd name="connsiteY20" fmla="*/ 23097 h 6178324"/>
              <a:gd name="connsiteX21" fmla="*/ 2261685 w 12322347"/>
              <a:gd name="connsiteY21" fmla="*/ 0 h 617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22347" h="6178324">
                <a:moveTo>
                  <a:pt x="2261685" y="0"/>
                </a:moveTo>
                <a:lnTo>
                  <a:pt x="816102" y="10760"/>
                </a:lnTo>
                <a:lnTo>
                  <a:pt x="36453" y="15958"/>
                </a:lnTo>
                <a:cubicBezTo>
                  <a:pt x="36453" y="288746"/>
                  <a:pt x="36452" y="519284"/>
                  <a:pt x="36452" y="792072"/>
                </a:cubicBezTo>
                <a:cubicBezTo>
                  <a:pt x="37984" y="902748"/>
                  <a:pt x="15764" y="1206214"/>
                  <a:pt x="17296" y="1316890"/>
                </a:cubicBezTo>
                <a:cubicBezTo>
                  <a:pt x="32125" y="1752674"/>
                  <a:pt x="-17301" y="3705146"/>
                  <a:pt x="6679" y="4542095"/>
                </a:cubicBezTo>
                <a:cubicBezTo>
                  <a:pt x="46570" y="5225386"/>
                  <a:pt x="-51265" y="5916324"/>
                  <a:pt x="89932" y="5888744"/>
                </a:cubicBezTo>
                <a:cubicBezTo>
                  <a:pt x="879263" y="5903089"/>
                  <a:pt x="1955065" y="5877266"/>
                  <a:pt x="2768884" y="5876885"/>
                </a:cubicBezTo>
                <a:lnTo>
                  <a:pt x="4422579" y="5855502"/>
                </a:lnTo>
                <a:lnTo>
                  <a:pt x="5393880" y="5871365"/>
                </a:lnTo>
                <a:cubicBezTo>
                  <a:pt x="5664089" y="6007274"/>
                  <a:pt x="5704024" y="6065354"/>
                  <a:pt x="5877638" y="6178324"/>
                </a:cubicBezTo>
                <a:cubicBezTo>
                  <a:pt x="5954187" y="6102215"/>
                  <a:pt x="6049125" y="5996227"/>
                  <a:pt x="6150141" y="5855596"/>
                </a:cubicBezTo>
                <a:cubicBezTo>
                  <a:pt x="6237130" y="5852856"/>
                  <a:pt x="8916121" y="5865726"/>
                  <a:pt x="9277333" y="5858811"/>
                </a:cubicBezTo>
                <a:lnTo>
                  <a:pt x="10186235" y="5861686"/>
                </a:lnTo>
                <a:lnTo>
                  <a:pt x="11106174" y="5869553"/>
                </a:lnTo>
                <a:cubicBezTo>
                  <a:pt x="11463837" y="5859889"/>
                  <a:pt x="12237326" y="5912260"/>
                  <a:pt x="12264257" y="5868507"/>
                </a:cubicBezTo>
                <a:cubicBezTo>
                  <a:pt x="12302700" y="5662987"/>
                  <a:pt x="12276557" y="4364873"/>
                  <a:pt x="12289901" y="2579572"/>
                </a:cubicBezTo>
                <a:cubicBezTo>
                  <a:pt x="12338262" y="1498304"/>
                  <a:pt x="12330432" y="544926"/>
                  <a:pt x="12280552" y="123500"/>
                </a:cubicBezTo>
                <a:cubicBezTo>
                  <a:pt x="12274271" y="70433"/>
                  <a:pt x="12155521" y="85194"/>
                  <a:pt x="11824723" y="76222"/>
                </a:cubicBezTo>
                <a:cubicBezTo>
                  <a:pt x="11493925" y="67250"/>
                  <a:pt x="10495817" y="85585"/>
                  <a:pt x="10295765" y="69666"/>
                </a:cubicBezTo>
                <a:lnTo>
                  <a:pt x="7778825" y="23097"/>
                </a:lnTo>
                <a:lnTo>
                  <a:pt x="2261685" y="0"/>
                </a:ln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C7BF8A-9EF9-4FEE-A14A-1A1D22E815DE}"/>
              </a:ext>
            </a:extLst>
          </p:cNvPr>
          <p:cNvSpPr txBox="1"/>
          <p:nvPr/>
        </p:nvSpPr>
        <p:spPr>
          <a:xfrm>
            <a:off x="910146" y="2578100"/>
            <a:ext cx="5071553" cy="3492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Aft>
                <a:spcPts val="600"/>
              </a:spcAft>
            </a:pPr>
            <a:endParaRPr kumimoji="1" lang="en-US" altLang="ko-KR" b="1" spc="5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FE5E441-963D-CE0C-AD79-C76805AD0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115" y="855435"/>
            <a:ext cx="4351883" cy="497930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24DE2DB-F1F0-6F4B-86AB-558EDF428B36}"/>
              </a:ext>
            </a:extLst>
          </p:cNvPr>
          <p:cNvSpPr/>
          <p:nvPr/>
        </p:nvSpPr>
        <p:spPr>
          <a:xfrm>
            <a:off x="7044115" y="4279900"/>
            <a:ext cx="3128586" cy="17236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90493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E2A96188-384C-4341-9EEB-967A9341C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687EFC-8E48-2D23-19AF-223384E52202}"/>
              </a:ext>
            </a:extLst>
          </p:cNvPr>
          <p:cNvSpPr txBox="1"/>
          <p:nvPr/>
        </p:nvSpPr>
        <p:spPr>
          <a:xfrm>
            <a:off x="910146" y="604801"/>
            <a:ext cx="5071553" cy="1693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kumimoji="1" lang="ko-KR" altLang="en-US" sz="4800" b="1" kern="1200" spc="100" baseline="0" dirty="0">
                <a:solidFill>
                  <a:schemeClr val="tx1"/>
                </a:solidFill>
                <a:latin typeface="NanumMyeongjo" pitchFamily="2" charset="-127"/>
                <a:ea typeface="NanumMyeongjo" pitchFamily="2" charset="-127"/>
                <a:cs typeface="+mj-cs"/>
              </a:rPr>
              <a:t>모델 분석</a:t>
            </a:r>
            <a:r>
              <a:rPr kumimoji="1" lang="en-US" altLang="ko-KR" sz="4800" b="1" kern="1200" spc="100" baseline="0" dirty="0">
                <a:solidFill>
                  <a:schemeClr val="tx1"/>
                </a:solidFill>
                <a:latin typeface="NanumMyeongjo" pitchFamily="2" charset="-127"/>
                <a:ea typeface="NanumMyeongjo" pitchFamily="2" charset="-127"/>
                <a:cs typeface="+mj-cs"/>
              </a:rPr>
              <a:t>(</a:t>
            </a:r>
            <a:r>
              <a:rPr kumimoji="1" lang="ko-KR" altLang="en-US" sz="4800" b="1" spc="100" dirty="0">
                <a:latin typeface="NanumMyeongjo" pitchFamily="2" charset="-127"/>
                <a:ea typeface="NanumMyeongjo" pitchFamily="2" charset="-127"/>
                <a:cs typeface="+mj-cs"/>
              </a:rPr>
              <a:t>평점</a:t>
            </a:r>
            <a:r>
              <a:rPr kumimoji="1" lang="en-US" altLang="ko-KR" sz="4800" b="1" kern="1200" spc="100" baseline="0" dirty="0">
                <a:solidFill>
                  <a:schemeClr val="tx1"/>
                </a:solidFill>
                <a:latin typeface="NanumMyeongjo" pitchFamily="2" charset="-127"/>
                <a:ea typeface="NanumMyeongjo" pitchFamily="2" charset="-127"/>
                <a:cs typeface="+mj-cs"/>
              </a:rPr>
              <a:t>)</a:t>
            </a:r>
            <a:endParaRPr kumimoji="1" lang="en-US" altLang="en-US" sz="4800" b="1" kern="1200" spc="100" baseline="0" dirty="0">
              <a:solidFill>
                <a:schemeClr val="tx1"/>
              </a:solidFill>
              <a:latin typeface="NanumMyeongjo" pitchFamily="2" charset="-127"/>
              <a:ea typeface="NanumMyeongjo" pitchFamily="2" charset="-127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C7BF8A-9EF9-4FEE-A14A-1A1D22E815DE}"/>
              </a:ext>
            </a:extLst>
          </p:cNvPr>
          <p:cNvSpPr txBox="1"/>
          <p:nvPr/>
        </p:nvSpPr>
        <p:spPr>
          <a:xfrm>
            <a:off x="910146" y="2578100"/>
            <a:ext cx="5071553" cy="3492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spcAft>
                <a:spcPts val="600"/>
              </a:spcAft>
            </a:pPr>
            <a:r>
              <a:rPr kumimoji="1" lang="en-US" altLang="ko-KR" b="1" spc="50" dirty="0">
                <a:latin typeface="NanumMyeongjo" pitchFamily="2" charset="-127"/>
                <a:ea typeface="NanumMyeongjo" pitchFamily="2" charset="-127"/>
              </a:rPr>
              <a:t>Label </a:t>
            </a:r>
            <a:r>
              <a:rPr kumimoji="1" lang="ko-KR" altLang="en-US" b="1" spc="50" dirty="0">
                <a:latin typeface="NanumMyeongjo" pitchFamily="2" charset="-127"/>
                <a:ea typeface="NanumMyeongjo" pitchFamily="2" charset="-127"/>
              </a:rPr>
              <a:t>컬럼을 추가하는 </a:t>
            </a:r>
            <a:endParaRPr kumimoji="1" lang="en-US" altLang="ko-KR" b="1" spc="50" dirty="0">
              <a:latin typeface="NanumMyeongjo" pitchFamily="2" charset="-127"/>
              <a:ea typeface="NanumMyeongjo" pitchFamily="2" charset="-127"/>
            </a:endParaRPr>
          </a:p>
          <a:p>
            <a:pPr>
              <a:spcAft>
                <a:spcPts val="600"/>
              </a:spcAft>
            </a:pPr>
            <a:r>
              <a:rPr kumimoji="1" lang="ko-KR" altLang="en-US" b="1" spc="50" dirty="0">
                <a:latin typeface="NanumMyeongjo" pitchFamily="2" charset="-127"/>
                <a:ea typeface="NanumMyeongjo" pitchFamily="2" charset="-127"/>
              </a:rPr>
              <a:t>사전 </a:t>
            </a:r>
            <a:r>
              <a:rPr kumimoji="1" lang="ko-KR" altLang="en-US" b="1" spc="50" dirty="0" err="1">
                <a:latin typeface="NanumMyeongjo" pitchFamily="2" charset="-127"/>
                <a:ea typeface="NanumMyeongjo" pitchFamily="2" charset="-127"/>
              </a:rPr>
              <a:t>전처리</a:t>
            </a:r>
            <a:r>
              <a:rPr kumimoji="1" lang="ko-KR" altLang="en-US" b="1" spc="50" dirty="0">
                <a:latin typeface="NanumMyeongjo" pitchFamily="2" charset="-127"/>
                <a:ea typeface="NanumMyeongjo" pitchFamily="2" charset="-127"/>
              </a:rPr>
              <a:t> 과정 진행</a:t>
            </a:r>
            <a:endParaRPr kumimoji="1" lang="en-US" altLang="ko-KR" b="1" spc="50" dirty="0">
              <a:latin typeface="NanumMyeongjo" pitchFamily="2" charset="-127"/>
              <a:ea typeface="NanumMyeongjo" pitchFamily="2" charset="-127"/>
            </a:endParaRPr>
          </a:p>
          <a:p>
            <a:pPr>
              <a:spcAft>
                <a:spcPts val="600"/>
              </a:spcAft>
            </a:pPr>
            <a:endParaRPr kumimoji="1" lang="en-US" altLang="ko-KR" b="1" spc="50" dirty="0">
              <a:latin typeface="NanumMyeongjo" pitchFamily="2" charset="-127"/>
              <a:ea typeface="NanumMyeongjo" pitchFamily="2" charset="-127"/>
            </a:endParaRPr>
          </a:p>
          <a:p>
            <a:pPr>
              <a:spcAft>
                <a:spcPts val="600"/>
              </a:spcAft>
            </a:pPr>
            <a:r>
              <a:rPr kumimoji="1" lang="ko-Kore-KR" altLang="en-US" b="1" spc="50" dirty="0">
                <a:latin typeface="NanumMyeongjo" pitchFamily="2" charset="-127"/>
                <a:ea typeface="NanumMyeongjo" pitchFamily="2" charset="-127"/>
              </a:rPr>
              <a:t>평점이 </a:t>
            </a:r>
            <a:r>
              <a:rPr kumimoji="1" lang="en-US" altLang="ko-KR" b="1" spc="50" dirty="0">
                <a:latin typeface="NanumMyeongjo" pitchFamily="2" charset="-127"/>
                <a:ea typeface="NanumMyeongjo" pitchFamily="2" charset="-127"/>
              </a:rPr>
              <a:t>4</a:t>
            </a:r>
            <a:r>
              <a:rPr kumimoji="1" lang="ko-KR" altLang="en-US" b="1" spc="50" dirty="0">
                <a:latin typeface="NanumMyeongjo" pitchFamily="2" charset="-127"/>
                <a:ea typeface="NanumMyeongjo" pitchFamily="2" charset="-127"/>
              </a:rPr>
              <a:t>점 이상이면 긍정으로 간주하여 </a:t>
            </a:r>
            <a:endParaRPr kumimoji="1" lang="en-US" altLang="ko-KR" b="1" spc="50" dirty="0">
              <a:latin typeface="NanumMyeongjo" pitchFamily="2" charset="-127"/>
              <a:ea typeface="NanumMyeongjo" pitchFamily="2" charset="-127"/>
            </a:endParaRPr>
          </a:p>
          <a:p>
            <a:pPr>
              <a:spcAft>
                <a:spcPts val="600"/>
              </a:spcAft>
            </a:pPr>
            <a:r>
              <a:rPr kumimoji="1" lang="en-US" altLang="ko-KR" b="1" spc="50" dirty="0">
                <a:latin typeface="NanumMyeongjo" pitchFamily="2" charset="-127"/>
                <a:ea typeface="NanumMyeongjo" pitchFamily="2" charset="-127"/>
              </a:rPr>
              <a:t>Label</a:t>
            </a:r>
            <a:r>
              <a:rPr kumimoji="1" lang="ko-KR" altLang="en-US" b="1" spc="50" dirty="0">
                <a:latin typeface="NanumMyeongjo" pitchFamily="2" charset="-127"/>
                <a:ea typeface="NanumMyeongjo" pitchFamily="2" charset="-127"/>
              </a:rPr>
              <a:t>에 </a:t>
            </a:r>
            <a:r>
              <a:rPr kumimoji="1" lang="en-US" altLang="ko-KR" b="1" spc="50" dirty="0">
                <a:latin typeface="NanumMyeongjo" pitchFamily="2" charset="-127"/>
                <a:ea typeface="NanumMyeongjo" pitchFamily="2" charset="-127"/>
              </a:rPr>
              <a:t>1</a:t>
            </a:r>
            <a:r>
              <a:rPr kumimoji="1" lang="ko-KR" altLang="en-US" b="1" spc="50" dirty="0">
                <a:latin typeface="NanumMyeongjo" pitchFamily="2" charset="-127"/>
                <a:ea typeface="NanumMyeongjo" pitchFamily="2" charset="-127"/>
              </a:rPr>
              <a:t>을 업데이트</a:t>
            </a:r>
            <a:endParaRPr kumimoji="1" lang="en-US" altLang="ko-KR" b="1" spc="50" dirty="0">
              <a:latin typeface="NanumMyeongjo" pitchFamily="2" charset="-127"/>
              <a:ea typeface="NanumMyeongjo" pitchFamily="2" charset="-127"/>
            </a:endParaRPr>
          </a:p>
          <a:p>
            <a:pPr>
              <a:spcAft>
                <a:spcPts val="600"/>
              </a:spcAft>
            </a:pPr>
            <a:endParaRPr kumimoji="1" lang="en-US" altLang="ko-KR" b="1" spc="50" dirty="0">
              <a:latin typeface="NanumMyeongjo" pitchFamily="2" charset="-127"/>
              <a:ea typeface="NanumMyeongjo" pitchFamily="2" charset="-127"/>
            </a:endParaRPr>
          </a:p>
          <a:p>
            <a:pPr>
              <a:spcAft>
                <a:spcPts val="600"/>
              </a:spcAft>
            </a:pPr>
            <a:r>
              <a:rPr kumimoji="1" lang="ko-KR" altLang="en-US" b="1" spc="50" dirty="0">
                <a:latin typeface="NanumMyeongjo" pitchFamily="2" charset="-127"/>
                <a:ea typeface="NanumMyeongjo" pitchFamily="2" charset="-127"/>
              </a:rPr>
              <a:t>평점이 </a:t>
            </a:r>
            <a:r>
              <a:rPr kumimoji="1" lang="en-US" altLang="ko-KR" b="1" spc="50" dirty="0">
                <a:latin typeface="NanumMyeongjo" pitchFamily="2" charset="-127"/>
                <a:ea typeface="NanumMyeongjo" pitchFamily="2" charset="-127"/>
              </a:rPr>
              <a:t>3</a:t>
            </a:r>
            <a:r>
              <a:rPr kumimoji="1" lang="ko-KR" altLang="en-US" b="1" spc="50" dirty="0" err="1">
                <a:latin typeface="NanumMyeongjo" pitchFamily="2" charset="-127"/>
                <a:ea typeface="NanumMyeongjo" pitchFamily="2" charset="-127"/>
              </a:rPr>
              <a:t>점이하면</a:t>
            </a:r>
            <a:r>
              <a:rPr kumimoji="1" lang="ko-KR" altLang="en-US" b="1" spc="50" dirty="0">
                <a:latin typeface="NanumMyeongjo" pitchFamily="2" charset="-127"/>
                <a:ea typeface="NanumMyeongjo" pitchFamily="2" charset="-127"/>
              </a:rPr>
              <a:t> 부정으로 간주하여</a:t>
            </a:r>
            <a:endParaRPr kumimoji="1" lang="en-US" altLang="ko-KR" b="1" spc="50" dirty="0">
              <a:latin typeface="NanumMyeongjo" pitchFamily="2" charset="-127"/>
              <a:ea typeface="NanumMyeongjo" pitchFamily="2" charset="-127"/>
            </a:endParaRPr>
          </a:p>
          <a:p>
            <a:pPr>
              <a:spcAft>
                <a:spcPts val="600"/>
              </a:spcAft>
            </a:pPr>
            <a:r>
              <a:rPr kumimoji="1" lang="en-US" altLang="ko-Kore-KR" b="1" spc="50" dirty="0">
                <a:latin typeface="NanumMyeongjo" pitchFamily="2" charset="-127"/>
                <a:ea typeface="NanumMyeongjo" pitchFamily="2" charset="-127"/>
              </a:rPr>
              <a:t>Label</a:t>
            </a:r>
            <a:r>
              <a:rPr kumimoji="1" lang="ko-KR" altLang="en-US" b="1" spc="50" dirty="0">
                <a:latin typeface="NanumMyeongjo" pitchFamily="2" charset="-127"/>
                <a:ea typeface="NanumMyeongjo" pitchFamily="2" charset="-127"/>
              </a:rPr>
              <a:t>에 </a:t>
            </a:r>
            <a:r>
              <a:rPr kumimoji="1" lang="en-US" altLang="ko-KR" b="1" spc="50" dirty="0">
                <a:latin typeface="NanumMyeongjo" pitchFamily="2" charset="-127"/>
                <a:ea typeface="NanumMyeongjo" pitchFamily="2" charset="-127"/>
              </a:rPr>
              <a:t>0</a:t>
            </a:r>
            <a:r>
              <a:rPr kumimoji="1" lang="ko-KR" altLang="en-US" b="1" spc="50" dirty="0">
                <a:latin typeface="NanumMyeongjo" pitchFamily="2" charset="-127"/>
                <a:ea typeface="NanumMyeongjo" pitchFamily="2" charset="-127"/>
              </a:rPr>
              <a:t>을 업데이트</a:t>
            </a:r>
            <a:endParaRPr kumimoji="1" lang="en-US" altLang="ko-KR" b="1" spc="50" dirty="0">
              <a:latin typeface="NanumMyeongjo" pitchFamily="2" charset="-127"/>
              <a:ea typeface="NanumMyeongjo" pitchFamily="2" charset="-127"/>
            </a:endParaRPr>
          </a:p>
          <a:p>
            <a:pPr>
              <a:spcAft>
                <a:spcPts val="600"/>
              </a:spcAft>
            </a:pPr>
            <a:endParaRPr kumimoji="1" lang="en-US" altLang="ko-Kore-KR" b="1" spc="50" dirty="0">
              <a:latin typeface="NanumMyeongjo" pitchFamily="2" charset="-127"/>
              <a:ea typeface="NanumMyeongjo" pitchFamily="2" charset="-127"/>
            </a:endParaRPr>
          </a:p>
          <a:p>
            <a:pPr>
              <a:spcAft>
                <a:spcPts val="600"/>
              </a:spcAft>
            </a:pPr>
            <a:r>
              <a:rPr kumimoji="1" lang="ko-Kore-KR" altLang="en-US" b="1" spc="50" dirty="0">
                <a:latin typeface="NanumMyeongjo" pitchFamily="2" charset="-127"/>
                <a:ea typeface="NanumMyeongjo" pitchFamily="2" charset="-127"/>
              </a:rPr>
              <a:t>소비자들은 평점을 후하게 준 편이라 </a:t>
            </a:r>
            <a:r>
              <a:rPr kumimoji="1" lang="en-US" altLang="ko-Kore-KR" b="1" spc="50" dirty="0">
                <a:latin typeface="NanumMyeongjo" pitchFamily="2" charset="-127"/>
                <a:ea typeface="NanumMyeongjo" pitchFamily="2" charset="-127"/>
              </a:rPr>
              <a:t>4</a:t>
            </a:r>
            <a:r>
              <a:rPr kumimoji="1" lang="en-US" altLang="ko-KR" b="1" spc="50" dirty="0">
                <a:latin typeface="NanumMyeongjo" pitchFamily="2" charset="-127"/>
                <a:ea typeface="NanumMyeongjo" pitchFamily="2" charset="-127"/>
              </a:rPr>
              <a:t>~5</a:t>
            </a:r>
            <a:r>
              <a:rPr kumimoji="1" lang="ko-KR" altLang="en-US" b="1" spc="50" dirty="0">
                <a:latin typeface="NanumMyeongjo" pitchFamily="2" charset="-127"/>
                <a:ea typeface="NanumMyeongjo" pitchFamily="2" charset="-127"/>
              </a:rPr>
              <a:t>점 데이터가 매우 많아 레이블 분포는 불균형 함</a:t>
            </a:r>
            <a:endParaRPr kumimoji="1" lang="en-US" altLang="ko-Kore-KR" b="1" spc="50" dirty="0">
              <a:latin typeface="NanumMyeongjo" pitchFamily="2" charset="-127"/>
              <a:ea typeface="NanumMyeongjo" pitchFamily="2" charset="-127"/>
            </a:endParaRPr>
          </a:p>
        </p:txBody>
      </p:sp>
      <p:sp>
        <p:nvSpPr>
          <p:cNvPr id="15" name="Freeform: Shape 10">
            <a:extLst>
              <a:ext uri="{FF2B5EF4-FFF2-40B4-BE49-F238E27FC236}">
                <a16:creationId xmlns:a16="http://schemas.microsoft.com/office/drawing/2014/main" id="{759E7E4E-81AC-4FFE-A96F-B398ED3E94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6307066" y="796793"/>
            <a:ext cx="5689735" cy="5117957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214933 w 12114253"/>
              <a:gd name="connsiteY9" fmla="*/ 5924178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308929 w 12114253"/>
              <a:gd name="connsiteY8" fmla="*/ 5926717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952198 w 12173707"/>
              <a:gd name="connsiteY0" fmla="*/ 0 h 6231137"/>
              <a:gd name="connsiteX1" fmla="*/ 364117 w 12173707"/>
              <a:gd name="connsiteY1" fmla="*/ 10761 h 6231137"/>
              <a:gd name="connsiteX2" fmla="*/ 59454 w 12173707"/>
              <a:gd name="connsiteY2" fmla="*/ 47942 h 6231137"/>
              <a:gd name="connsiteX3" fmla="*/ 59454 w 12173707"/>
              <a:gd name="connsiteY3" fmla="*/ 909146 h 6231137"/>
              <a:gd name="connsiteX4" fmla="*/ 64051 w 12173707"/>
              <a:gd name="connsiteY4" fmla="*/ 909146 h 6231137"/>
              <a:gd name="connsiteX5" fmla="*/ 148426 w 12173707"/>
              <a:gd name="connsiteY5" fmla="*/ 3523848 h 6231137"/>
              <a:gd name="connsiteX6" fmla="*/ 41689 w 12173707"/>
              <a:gd name="connsiteY6" fmla="*/ 5941555 h 6231137"/>
              <a:gd name="connsiteX7" fmla="*/ 2649391 w 12173707"/>
              <a:gd name="connsiteY7" fmla="*/ 5929698 h 6231137"/>
              <a:gd name="connsiteX8" fmla="*/ 4303086 w 12173707"/>
              <a:gd name="connsiteY8" fmla="*/ 5908315 h 6231137"/>
              <a:gd name="connsiteX9" fmla="*/ 5274387 w 12173707"/>
              <a:gd name="connsiteY9" fmla="*/ 5924178 h 6231137"/>
              <a:gd name="connsiteX10" fmla="*/ 5758145 w 12173707"/>
              <a:gd name="connsiteY10" fmla="*/ 6231137 h 6231137"/>
              <a:gd name="connsiteX11" fmla="*/ 6030648 w 12173707"/>
              <a:gd name="connsiteY11" fmla="*/ 5908409 h 6231137"/>
              <a:gd name="connsiteX12" fmla="*/ 9157840 w 12173707"/>
              <a:gd name="connsiteY12" fmla="*/ 5911624 h 6231137"/>
              <a:gd name="connsiteX13" fmla="*/ 10066742 w 12173707"/>
              <a:gd name="connsiteY13" fmla="*/ 5914499 h 6231137"/>
              <a:gd name="connsiteX14" fmla="*/ 10986681 w 12173707"/>
              <a:gd name="connsiteY14" fmla="*/ 5922366 h 6231137"/>
              <a:gd name="connsiteX15" fmla="*/ 12144764 w 12173707"/>
              <a:gd name="connsiteY15" fmla="*/ 5921320 h 6231137"/>
              <a:gd name="connsiteX16" fmla="*/ 12122910 w 12173707"/>
              <a:gd name="connsiteY16" fmla="*/ 2621674 h 6231137"/>
              <a:gd name="connsiteX17" fmla="*/ 12113558 w 12173707"/>
              <a:gd name="connsiteY17" fmla="*/ 176313 h 6231137"/>
              <a:gd name="connsiteX18" fmla="*/ 11348991 w 12173707"/>
              <a:gd name="connsiteY18" fmla="*/ 107615 h 6231137"/>
              <a:gd name="connsiteX19" fmla="*/ 10318767 w 12173707"/>
              <a:gd name="connsiteY19" fmla="*/ 101059 h 6231137"/>
              <a:gd name="connsiteX20" fmla="*/ 7659332 w 12173707"/>
              <a:gd name="connsiteY20" fmla="*/ 75910 h 6231137"/>
              <a:gd name="connsiteX21" fmla="*/ 1952198 w 12173707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9 w 12201124"/>
              <a:gd name="connsiteY5" fmla="*/ 3534559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8 w 12201124"/>
              <a:gd name="connsiteY5" fmla="*/ 4337852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86334 w 12207843"/>
              <a:gd name="connsiteY0" fmla="*/ 0 h 6231137"/>
              <a:gd name="connsiteX1" fmla="*/ 398253 w 12207843"/>
              <a:gd name="connsiteY1" fmla="*/ 10761 h 6231137"/>
              <a:gd name="connsiteX2" fmla="*/ 93590 w 12207843"/>
              <a:gd name="connsiteY2" fmla="*/ 47942 h 6231137"/>
              <a:gd name="connsiteX3" fmla="*/ 93590 w 12207843"/>
              <a:gd name="connsiteY3" fmla="*/ 909146 h 6231137"/>
              <a:gd name="connsiteX4" fmla="*/ 98187 w 12207843"/>
              <a:gd name="connsiteY4" fmla="*/ 909146 h 6231137"/>
              <a:gd name="connsiteX5" fmla="*/ 40067 w 12207843"/>
              <a:gd name="connsiteY5" fmla="*/ 4337852 h 6231137"/>
              <a:gd name="connsiteX6" fmla="*/ 75825 w 12207843"/>
              <a:gd name="connsiteY6" fmla="*/ 5941555 h 6231137"/>
              <a:gd name="connsiteX7" fmla="*/ 2683527 w 12207843"/>
              <a:gd name="connsiteY7" fmla="*/ 5929698 h 6231137"/>
              <a:gd name="connsiteX8" fmla="*/ 4337222 w 12207843"/>
              <a:gd name="connsiteY8" fmla="*/ 5908315 h 6231137"/>
              <a:gd name="connsiteX9" fmla="*/ 5308523 w 12207843"/>
              <a:gd name="connsiteY9" fmla="*/ 5924178 h 6231137"/>
              <a:gd name="connsiteX10" fmla="*/ 5792281 w 12207843"/>
              <a:gd name="connsiteY10" fmla="*/ 6231137 h 6231137"/>
              <a:gd name="connsiteX11" fmla="*/ 6064784 w 12207843"/>
              <a:gd name="connsiteY11" fmla="*/ 5908409 h 6231137"/>
              <a:gd name="connsiteX12" fmla="*/ 9191976 w 12207843"/>
              <a:gd name="connsiteY12" fmla="*/ 5911624 h 6231137"/>
              <a:gd name="connsiteX13" fmla="*/ 10100878 w 12207843"/>
              <a:gd name="connsiteY13" fmla="*/ 5914499 h 6231137"/>
              <a:gd name="connsiteX14" fmla="*/ 11020817 w 12207843"/>
              <a:gd name="connsiteY14" fmla="*/ 5922366 h 6231137"/>
              <a:gd name="connsiteX15" fmla="*/ 12178900 w 12207843"/>
              <a:gd name="connsiteY15" fmla="*/ 5921320 h 6231137"/>
              <a:gd name="connsiteX16" fmla="*/ 12157046 w 12207843"/>
              <a:gd name="connsiteY16" fmla="*/ 2621674 h 6231137"/>
              <a:gd name="connsiteX17" fmla="*/ 12147694 w 12207843"/>
              <a:gd name="connsiteY17" fmla="*/ 176313 h 6231137"/>
              <a:gd name="connsiteX18" fmla="*/ 11383127 w 12207843"/>
              <a:gd name="connsiteY18" fmla="*/ 107615 h 6231137"/>
              <a:gd name="connsiteX19" fmla="*/ 10352903 w 12207843"/>
              <a:gd name="connsiteY19" fmla="*/ 101059 h 6231137"/>
              <a:gd name="connsiteX20" fmla="*/ 7693468 w 12207843"/>
              <a:gd name="connsiteY20" fmla="*/ 75910 h 6231137"/>
              <a:gd name="connsiteX21" fmla="*/ 1986334 w 12207843"/>
              <a:gd name="connsiteY21" fmla="*/ 0 h 6231137"/>
              <a:gd name="connsiteX0" fmla="*/ 1973709 w 12195218"/>
              <a:gd name="connsiteY0" fmla="*/ 0 h 6231137"/>
              <a:gd name="connsiteX1" fmla="*/ 385628 w 12195218"/>
              <a:gd name="connsiteY1" fmla="*/ 10761 h 6231137"/>
              <a:gd name="connsiteX2" fmla="*/ 80965 w 12195218"/>
              <a:gd name="connsiteY2" fmla="*/ 47942 h 6231137"/>
              <a:gd name="connsiteX3" fmla="*/ 80965 w 12195218"/>
              <a:gd name="connsiteY3" fmla="*/ 909146 h 6231137"/>
              <a:gd name="connsiteX4" fmla="*/ 85562 w 12195218"/>
              <a:gd name="connsiteY4" fmla="*/ 909146 h 6231137"/>
              <a:gd name="connsiteX5" fmla="*/ 27442 w 12195218"/>
              <a:gd name="connsiteY5" fmla="*/ 4337852 h 6231137"/>
              <a:gd name="connsiteX6" fmla="*/ 63200 w 12195218"/>
              <a:gd name="connsiteY6" fmla="*/ 5941555 h 6231137"/>
              <a:gd name="connsiteX7" fmla="*/ 2670902 w 12195218"/>
              <a:gd name="connsiteY7" fmla="*/ 5929698 h 6231137"/>
              <a:gd name="connsiteX8" fmla="*/ 4324597 w 12195218"/>
              <a:gd name="connsiteY8" fmla="*/ 5908315 h 6231137"/>
              <a:gd name="connsiteX9" fmla="*/ 5295898 w 12195218"/>
              <a:gd name="connsiteY9" fmla="*/ 5924178 h 6231137"/>
              <a:gd name="connsiteX10" fmla="*/ 5779656 w 12195218"/>
              <a:gd name="connsiteY10" fmla="*/ 6231137 h 6231137"/>
              <a:gd name="connsiteX11" fmla="*/ 6052159 w 12195218"/>
              <a:gd name="connsiteY11" fmla="*/ 5908409 h 6231137"/>
              <a:gd name="connsiteX12" fmla="*/ 9179351 w 12195218"/>
              <a:gd name="connsiteY12" fmla="*/ 5911624 h 6231137"/>
              <a:gd name="connsiteX13" fmla="*/ 10088253 w 12195218"/>
              <a:gd name="connsiteY13" fmla="*/ 5914499 h 6231137"/>
              <a:gd name="connsiteX14" fmla="*/ 11008192 w 12195218"/>
              <a:gd name="connsiteY14" fmla="*/ 5922366 h 6231137"/>
              <a:gd name="connsiteX15" fmla="*/ 12166275 w 12195218"/>
              <a:gd name="connsiteY15" fmla="*/ 5921320 h 6231137"/>
              <a:gd name="connsiteX16" fmla="*/ 12144421 w 12195218"/>
              <a:gd name="connsiteY16" fmla="*/ 2621674 h 6231137"/>
              <a:gd name="connsiteX17" fmla="*/ 12135069 w 12195218"/>
              <a:gd name="connsiteY17" fmla="*/ 176313 h 6231137"/>
              <a:gd name="connsiteX18" fmla="*/ 11370502 w 12195218"/>
              <a:gd name="connsiteY18" fmla="*/ 107615 h 6231137"/>
              <a:gd name="connsiteX19" fmla="*/ 10340278 w 12195218"/>
              <a:gd name="connsiteY19" fmla="*/ 101059 h 6231137"/>
              <a:gd name="connsiteX20" fmla="*/ 7680843 w 12195218"/>
              <a:gd name="connsiteY20" fmla="*/ 75910 h 6231137"/>
              <a:gd name="connsiteX21" fmla="*/ 1973709 w 12195218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92826 w 12202482"/>
              <a:gd name="connsiteY4" fmla="*/ 909146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21578 w 12202482"/>
              <a:gd name="connsiteY4" fmla="*/ 994830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142494 w 12256747"/>
              <a:gd name="connsiteY3" fmla="*/ 909146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4594 w 12256747"/>
              <a:gd name="connsiteY4" fmla="*/ 1176912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54471 w 12275980"/>
              <a:gd name="connsiteY0" fmla="*/ 0 h 6231137"/>
              <a:gd name="connsiteX1" fmla="*/ 466390 w 12275980"/>
              <a:gd name="connsiteY1" fmla="*/ 10761 h 6231137"/>
              <a:gd name="connsiteX2" fmla="*/ 19233 w 12275980"/>
              <a:gd name="connsiteY2" fmla="*/ 26521 h 6231137"/>
              <a:gd name="connsiteX3" fmla="*/ 19232 w 12275980"/>
              <a:gd name="connsiteY3" fmla="*/ 844885 h 6231137"/>
              <a:gd name="connsiteX4" fmla="*/ 76 w 12275980"/>
              <a:gd name="connsiteY4" fmla="*/ 1369703 h 6231137"/>
              <a:gd name="connsiteX5" fmla="*/ 84455 w 12275980"/>
              <a:gd name="connsiteY5" fmla="*/ 4530644 h 6231137"/>
              <a:gd name="connsiteX6" fmla="*/ 143962 w 12275980"/>
              <a:gd name="connsiteY6" fmla="*/ 5941555 h 6231137"/>
              <a:gd name="connsiteX7" fmla="*/ 2751664 w 12275980"/>
              <a:gd name="connsiteY7" fmla="*/ 5929698 h 6231137"/>
              <a:gd name="connsiteX8" fmla="*/ 4405359 w 12275980"/>
              <a:gd name="connsiteY8" fmla="*/ 5908315 h 6231137"/>
              <a:gd name="connsiteX9" fmla="*/ 5376660 w 12275980"/>
              <a:gd name="connsiteY9" fmla="*/ 5924178 h 6231137"/>
              <a:gd name="connsiteX10" fmla="*/ 5860418 w 12275980"/>
              <a:gd name="connsiteY10" fmla="*/ 6231137 h 6231137"/>
              <a:gd name="connsiteX11" fmla="*/ 6132921 w 12275980"/>
              <a:gd name="connsiteY11" fmla="*/ 5908409 h 6231137"/>
              <a:gd name="connsiteX12" fmla="*/ 9260113 w 12275980"/>
              <a:gd name="connsiteY12" fmla="*/ 5911624 h 6231137"/>
              <a:gd name="connsiteX13" fmla="*/ 10169015 w 12275980"/>
              <a:gd name="connsiteY13" fmla="*/ 5914499 h 6231137"/>
              <a:gd name="connsiteX14" fmla="*/ 11088954 w 12275980"/>
              <a:gd name="connsiteY14" fmla="*/ 5922366 h 6231137"/>
              <a:gd name="connsiteX15" fmla="*/ 12247037 w 12275980"/>
              <a:gd name="connsiteY15" fmla="*/ 5921320 h 6231137"/>
              <a:gd name="connsiteX16" fmla="*/ 12225183 w 12275980"/>
              <a:gd name="connsiteY16" fmla="*/ 2621674 h 6231137"/>
              <a:gd name="connsiteX17" fmla="*/ 12215831 w 12275980"/>
              <a:gd name="connsiteY17" fmla="*/ 176313 h 6231137"/>
              <a:gd name="connsiteX18" fmla="*/ 11451264 w 12275980"/>
              <a:gd name="connsiteY18" fmla="*/ 107615 h 6231137"/>
              <a:gd name="connsiteX19" fmla="*/ 10421040 w 12275980"/>
              <a:gd name="connsiteY19" fmla="*/ 101059 h 6231137"/>
              <a:gd name="connsiteX20" fmla="*/ 7761605 w 12275980"/>
              <a:gd name="connsiteY20" fmla="*/ 75910 h 6231137"/>
              <a:gd name="connsiteX21" fmla="*/ 2054471 w 1227598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161182 w 12293200"/>
              <a:gd name="connsiteY6" fmla="*/ 5941555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89932 w 12293200"/>
              <a:gd name="connsiteY6" fmla="*/ 5941557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88138"/>
              <a:gd name="connsiteY0" fmla="*/ 24998 h 6256135"/>
              <a:gd name="connsiteX1" fmla="*/ 483610 w 12288138"/>
              <a:gd name="connsiteY1" fmla="*/ 35759 h 6256135"/>
              <a:gd name="connsiteX2" fmla="*/ 36453 w 12288138"/>
              <a:gd name="connsiteY2" fmla="*/ 51519 h 6256135"/>
              <a:gd name="connsiteX3" fmla="*/ 36452 w 12288138"/>
              <a:gd name="connsiteY3" fmla="*/ 869883 h 6256135"/>
              <a:gd name="connsiteX4" fmla="*/ 17296 w 12288138"/>
              <a:gd name="connsiteY4" fmla="*/ 1394701 h 6256135"/>
              <a:gd name="connsiteX5" fmla="*/ 6679 w 12288138"/>
              <a:gd name="connsiteY5" fmla="*/ 4619906 h 6256135"/>
              <a:gd name="connsiteX6" fmla="*/ 89932 w 12288138"/>
              <a:gd name="connsiteY6" fmla="*/ 5966555 h 6256135"/>
              <a:gd name="connsiteX7" fmla="*/ 2768884 w 12288138"/>
              <a:gd name="connsiteY7" fmla="*/ 5954696 h 6256135"/>
              <a:gd name="connsiteX8" fmla="*/ 4422579 w 12288138"/>
              <a:gd name="connsiteY8" fmla="*/ 5933313 h 6256135"/>
              <a:gd name="connsiteX9" fmla="*/ 5393880 w 12288138"/>
              <a:gd name="connsiteY9" fmla="*/ 5949176 h 6256135"/>
              <a:gd name="connsiteX10" fmla="*/ 5877638 w 12288138"/>
              <a:gd name="connsiteY10" fmla="*/ 6256135 h 6256135"/>
              <a:gd name="connsiteX11" fmla="*/ 6150141 w 12288138"/>
              <a:gd name="connsiteY11" fmla="*/ 5933407 h 6256135"/>
              <a:gd name="connsiteX12" fmla="*/ 9277333 w 12288138"/>
              <a:gd name="connsiteY12" fmla="*/ 5936622 h 6256135"/>
              <a:gd name="connsiteX13" fmla="*/ 10186235 w 12288138"/>
              <a:gd name="connsiteY13" fmla="*/ 5939497 h 6256135"/>
              <a:gd name="connsiteX14" fmla="*/ 11106174 w 12288138"/>
              <a:gd name="connsiteY14" fmla="*/ 5947364 h 6256135"/>
              <a:gd name="connsiteX15" fmla="*/ 12264257 w 12288138"/>
              <a:gd name="connsiteY15" fmla="*/ 5946318 h 6256135"/>
              <a:gd name="connsiteX16" fmla="*/ 12242403 w 12288138"/>
              <a:gd name="connsiteY16" fmla="*/ 2646672 h 6256135"/>
              <a:gd name="connsiteX17" fmla="*/ 12233051 w 12288138"/>
              <a:gd name="connsiteY17" fmla="*/ 201311 h 6256135"/>
              <a:gd name="connsiteX18" fmla="*/ 11729726 w 12288138"/>
              <a:gd name="connsiteY18" fmla="*/ 132612 h 6256135"/>
              <a:gd name="connsiteX19" fmla="*/ 10438260 w 12288138"/>
              <a:gd name="connsiteY19" fmla="*/ 126057 h 6256135"/>
              <a:gd name="connsiteX20" fmla="*/ 7778825 w 12288138"/>
              <a:gd name="connsiteY20" fmla="*/ 100908 h 6256135"/>
              <a:gd name="connsiteX21" fmla="*/ 2071691 w 12288138"/>
              <a:gd name="connsiteY21" fmla="*/ 24998 h 6256135"/>
              <a:gd name="connsiteX0" fmla="*/ 2071691 w 12281699"/>
              <a:gd name="connsiteY0" fmla="*/ 0 h 6231137"/>
              <a:gd name="connsiteX1" fmla="*/ 483610 w 12281699"/>
              <a:gd name="connsiteY1" fmla="*/ 10761 h 6231137"/>
              <a:gd name="connsiteX2" fmla="*/ 36453 w 12281699"/>
              <a:gd name="connsiteY2" fmla="*/ 26521 h 6231137"/>
              <a:gd name="connsiteX3" fmla="*/ 36452 w 12281699"/>
              <a:gd name="connsiteY3" fmla="*/ 844885 h 6231137"/>
              <a:gd name="connsiteX4" fmla="*/ 17296 w 12281699"/>
              <a:gd name="connsiteY4" fmla="*/ 1369703 h 6231137"/>
              <a:gd name="connsiteX5" fmla="*/ 6679 w 12281699"/>
              <a:gd name="connsiteY5" fmla="*/ 4594908 h 6231137"/>
              <a:gd name="connsiteX6" fmla="*/ 89932 w 12281699"/>
              <a:gd name="connsiteY6" fmla="*/ 5941557 h 6231137"/>
              <a:gd name="connsiteX7" fmla="*/ 2768884 w 12281699"/>
              <a:gd name="connsiteY7" fmla="*/ 5929698 h 6231137"/>
              <a:gd name="connsiteX8" fmla="*/ 4422579 w 12281699"/>
              <a:gd name="connsiteY8" fmla="*/ 5908315 h 6231137"/>
              <a:gd name="connsiteX9" fmla="*/ 5393880 w 12281699"/>
              <a:gd name="connsiteY9" fmla="*/ 5924178 h 6231137"/>
              <a:gd name="connsiteX10" fmla="*/ 5877638 w 12281699"/>
              <a:gd name="connsiteY10" fmla="*/ 6231137 h 6231137"/>
              <a:gd name="connsiteX11" fmla="*/ 6150141 w 12281699"/>
              <a:gd name="connsiteY11" fmla="*/ 5908409 h 6231137"/>
              <a:gd name="connsiteX12" fmla="*/ 9277333 w 12281699"/>
              <a:gd name="connsiteY12" fmla="*/ 5911624 h 6231137"/>
              <a:gd name="connsiteX13" fmla="*/ 10186235 w 12281699"/>
              <a:gd name="connsiteY13" fmla="*/ 5914499 h 6231137"/>
              <a:gd name="connsiteX14" fmla="*/ 11106174 w 12281699"/>
              <a:gd name="connsiteY14" fmla="*/ 5922366 h 6231137"/>
              <a:gd name="connsiteX15" fmla="*/ 12264257 w 12281699"/>
              <a:gd name="connsiteY15" fmla="*/ 5921320 h 6231137"/>
              <a:gd name="connsiteX16" fmla="*/ 12242403 w 12281699"/>
              <a:gd name="connsiteY16" fmla="*/ 2621674 h 6231137"/>
              <a:gd name="connsiteX17" fmla="*/ 12233051 w 12281699"/>
              <a:gd name="connsiteY17" fmla="*/ 176313 h 6231137"/>
              <a:gd name="connsiteX18" fmla="*/ 11729726 w 12281699"/>
              <a:gd name="connsiteY18" fmla="*/ 107614 h 6231137"/>
              <a:gd name="connsiteX19" fmla="*/ 10438260 w 12281699"/>
              <a:gd name="connsiteY19" fmla="*/ 101059 h 6231137"/>
              <a:gd name="connsiteX20" fmla="*/ 7778825 w 12281699"/>
              <a:gd name="connsiteY20" fmla="*/ 75910 h 6231137"/>
              <a:gd name="connsiteX21" fmla="*/ 2071691 w 12281699"/>
              <a:gd name="connsiteY21" fmla="*/ 0 h 6231137"/>
              <a:gd name="connsiteX0" fmla="*/ 2071691 w 12281973"/>
              <a:gd name="connsiteY0" fmla="*/ 17107 h 6248244"/>
              <a:gd name="connsiteX1" fmla="*/ 483610 w 12281973"/>
              <a:gd name="connsiteY1" fmla="*/ 27868 h 6248244"/>
              <a:gd name="connsiteX2" fmla="*/ 36453 w 12281973"/>
              <a:gd name="connsiteY2" fmla="*/ 43628 h 6248244"/>
              <a:gd name="connsiteX3" fmla="*/ 36452 w 12281973"/>
              <a:gd name="connsiteY3" fmla="*/ 861992 h 6248244"/>
              <a:gd name="connsiteX4" fmla="*/ 17296 w 12281973"/>
              <a:gd name="connsiteY4" fmla="*/ 1386810 h 6248244"/>
              <a:gd name="connsiteX5" fmla="*/ 6679 w 12281973"/>
              <a:gd name="connsiteY5" fmla="*/ 4612015 h 6248244"/>
              <a:gd name="connsiteX6" fmla="*/ 89932 w 12281973"/>
              <a:gd name="connsiteY6" fmla="*/ 5958664 h 6248244"/>
              <a:gd name="connsiteX7" fmla="*/ 2768884 w 12281973"/>
              <a:gd name="connsiteY7" fmla="*/ 5946805 h 6248244"/>
              <a:gd name="connsiteX8" fmla="*/ 4422579 w 12281973"/>
              <a:gd name="connsiteY8" fmla="*/ 5925422 h 6248244"/>
              <a:gd name="connsiteX9" fmla="*/ 5393880 w 12281973"/>
              <a:gd name="connsiteY9" fmla="*/ 5941285 h 6248244"/>
              <a:gd name="connsiteX10" fmla="*/ 5877638 w 12281973"/>
              <a:gd name="connsiteY10" fmla="*/ 6248244 h 6248244"/>
              <a:gd name="connsiteX11" fmla="*/ 6150141 w 12281973"/>
              <a:gd name="connsiteY11" fmla="*/ 5925516 h 6248244"/>
              <a:gd name="connsiteX12" fmla="*/ 9277333 w 12281973"/>
              <a:gd name="connsiteY12" fmla="*/ 5928731 h 6248244"/>
              <a:gd name="connsiteX13" fmla="*/ 10186235 w 12281973"/>
              <a:gd name="connsiteY13" fmla="*/ 5931606 h 6248244"/>
              <a:gd name="connsiteX14" fmla="*/ 11106174 w 12281973"/>
              <a:gd name="connsiteY14" fmla="*/ 5939473 h 6248244"/>
              <a:gd name="connsiteX15" fmla="*/ 12264257 w 12281973"/>
              <a:gd name="connsiteY15" fmla="*/ 5938427 h 6248244"/>
              <a:gd name="connsiteX16" fmla="*/ 12242403 w 12281973"/>
              <a:gd name="connsiteY16" fmla="*/ 2638781 h 6248244"/>
              <a:gd name="connsiteX17" fmla="*/ 12233051 w 12281973"/>
              <a:gd name="connsiteY17" fmla="*/ 193420 h 6248244"/>
              <a:gd name="connsiteX18" fmla="*/ 11824723 w 12281973"/>
              <a:gd name="connsiteY18" fmla="*/ 146142 h 6248244"/>
              <a:gd name="connsiteX19" fmla="*/ 10438260 w 12281973"/>
              <a:gd name="connsiteY19" fmla="*/ 118166 h 6248244"/>
              <a:gd name="connsiteX20" fmla="*/ 7778825 w 12281973"/>
              <a:gd name="connsiteY20" fmla="*/ 93017 h 6248244"/>
              <a:gd name="connsiteX21" fmla="*/ 2071691 w 12281973"/>
              <a:gd name="connsiteY21" fmla="*/ 17107 h 6248244"/>
              <a:gd name="connsiteX0" fmla="*/ 2071691 w 12281973"/>
              <a:gd name="connsiteY0" fmla="*/ 19214 h 6250351"/>
              <a:gd name="connsiteX1" fmla="*/ 483610 w 12281973"/>
              <a:gd name="connsiteY1" fmla="*/ 29975 h 6250351"/>
              <a:gd name="connsiteX2" fmla="*/ 36453 w 12281973"/>
              <a:gd name="connsiteY2" fmla="*/ 45735 h 6250351"/>
              <a:gd name="connsiteX3" fmla="*/ 36452 w 12281973"/>
              <a:gd name="connsiteY3" fmla="*/ 864099 h 6250351"/>
              <a:gd name="connsiteX4" fmla="*/ 17296 w 12281973"/>
              <a:gd name="connsiteY4" fmla="*/ 1388917 h 6250351"/>
              <a:gd name="connsiteX5" fmla="*/ 6679 w 12281973"/>
              <a:gd name="connsiteY5" fmla="*/ 4614122 h 6250351"/>
              <a:gd name="connsiteX6" fmla="*/ 89932 w 12281973"/>
              <a:gd name="connsiteY6" fmla="*/ 5960771 h 6250351"/>
              <a:gd name="connsiteX7" fmla="*/ 2768884 w 12281973"/>
              <a:gd name="connsiteY7" fmla="*/ 5948912 h 6250351"/>
              <a:gd name="connsiteX8" fmla="*/ 4422579 w 12281973"/>
              <a:gd name="connsiteY8" fmla="*/ 5927529 h 6250351"/>
              <a:gd name="connsiteX9" fmla="*/ 5393880 w 12281973"/>
              <a:gd name="connsiteY9" fmla="*/ 5943392 h 6250351"/>
              <a:gd name="connsiteX10" fmla="*/ 5877638 w 12281973"/>
              <a:gd name="connsiteY10" fmla="*/ 6250351 h 6250351"/>
              <a:gd name="connsiteX11" fmla="*/ 6150141 w 12281973"/>
              <a:gd name="connsiteY11" fmla="*/ 5927623 h 6250351"/>
              <a:gd name="connsiteX12" fmla="*/ 9277333 w 12281973"/>
              <a:gd name="connsiteY12" fmla="*/ 5930838 h 6250351"/>
              <a:gd name="connsiteX13" fmla="*/ 10186235 w 12281973"/>
              <a:gd name="connsiteY13" fmla="*/ 5933713 h 6250351"/>
              <a:gd name="connsiteX14" fmla="*/ 11106174 w 12281973"/>
              <a:gd name="connsiteY14" fmla="*/ 5941580 h 6250351"/>
              <a:gd name="connsiteX15" fmla="*/ 12264257 w 12281973"/>
              <a:gd name="connsiteY15" fmla="*/ 5940534 h 6250351"/>
              <a:gd name="connsiteX16" fmla="*/ 12242403 w 12281973"/>
              <a:gd name="connsiteY16" fmla="*/ 2640888 h 6250351"/>
              <a:gd name="connsiteX17" fmla="*/ 12233051 w 12281973"/>
              <a:gd name="connsiteY17" fmla="*/ 195527 h 6250351"/>
              <a:gd name="connsiteX18" fmla="*/ 11824723 w 12281973"/>
              <a:gd name="connsiteY18" fmla="*/ 148249 h 6250351"/>
              <a:gd name="connsiteX19" fmla="*/ 10295765 w 12281973"/>
              <a:gd name="connsiteY19" fmla="*/ 141693 h 6250351"/>
              <a:gd name="connsiteX20" fmla="*/ 7778825 w 12281973"/>
              <a:gd name="connsiteY20" fmla="*/ 95124 h 6250351"/>
              <a:gd name="connsiteX21" fmla="*/ 2071691 w 12281973"/>
              <a:gd name="connsiteY21" fmla="*/ 19214 h 6250351"/>
              <a:gd name="connsiteX0" fmla="*/ 2071691 w 12322325"/>
              <a:gd name="connsiteY0" fmla="*/ 0 h 6231137"/>
              <a:gd name="connsiteX1" fmla="*/ 483610 w 12322325"/>
              <a:gd name="connsiteY1" fmla="*/ 10761 h 6231137"/>
              <a:gd name="connsiteX2" fmla="*/ 36453 w 12322325"/>
              <a:gd name="connsiteY2" fmla="*/ 26521 h 6231137"/>
              <a:gd name="connsiteX3" fmla="*/ 36452 w 12322325"/>
              <a:gd name="connsiteY3" fmla="*/ 844885 h 6231137"/>
              <a:gd name="connsiteX4" fmla="*/ 17296 w 12322325"/>
              <a:gd name="connsiteY4" fmla="*/ 1369703 h 6231137"/>
              <a:gd name="connsiteX5" fmla="*/ 6679 w 12322325"/>
              <a:gd name="connsiteY5" fmla="*/ 4594908 h 6231137"/>
              <a:gd name="connsiteX6" fmla="*/ 89932 w 12322325"/>
              <a:gd name="connsiteY6" fmla="*/ 5941557 h 6231137"/>
              <a:gd name="connsiteX7" fmla="*/ 2768884 w 12322325"/>
              <a:gd name="connsiteY7" fmla="*/ 5929698 h 6231137"/>
              <a:gd name="connsiteX8" fmla="*/ 4422579 w 12322325"/>
              <a:gd name="connsiteY8" fmla="*/ 5908315 h 6231137"/>
              <a:gd name="connsiteX9" fmla="*/ 5393880 w 12322325"/>
              <a:gd name="connsiteY9" fmla="*/ 5924178 h 6231137"/>
              <a:gd name="connsiteX10" fmla="*/ 5877638 w 12322325"/>
              <a:gd name="connsiteY10" fmla="*/ 6231137 h 6231137"/>
              <a:gd name="connsiteX11" fmla="*/ 6150141 w 12322325"/>
              <a:gd name="connsiteY11" fmla="*/ 5908409 h 6231137"/>
              <a:gd name="connsiteX12" fmla="*/ 9277333 w 12322325"/>
              <a:gd name="connsiteY12" fmla="*/ 5911624 h 6231137"/>
              <a:gd name="connsiteX13" fmla="*/ 10186235 w 12322325"/>
              <a:gd name="connsiteY13" fmla="*/ 5914499 h 6231137"/>
              <a:gd name="connsiteX14" fmla="*/ 11106174 w 12322325"/>
              <a:gd name="connsiteY14" fmla="*/ 5922366 h 6231137"/>
              <a:gd name="connsiteX15" fmla="*/ 12264257 w 12322325"/>
              <a:gd name="connsiteY15" fmla="*/ 5921320 h 6231137"/>
              <a:gd name="connsiteX16" fmla="*/ 12242403 w 12322325"/>
              <a:gd name="connsiteY16" fmla="*/ 2621674 h 6231137"/>
              <a:gd name="connsiteX17" fmla="*/ 12233051 w 12322325"/>
              <a:gd name="connsiteY17" fmla="*/ 176313 h 6231137"/>
              <a:gd name="connsiteX18" fmla="*/ 11824723 w 12322325"/>
              <a:gd name="connsiteY18" fmla="*/ 129035 h 6231137"/>
              <a:gd name="connsiteX19" fmla="*/ 10295765 w 12322325"/>
              <a:gd name="connsiteY19" fmla="*/ 122479 h 6231137"/>
              <a:gd name="connsiteX20" fmla="*/ 7778825 w 12322325"/>
              <a:gd name="connsiteY20" fmla="*/ 75910 h 6231137"/>
              <a:gd name="connsiteX21" fmla="*/ 2071691 w 12322325"/>
              <a:gd name="connsiteY21" fmla="*/ 0 h 6231137"/>
              <a:gd name="connsiteX0" fmla="*/ 2071691 w 12275492"/>
              <a:gd name="connsiteY0" fmla="*/ 0 h 6231137"/>
              <a:gd name="connsiteX1" fmla="*/ 483610 w 12275492"/>
              <a:gd name="connsiteY1" fmla="*/ 10761 h 6231137"/>
              <a:gd name="connsiteX2" fmla="*/ 36453 w 12275492"/>
              <a:gd name="connsiteY2" fmla="*/ 26521 h 6231137"/>
              <a:gd name="connsiteX3" fmla="*/ 36452 w 12275492"/>
              <a:gd name="connsiteY3" fmla="*/ 844885 h 6231137"/>
              <a:gd name="connsiteX4" fmla="*/ 17296 w 12275492"/>
              <a:gd name="connsiteY4" fmla="*/ 1369703 h 6231137"/>
              <a:gd name="connsiteX5" fmla="*/ 6679 w 12275492"/>
              <a:gd name="connsiteY5" fmla="*/ 4594908 h 6231137"/>
              <a:gd name="connsiteX6" fmla="*/ 89932 w 12275492"/>
              <a:gd name="connsiteY6" fmla="*/ 5941557 h 6231137"/>
              <a:gd name="connsiteX7" fmla="*/ 2768884 w 12275492"/>
              <a:gd name="connsiteY7" fmla="*/ 5929698 h 6231137"/>
              <a:gd name="connsiteX8" fmla="*/ 4422579 w 12275492"/>
              <a:gd name="connsiteY8" fmla="*/ 5908315 h 6231137"/>
              <a:gd name="connsiteX9" fmla="*/ 5393880 w 12275492"/>
              <a:gd name="connsiteY9" fmla="*/ 5924178 h 6231137"/>
              <a:gd name="connsiteX10" fmla="*/ 5877638 w 12275492"/>
              <a:gd name="connsiteY10" fmla="*/ 6231137 h 6231137"/>
              <a:gd name="connsiteX11" fmla="*/ 6150141 w 12275492"/>
              <a:gd name="connsiteY11" fmla="*/ 5908409 h 6231137"/>
              <a:gd name="connsiteX12" fmla="*/ 9277333 w 12275492"/>
              <a:gd name="connsiteY12" fmla="*/ 5911624 h 6231137"/>
              <a:gd name="connsiteX13" fmla="*/ 10186235 w 12275492"/>
              <a:gd name="connsiteY13" fmla="*/ 5914499 h 6231137"/>
              <a:gd name="connsiteX14" fmla="*/ 11106174 w 12275492"/>
              <a:gd name="connsiteY14" fmla="*/ 5922366 h 6231137"/>
              <a:gd name="connsiteX15" fmla="*/ 12264257 w 12275492"/>
              <a:gd name="connsiteY15" fmla="*/ 5921320 h 6231137"/>
              <a:gd name="connsiteX16" fmla="*/ 12242403 w 12275492"/>
              <a:gd name="connsiteY16" fmla="*/ 2621674 h 6231137"/>
              <a:gd name="connsiteX17" fmla="*/ 12233051 w 12275492"/>
              <a:gd name="connsiteY17" fmla="*/ 176313 h 6231137"/>
              <a:gd name="connsiteX18" fmla="*/ 11824723 w 12275492"/>
              <a:gd name="connsiteY18" fmla="*/ 129035 h 6231137"/>
              <a:gd name="connsiteX19" fmla="*/ 10295765 w 12275492"/>
              <a:gd name="connsiteY19" fmla="*/ 122479 h 6231137"/>
              <a:gd name="connsiteX20" fmla="*/ 7778825 w 12275492"/>
              <a:gd name="connsiteY20" fmla="*/ 75910 h 6231137"/>
              <a:gd name="connsiteX21" fmla="*/ 2071691 w 12275492"/>
              <a:gd name="connsiteY21" fmla="*/ 0 h 6231137"/>
              <a:gd name="connsiteX0" fmla="*/ 2071691 w 12313887"/>
              <a:gd name="connsiteY0" fmla="*/ 20004 h 6251141"/>
              <a:gd name="connsiteX1" fmla="*/ 483610 w 12313887"/>
              <a:gd name="connsiteY1" fmla="*/ 30765 h 6251141"/>
              <a:gd name="connsiteX2" fmla="*/ 36453 w 12313887"/>
              <a:gd name="connsiteY2" fmla="*/ 46525 h 6251141"/>
              <a:gd name="connsiteX3" fmla="*/ 36452 w 12313887"/>
              <a:gd name="connsiteY3" fmla="*/ 864889 h 6251141"/>
              <a:gd name="connsiteX4" fmla="*/ 17296 w 12313887"/>
              <a:gd name="connsiteY4" fmla="*/ 1389707 h 6251141"/>
              <a:gd name="connsiteX5" fmla="*/ 6679 w 12313887"/>
              <a:gd name="connsiteY5" fmla="*/ 4614912 h 6251141"/>
              <a:gd name="connsiteX6" fmla="*/ 89932 w 12313887"/>
              <a:gd name="connsiteY6" fmla="*/ 5961561 h 6251141"/>
              <a:gd name="connsiteX7" fmla="*/ 2768884 w 12313887"/>
              <a:gd name="connsiteY7" fmla="*/ 5949702 h 6251141"/>
              <a:gd name="connsiteX8" fmla="*/ 4422579 w 12313887"/>
              <a:gd name="connsiteY8" fmla="*/ 5928319 h 6251141"/>
              <a:gd name="connsiteX9" fmla="*/ 5393880 w 12313887"/>
              <a:gd name="connsiteY9" fmla="*/ 5944182 h 6251141"/>
              <a:gd name="connsiteX10" fmla="*/ 5877638 w 12313887"/>
              <a:gd name="connsiteY10" fmla="*/ 6251141 h 6251141"/>
              <a:gd name="connsiteX11" fmla="*/ 6150141 w 12313887"/>
              <a:gd name="connsiteY11" fmla="*/ 5928413 h 6251141"/>
              <a:gd name="connsiteX12" fmla="*/ 9277333 w 12313887"/>
              <a:gd name="connsiteY12" fmla="*/ 5931628 h 6251141"/>
              <a:gd name="connsiteX13" fmla="*/ 10186235 w 12313887"/>
              <a:gd name="connsiteY13" fmla="*/ 5934503 h 6251141"/>
              <a:gd name="connsiteX14" fmla="*/ 11106174 w 12313887"/>
              <a:gd name="connsiteY14" fmla="*/ 5942370 h 6251141"/>
              <a:gd name="connsiteX15" fmla="*/ 12264257 w 12313887"/>
              <a:gd name="connsiteY15" fmla="*/ 5941324 h 6251141"/>
              <a:gd name="connsiteX16" fmla="*/ 12289901 w 12313887"/>
              <a:gd name="connsiteY16" fmla="*/ 2652389 h 6251141"/>
              <a:gd name="connsiteX17" fmla="*/ 12233051 w 12313887"/>
              <a:gd name="connsiteY17" fmla="*/ 196317 h 6251141"/>
              <a:gd name="connsiteX18" fmla="*/ 11824723 w 12313887"/>
              <a:gd name="connsiteY18" fmla="*/ 149039 h 6251141"/>
              <a:gd name="connsiteX19" fmla="*/ 10295765 w 12313887"/>
              <a:gd name="connsiteY19" fmla="*/ 142483 h 6251141"/>
              <a:gd name="connsiteX20" fmla="*/ 7778825 w 12313887"/>
              <a:gd name="connsiteY20" fmla="*/ 95914 h 6251141"/>
              <a:gd name="connsiteX21" fmla="*/ 2071691 w 12313887"/>
              <a:gd name="connsiteY21" fmla="*/ 20004 h 6251141"/>
              <a:gd name="connsiteX0" fmla="*/ 2071691 w 12332516"/>
              <a:gd name="connsiteY0" fmla="*/ 20004 h 6251141"/>
              <a:gd name="connsiteX1" fmla="*/ 483610 w 12332516"/>
              <a:gd name="connsiteY1" fmla="*/ 30765 h 6251141"/>
              <a:gd name="connsiteX2" fmla="*/ 36453 w 12332516"/>
              <a:gd name="connsiteY2" fmla="*/ 46525 h 6251141"/>
              <a:gd name="connsiteX3" fmla="*/ 36452 w 12332516"/>
              <a:gd name="connsiteY3" fmla="*/ 864889 h 6251141"/>
              <a:gd name="connsiteX4" fmla="*/ 17296 w 12332516"/>
              <a:gd name="connsiteY4" fmla="*/ 1389707 h 6251141"/>
              <a:gd name="connsiteX5" fmla="*/ 6679 w 12332516"/>
              <a:gd name="connsiteY5" fmla="*/ 4614912 h 6251141"/>
              <a:gd name="connsiteX6" fmla="*/ 89932 w 12332516"/>
              <a:gd name="connsiteY6" fmla="*/ 5961561 h 6251141"/>
              <a:gd name="connsiteX7" fmla="*/ 2768884 w 12332516"/>
              <a:gd name="connsiteY7" fmla="*/ 5949702 h 6251141"/>
              <a:gd name="connsiteX8" fmla="*/ 4422579 w 12332516"/>
              <a:gd name="connsiteY8" fmla="*/ 5928319 h 6251141"/>
              <a:gd name="connsiteX9" fmla="*/ 5393880 w 12332516"/>
              <a:gd name="connsiteY9" fmla="*/ 5944182 h 6251141"/>
              <a:gd name="connsiteX10" fmla="*/ 5877638 w 12332516"/>
              <a:gd name="connsiteY10" fmla="*/ 6251141 h 6251141"/>
              <a:gd name="connsiteX11" fmla="*/ 6150141 w 12332516"/>
              <a:gd name="connsiteY11" fmla="*/ 5928413 h 6251141"/>
              <a:gd name="connsiteX12" fmla="*/ 9277333 w 12332516"/>
              <a:gd name="connsiteY12" fmla="*/ 5931628 h 6251141"/>
              <a:gd name="connsiteX13" fmla="*/ 10186235 w 12332516"/>
              <a:gd name="connsiteY13" fmla="*/ 5934503 h 6251141"/>
              <a:gd name="connsiteX14" fmla="*/ 11106174 w 12332516"/>
              <a:gd name="connsiteY14" fmla="*/ 5942370 h 6251141"/>
              <a:gd name="connsiteX15" fmla="*/ 12264257 w 12332516"/>
              <a:gd name="connsiteY15" fmla="*/ 5941324 h 6251141"/>
              <a:gd name="connsiteX16" fmla="*/ 12289901 w 12332516"/>
              <a:gd name="connsiteY16" fmla="*/ 2652389 h 6251141"/>
              <a:gd name="connsiteX17" fmla="*/ 12280552 w 12332516"/>
              <a:gd name="connsiteY17" fmla="*/ 196317 h 6251141"/>
              <a:gd name="connsiteX18" fmla="*/ 11824723 w 12332516"/>
              <a:gd name="connsiteY18" fmla="*/ 149039 h 6251141"/>
              <a:gd name="connsiteX19" fmla="*/ 10295765 w 12332516"/>
              <a:gd name="connsiteY19" fmla="*/ 142483 h 6251141"/>
              <a:gd name="connsiteX20" fmla="*/ 7778825 w 12332516"/>
              <a:gd name="connsiteY20" fmla="*/ 95914 h 6251141"/>
              <a:gd name="connsiteX21" fmla="*/ 2071691 w 12332516"/>
              <a:gd name="connsiteY21" fmla="*/ 20004 h 6251141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2652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578608 w 12322347"/>
              <a:gd name="connsiteY1" fmla="*/ 42448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261685 w 12322347"/>
              <a:gd name="connsiteY0" fmla="*/ 10365 h 6188689"/>
              <a:gd name="connsiteX1" fmla="*/ 578608 w 12322347"/>
              <a:gd name="connsiteY1" fmla="*/ 0 h 6188689"/>
              <a:gd name="connsiteX2" fmla="*/ 36453 w 12322347"/>
              <a:gd name="connsiteY2" fmla="*/ 26323 h 6188689"/>
              <a:gd name="connsiteX3" fmla="*/ 36452 w 12322347"/>
              <a:gd name="connsiteY3" fmla="*/ 802437 h 6188689"/>
              <a:gd name="connsiteX4" fmla="*/ 17296 w 12322347"/>
              <a:gd name="connsiteY4" fmla="*/ 1327255 h 6188689"/>
              <a:gd name="connsiteX5" fmla="*/ 6679 w 12322347"/>
              <a:gd name="connsiteY5" fmla="*/ 4552460 h 6188689"/>
              <a:gd name="connsiteX6" fmla="*/ 89932 w 12322347"/>
              <a:gd name="connsiteY6" fmla="*/ 5899109 h 6188689"/>
              <a:gd name="connsiteX7" fmla="*/ 2768884 w 12322347"/>
              <a:gd name="connsiteY7" fmla="*/ 5887250 h 6188689"/>
              <a:gd name="connsiteX8" fmla="*/ 4422579 w 12322347"/>
              <a:gd name="connsiteY8" fmla="*/ 5865867 h 6188689"/>
              <a:gd name="connsiteX9" fmla="*/ 5393880 w 12322347"/>
              <a:gd name="connsiteY9" fmla="*/ 5881730 h 6188689"/>
              <a:gd name="connsiteX10" fmla="*/ 5877638 w 12322347"/>
              <a:gd name="connsiteY10" fmla="*/ 6188689 h 6188689"/>
              <a:gd name="connsiteX11" fmla="*/ 6150141 w 12322347"/>
              <a:gd name="connsiteY11" fmla="*/ 5865961 h 6188689"/>
              <a:gd name="connsiteX12" fmla="*/ 9277333 w 12322347"/>
              <a:gd name="connsiteY12" fmla="*/ 5869176 h 6188689"/>
              <a:gd name="connsiteX13" fmla="*/ 10186235 w 12322347"/>
              <a:gd name="connsiteY13" fmla="*/ 5872051 h 6188689"/>
              <a:gd name="connsiteX14" fmla="*/ 11106174 w 12322347"/>
              <a:gd name="connsiteY14" fmla="*/ 5879918 h 6188689"/>
              <a:gd name="connsiteX15" fmla="*/ 12264257 w 12322347"/>
              <a:gd name="connsiteY15" fmla="*/ 5878872 h 6188689"/>
              <a:gd name="connsiteX16" fmla="*/ 12289901 w 12322347"/>
              <a:gd name="connsiteY16" fmla="*/ 2589937 h 6188689"/>
              <a:gd name="connsiteX17" fmla="*/ 12280552 w 12322347"/>
              <a:gd name="connsiteY17" fmla="*/ 133865 h 6188689"/>
              <a:gd name="connsiteX18" fmla="*/ 11824723 w 12322347"/>
              <a:gd name="connsiteY18" fmla="*/ 86587 h 6188689"/>
              <a:gd name="connsiteX19" fmla="*/ 10295765 w 12322347"/>
              <a:gd name="connsiteY19" fmla="*/ 80031 h 6188689"/>
              <a:gd name="connsiteX20" fmla="*/ 7778825 w 12322347"/>
              <a:gd name="connsiteY20" fmla="*/ 33462 h 6188689"/>
              <a:gd name="connsiteX21" fmla="*/ 2261685 w 12322347"/>
              <a:gd name="connsiteY21" fmla="*/ 10365 h 6188689"/>
              <a:gd name="connsiteX0" fmla="*/ 2261685 w 12322347"/>
              <a:gd name="connsiteY0" fmla="*/ 0 h 6178324"/>
              <a:gd name="connsiteX1" fmla="*/ 816102 w 12322347"/>
              <a:gd name="connsiteY1" fmla="*/ 10760 h 6178324"/>
              <a:gd name="connsiteX2" fmla="*/ 36453 w 12322347"/>
              <a:gd name="connsiteY2" fmla="*/ 15958 h 6178324"/>
              <a:gd name="connsiteX3" fmla="*/ 36452 w 12322347"/>
              <a:gd name="connsiteY3" fmla="*/ 792072 h 6178324"/>
              <a:gd name="connsiteX4" fmla="*/ 17296 w 12322347"/>
              <a:gd name="connsiteY4" fmla="*/ 1316890 h 6178324"/>
              <a:gd name="connsiteX5" fmla="*/ 6679 w 12322347"/>
              <a:gd name="connsiteY5" fmla="*/ 4542095 h 6178324"/>
              <a:gd name="connsiteX6" fmla="*/ 89932 w 12322347"/>
              <a:gd name="connsiteY6" fmla="*/ 5888744 h 6178324"/>
              <a:gd name="connsiteX7" fmla="*/ 2768884 w 12322347"/>
              <a:gd name="connsiteY7" fmla="*/ 5876885 h 6178324"/>
              <a:gd name="connsiteX8" fmla="*/ 4422579 w 12322347"/>
              <a:gd name="connsiteY8" fmla="*/ 5855502 h 6178324"/>
              <a:gd name="connsiteX9" fmla="*/ 5393880 w 12322347"/>
              <a:gd name="connsiteY9" fmla="*/ 5871365 h 6178324"/>
              <a:gd name="connsiteX10" fmla="*/ 5877638 w 12322347"/>
              <a:gd name="connsiteY10" fmla="*/ 6178324 h 6178324"/>
              <a:gd name="connsiteX11" fmla="*/ 6150141 w 12322347"/>
              <a:gd name="connsiteY11" fmla="*/ 5855596 h 6178324"/>
              <a:gd name="connsiteX12" fmla="*/ 9277333 w 12322347"/>
              <a:gd name="connsiteY12" fmla="*/ 5858811 h 6178324"/>
              <a:gd name="connsiteX13" fmla="*/ 10186235 w 12322347"/>
              <a:gd name="connsiteY13" fmla="*/ 5861686 h 6178324"/>
              <a:gd name="connsiteX14" fmla="*/ 11106174 w 12322347"/>
              <a:gd name="connsiteY14" fmla="*/ 5869553 h 6178324"/>
              <a:gd name="connsiteX15" fmla="*/ 12264257 w 12322347"/>
              <a:gd name="connsiteY15" fmla="*/ 5868507 h 6178324"/>
              <a:gd name="connsiteX16" fmla="*/ 12289901 w 12322347"/>
              <a:gd name="connsiteY16" fmla="*/ 2579572 h 6178324"/>
              <a:gd name="connsiteX17" fmla="*/ 12280552 w 12322347"/>
              <a:gd name="connsiteY17" fmla="*/ 123500 h 6178324"/>
              <a:gd name="connsiteX18" fmla="*/ 11824723 w 12322347"/>
              <a:gd name="connsiteY18" fmla="*/ 76222 h 6178324"/>
              <a:gd name="connsiteX19" fmla="*/ 10295765 w 12322347"/>
              <a:gd name="connsiteY19" fmla="*/ 69666 h 6178324"/>
              <a:gd name="connsiteX20" fmla="*/ 7778825 w 12322347"/>
              <a:gd name="connsiteY20" fmla="*/ 23097 h 6178324"/>
              <a:gd name="connsiteX21" fmla="*/ 2261685 w 12322347"/>
              <a:gd name="connsiteY21" fmla="*/ 0 h 617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22347" h="6178324">
                <a:moveTo>
                  <a:pt x="2261685" y="0"/>
                </a:moveTo>
                <a:lnTo>
                  <a:pt x="816102" y="10760"/>
                </a:lnTo>
                <a:lnTo>
                  <a:pt x="36453" y="15958"/>
                </a:lnTo>
                <a:cubicBezTo>
                  <a:pt x="36453" y="288746"/>
                  <a:pt x="36452" y="519284"/>
                  <a:pt x="36452" y="792072"/>
                </a:cubicBezTo>
                <a:cubicBezTo>
                  <a:pt x="37984" y="902748"/>
                  <a:pt x="15764" y="1206214"/>
                  <a:pt x="17296" y="1316890"/>
                </a:cubicBezTo>
                <a:cubicBezTo>
                  <a:pt x="32125" y="1752674"/>
                  <a:pt x="-17301" y="3705146"/>
                  <a:pt x="6679" y="4542095"/>
                </a:cubicBezTo>
                <a:cubicBezTo>
                  <a:pt x="46570" y="5225386"/>
                  <a:pt x="-51265" y="5916324"/>
                  <a:pt x="89932" y="5888744"/>
                </a:cubicBezTo>
                <a:cubicBezTo>
                  <a:pt x="879263" y="5903089"/>
                  <a:pt x="1955065" y="5877266"/>
                  <a:pt x="2768884" y="5876885"/>
                </a:cubicBezTo>
                <a:lnTo>
                  <a:pt x="4422579" y="5855502"/>
                </a:lnTo>
                <a:lnTo>
                  <a:pt x="5393880" y="5871365"/>
                </a:lnTo>
                <a:cubicBezTo>
                  <a:pt x="5664089" y="6007274"/>
                  <a:pt x="5704024" y="6065354"/>
                  <a:pt x="5877638" y="6178324"/>
                </a:cubicBezTo>
                <a:cubicBezTo>
                  <a:pt x="5954187" y="6102215"/>
                  <a:pt x="6049125" y="5996227"/>
                  <a:pt x="6150141" y="5855596"/>
                </a:cubicBezTo>
                <a:cubicBezTo>
                  <a:pt x="6237130" y="5852856"/>
                  <a:pt x="8916121" y="5865726"/>
                  <a:pt x="9277333" y="5858811"/>
                </a:cubicBezTo>
                <a:lnTo>
                  <a:pt x="10186235" y="5861686"/>
                </a:lnTo>
                <a:lnTo>
                  <a:pt x="11106174" y="5869553"/>
                </a:lnTo>
                <a:cubicBezTo>
                  <a:pt x="11463837" y="5859889"/>
                  <a:pt x="12237326" y="5912260"/>
                  <a:pt x="12264257" y="5868507"/>
                </a:cubicBezTo>
                <a:cubicBezTo>
                  <a:pt x="12302700" y="5662987"/>
                  <a:pt x="12276557" y="4364873"/>
                  <a:pt x="12289901" y="2579572"/>
                </a:cubicBezTo>
                <a:cubicBezTo>
                  <a:pt x="12338262" y="1498304"/>
                  <a:pt x="12330432" y="544926"/>
                  <a:pt x="12280552" y="123500"/>
                </a:cubicBezTo>
                <a:cubicBezTo>
                  <a:pt x="12274271" y="70433"/>
                  <a:pt x="12155521" y="85194"/>
                  <a:pt x="11824723" y="76222"/>
                </a:cubicBezTo>
                <a:cubicBezTo>
                  <a:pt x="11493925" y="67250"/>
                  <a:pt x="10495817" y="85585"/>
                  <a:pt x="10295765" y="69666"/>
                </a:cubicBezTo>
                <a:lnTo>
                  <a:pt x="7778825" y="23097"/>
                </a:lnTo>
                <a:lnTo>
                  <a:pt x="2261685" y="0"/>
                </a:ln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BFD6B65-6A90-4C50-9533-D82D69013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6379954" y="821227"/>
            <a:ext cx="5689735" cy="5117957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214933 w 12114253"/>
              <a:gd name="connsiteY9" fmla="*/ 5924178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308929 w 12114253"/>
              <a:gd name="connsiteY8" fmla="*/ 5926717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952198 w 12173707"/>
              <a:gd name="connsiteY0" fmla="*/ 0 h 6231137"/>
              <a:gd name="connsiteX1" fmla="*/ 364117 w 12173707"/>
              <a:gd name="connsiteY1" fmla="*/ 10761 h 6231137"/>
              <a:gd name="connsiteX2" fmla="*/ 59454 w 12173707"/>
              <a:gd name="connsiteY2" fmla="*/ 47942 h 6231137"/>
              <a:gd name="connsiteX3" fmla="*/ 59454 w 12173707"/>
              <a:gd name="connsiteY3" fmla="*/ 909146 h 6231137"/>
              <a:gd name="connsiteX4" fmla="*/ 64051 w 12173707"/>
              <a:gd name="connsiteY4" fmla="*/ 909146 h 6231137"/>
              <a:gd name="connsiteX5" fmla="*/ 148426 w 12173707"/>
              <a:gd name="connsiteY5" fmla="*/ 3523848 h 6231137"/>
              <a:gd name="connsiteX6" fmla="*/ 41689 w 12173707"/>
              <a:gd name="connsiteY6" fmla="*/ 5941555 h 6231137"/>
              <a:gd name="connsiteX7" fmla="*/ 2649391 w 12173707"/>
              <a:gd name="connsiteY7" fmla="*/ 5929698 h 6231137"/>
              <a:gd name="connsiteX8" fmla="*/ 4303086 w 12173707"/>
              <a:gd name="connsiteY8" fmla="*/ 5908315 h 6231137"/>
              <a:gd name="connsiteX9" fmla="*/ 5274387 w 12173707"/>
              <a:gd name="connsiteY9" fmla="*/ 5924178 h 6231137"/>
              <a:gd name="connsiteX10" fmla="*/ 5758145 w 12173707"/>
              <a:gd name="connsiteY10" fmla="*/ 6231137 h 6231137"/>
              <a:gd name="connsiteX11" fmla="*/ 6030648 w 12173707"/>
              <a:gd name="connsiteY11" fmla="*/ 5908409 h 6231137"/>
              <a:gd name="connsiteX12" fmla="*/ 9157840 w 12173707"/>
              <a:gd name="connsiteY12" fmla="*/ 5911624 h 6231137"/>
              <a:gd name="connsiteX13" fmla="*/ 10066742 w 12173707"/>
              <a:gd name="connsiteY13" fmla="*/ 5914499 h 6231137"/>
              <a:gd name="connsiteX14" fmla="*/ 10986681 w 12173707"/>
              <a:gd name="connsiteY14" fmla="*/ 5922366 h 6231137"/>
              <a:gd name="connsiteX15" fmla="*/ 12144764 w 12173707"/>
              <a:gd name="connsiteY15" fmla="*/ 5921320 h 6231137"/>
              <a:gd name="connsiteX16" fmla="*/ 12122910 w 12173707"/>
              <a:gd name="connsiteY16" fmla="*/ 2621674 h 6231137"/>
              <a:gd name="connsiteX17" fmla="*/ 12113558 w 12173707"/>
              <a:gd name="connsiteY17" fmla="*/ 176313 h 6231137"/>
              <a:gd name="connsiteX18" fmla="*/ 11348991 w 12173707"/>
              <a:gd name="connsiteY18" fmla="*/ 107615 h 6231137"/>
              <a:gd name="connsiteX19" fmla="*/ 10318767 w 12173707"/>
              <a:gd name="connsiteY19" fmla="*/ 101059 h 6231137"/>
              <a:gd name="connsiteX20" fmla="*/ 7659332 w 12173707"/>
              <a:gd name="connsiteY20" fmla="*/ 75910 h 6231137"/>
              <a:gd name="connsiteX21" fmla="*/ 1952198 w 12173707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9 w 12201124"/>
              <a:gd name="connsiteY5" fmla="*/ 3534559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8 w 12201124"/>
              <a:gd name="connsiteY5" fmla="*/ 4337852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86334 w 12207843"/>
              <a:gd name="connsiteY0" fmla="*/ 0 h 6231137"/>
              <a:gd name="connsiteX1" fmla="*/ 398253 w 12207843"/>
              <a:gd name="connsiteY1" fmla="*/ 10761 h 6231137"/>
              <a:gd name="connsiteX2" fmla="*/ 93590 w 12207843"/>
              <a:gd name="connsiteY2" fmla="*/ 47942 h 6231137"/>
              <a:gd name="connsiteX3" fmla="*/ 93590 w 12207843"/>
              <a:gd name="connsiteY3" fmla="*/ 909146 h 6231137"/>
              <a:gd name="connsiteX4" fmla="*/ 98187 w 12207843"/>
              <a:gd name="connsiteY4" fmla="*/ 909146 h 6231137"/>
              <a:gd name="connsiteX5" fmla="*/ 40067 w 12207843"/>
              <a:gd name="connsiteY5" fmla="*/ 4337852 h 6231137"/>
              <a:gd name="connsiteX6" fmla="*/ 75825 w 12207843"/>
              <a:gd name="connsiteY6" fmla="*/ 5941555 h 6231137"/>
              <a:gd name="connsiteX7" fmla="*/ 2683527 w 12207843"/>
              <a:gd name="connsiteY7" fmla="*/ 5929698 h 6231137"/>
              <a:gd name="connsiteX8" fmla="*/ 4337222 w 12207843"/>
              <a:gd name="connsiteY8" fmla="*/ 5908315 h 6231137"/>
              <a:gd name="connsiteX9" fmla="*/ 5308523 w 12207843"/>
              <a:gd name="connsiteY9" fmla="*/ 5924178 h 6231137"/>
              <a:gd name="connsiteX10" fmla="*/ 5792281 w 12207843"/>
              <a:gd name="connsiteY10" fmla="*/ 6231137 h 6231137"/>
              <a:gd name="connsiteX11" fmla="*/ 6064784 w 12207843"/>
              <a:gd name="connsiteY11" fmla="*/ 5908409 h 6231137"/>
              <a:gd name="connsiteX12" fmla="*/ 9191976 w 12207843"/>
              <a:gd name="connsiteY12" fmla="*/ 5911624 h 6231137"/>
              <a:gd name="connsiteX13" fmla="*/ 10100878 w 12207843"/>
              <a:gd name="connsiteY13" fmla="*/ 5914499 h 6231137"/>
              <a:gd name="connsiteX14" fmla="*/ 11020817 w 12207843"/>
              <a:gd name="connsiteY14" fmla="*/ 5922366 h 6231137"/>
              <a:gd name="connsiteX15" fmla="*/ 12178900 w 12207843"/>
              <a:gd name="connsiteY15" fmla="*/ 5921320 h 6231137"/>
              <a:gd name="connsiteX16" fmla="*/ 12157046 w 12207843"/>
              <a:gd name="connsiteY16" fmla="*/ 2621674 h 6231137"/>
              <a:gd name="connsiteX17" fmla="*/ 12147694 w 12207843"/>
              <a:gd name="connsiteY17" fmla="*/ 176313 h 6231137"/>
              <a:gd name="connsiteX18" fmla="*/ 11383127 w 12207843"/>
              <a:gd name="connsiteY18" fmla="*/ 107615 h 6231137"/>
              <a:gd name="connsiteX19" fmla="*/ 10352903 w 12207843"/>
              <a:gd name="connsiteY19" fmla="*/ 101059 h 6231137"/>
              <a:gd name="connsiteX20" fmla="*/ 7693468 w 12207843"/>
              <a:gd name="connsiteY20" fmla="*/ 75910 h 6231137"/>
              <a:gd name="connsiteX21" fmla="*/ 1986334 w 12207843"/>
              <a:gd name="connsiteY21" fmla="*/ 0 h 6231137"/>
              <a:gd name="connsiteX0" fmla="*/ 1973709 w 12195218"/>
              <a:gd name="connsiteY0" fmla="*/ 0 h 6231137"/>
              <a:gd name="connsiteX1" fmla="*/ 385628 w 12195218"/>
              <a:gd name="connsiteY1" fmla="*/ 10761 h 6231137"/>
              <a:gd name="connsiteX2" fmla="*/ 80965 w 12195218"/>
              <a:gd name="connsiteY2" fmla="*/ 47942 h 6231137"/>
              <a:gd name="connsiteX3" fmla="*/ 80965 w 12195218"/>
              <a:gd name="connsiteY3" fmla="*/ 909146 h 6231137"/>
              <a:gd name="connsiteX4" fmla="*/ 85562 w 12195218"/>
              <a:gd name="connsiteY4" fmla="*/ 909146 h 6231137"/>
              <a:gd name="connsiteX5" fmla="*/ 27442 w 12195218"/>
              <a:gd name="connsiteY5" fmla="*/ 4337852 h 6231137"/>
              <a:gd name="connsiteX6" fmla="*/ 63200 w 12195218"/>
              <a:gd name="connsiteY6" fmla="*/ 5941555 h 6231137"/>
              <a:gd name="connsiteX7" fmla="*/ 2670902 w 12195218"/>
              <a:gd name="connsiteY7" fmla="*/ 5929698 h 6231137"/>
              <a:gd name="connsiteX8" fmla="*/ 4324597 w 12195218"/>
              <a:gd name="connsiteY8" fmla="*/ 5908315 h 6231137"/>
              <a:gd name="connsiteX9" fmla="*/ 5295898 w 12195218"/>
              <a:gd name="connsiteY9" fmla="*/ 5924178 h 6231137"/>
              <a:gd name="connsiteX10" fmla="*/ 5779656 w 12195218"/>
              <a:gd name="connsiteY10" fmla="*/ 6231137 h 6231137"/>
              <a:gd name="connsiteX11" fmla="*/ 6052159 w 12195218"/>
              <a:gd name="connsiteY11" fmla="*/ 5908409 h 6231137"/>
              <a:gd name="connsiteX12" fmla="*/ 9179351 w 12195218"/>
              <a:gd name="connsiteY12" fmla="*/ 5911624 h 6231137"/>
              <a:gd name="connsiteX13" fmla="*/ 10088253 w 12195218"/>
              <a:gd name="connsiteY13" fmla="*/ 5914499 h 6231137"/>
              <a:gd name="connsiteX14" fmla="*/ 11008192 w 12195218"/>
              <a:gd name="connsiteY14" fmla="*/ 5922366 h 6231137"/>
              <a:gd name="connsiteX15" fmla="*/ 12166275 w 12195218"/>
              <a:gd name="connsiteY15" fmla="*/ 5921320 h 6231137"/>
              <a:gd name="connsiteX16" fmla="*/ 12144421 w 12195218"/>
              <a:gd name="connsiteY16" fmla="*/ 2621674 h 6231137"/>
              <a:gd name="connsiteX17" fmla="*/ 12135069 w 12195218"/>
              <a:gd name="connsiteY17" fmla="*/ 176313 h 6231137"/>
              <a:gd name="connsiteX18" fmla="*/ 11370502 w 12195218"/>
              <a:gd name="connsiteY18" fmla="*/ 107615 h 6231137"/>
              <a:gd name="connsiteX19" fmla="*/ 10340278 w 12195218"/>
              <a:gd name="connsiteY19" fmla="*/ 101059 h 6231137"/>
              <a:gd name="connsiteX20" fmla="*/ 7680843 w 12195218"/>
              <a:gd name="connsiteY20" fmla="*/ 75910 h 6231137"/>
              <a:gd name="connsiteX21" fmla="*/ 1973709 w 12195218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92826 w 12202482"/>
              <a:gd name="connsiteY4" fmla="*/ 909146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21578 w 12202482"/>
              <a:gd name="connsiteY4" fmla="*/ 994830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142494 w 12256747"/>
              <a:gd name="connsiteY3" fmla="*/ 909146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4594 w 12256747"/>
              <a:gd name="connsiteY4" fmla="*/ 1176912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54471 w 12275980"/>
              <a:gd name="connsiteY0" fmla="*/ 0 h 6231137"/>
              <a:gd name="connsiteX1" fmla="*/ 466390 w 12275980"/>
              <a:gd name="connsiteY1" fmla="*/ 10761 h 6231137"/>
              <a:gd name="connsiteX2" fmla="*/ 19233 w 12275980"/>
              <a:gd name="connsiteY2" fmla="*/ 26521 h 6231137"/>
              <a:gd name="connsiteX3" fmla="*/ 19232 w 12275980"/>
              <a:gd name="connsiteY3" fmla="*/ 844885 h 6231137"/>
              <a:gd name="connsiteX4" fmla="*/ 76 w 12275980"/>
              <a:gd name="connsiteY4" fmla="*/ 1369703 h 6231137"/>
              <a:gd name="connsiteX5" fmla="*/ 84455 w 12275980"/>
              <a:gd name="connsiteY5" fmla="*/ 4530644 h 6231137"/>
              <a:gd name="connsiteX6" fmla="*/ 143962 w 12275980"/>
              <a:gd name="connsiteY6" fmla="*/ 5941555 h 6231137"/>
              <a:gd name="connsiteX7" fmla="*/ 2751664 w 12275980"/>
              <a:gd name="connsiteY7" fmla="*/ 5929698 h 6231137"/>
              <a:gd name="connsiteX8" fmla="*/ 4405359 w 12275980"/>
              <a:gd name="connsiteY8" fmla="*/ 5908315 h 6231137"/>
              <a:gd name="connsiteX9" fmla="*/ 5376660 w 12275980"/>
              <a:gd name="connsiteY9" fmla="*/ 5924178 h 6231137"/>
              <a:gd name="connsiteX10" fmla="*/ 5860418 w 12275980"/>
              <a:gd name="connsiteY10" fmla="*/ 6231137 h 6231137"/>
              <a:gd name="connsiteX11" fmla="*/ 6132921 w 12275980"/>
              <a:gd name="connsiteY11" fmla="*/ 5908409 h 6231137"/>
              <a:gd name="connsiteX12" fmla="*/ 9260113 w 12275980"/>
              <a:gd name="connsiteY12" fmla="*/ 5911624 h 6231137"/>
              <a:gd name="connsiteX13" fmla="*/ 10169015 w 12275980"/>
              <a:gd name="connsiteY13" fmla="*/ 5914499 h 6231137"/>
              <a:gd name="connsiteX14" fmla="*/ 11088954 w 12275980"/>
              <a:gd name="connsiteY14" fmla="*/ 5922366 h 6231137"/>
              <a:gd name="connsiteX15" fmla="*/ 12247037 w 12275980"/>
              <a:gd name="connsiteY15" fmla="*/ 5921320 h 6231137"/>
              <a:gd name="connsiteX16" fmla="*/ 12225183 w 12275980"/>
              <a:gd name="connsiteY16" fmla="*/ 2621674 h 6231137"/>
              <a:gd name="connsiteX17" fmla="*/ 12215831 w 12275980"/>
              <a:gd name="connsiteY17" fmla="*/ 176313 h 6231137"/>
              <a:gd name="connsiteX18" fmla="*/ 11451264 w 12275980"/>
              <a:gd name="connsiteY18" fmla="*/ 107615 h 6231137"/>
              <a:gd name="connsiteX19" fmla="*/ 10421040 w 12275980"/>
              <a:gd name="connsiteY19" fmla="*/ 101059 h 6231137"/>
              <a:gd name="connsiteX20" fmla="*/ 7761605 w 12275980"/>
              <a:gd name="connsiteY20" fmla="*/ 75910 h 6231137"/>
              <a:gd name="connsiteX21" fmla="*/ 2054471 w 1227598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161182 w 12293200"/>
              <a:gd name="connsiteY6" fmla="*/ 5941555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89932 w 12293200"/>
              <a:gd name="connsiteY6" fmla="*/ 5941557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88138"/>
              <a:gd name="connsiteY0" fmla="*/ 24998 h 6256135"/>
              <a:gd name="connsiteX1" fmla="*/ 483610 w 12288138"/>
              <a:gd name="connsiteY1" fmla="*/ 35759 h 6256135"/>
              <a:gd name="connsiteX2" fmla="*/ 36453 w 12288138"/>
              <a:gd name="connsiteY2" fmla="*/ 51519 h 6256135"/>
              <a:gd name="connsiteX3" fmla="*/ 36452 w 12288138"/>
              <a:gd name="connsiteY3" fmla="*/ 869883 h 6256135"/>
              <a:gd name="connsiteX4" fmla="*/ 17296 w 12288138"/>
              <a:gd name="connsiteY4" fmla="*/ 1394701 h 6256135"/>
              <a:gd name="connsiteX5" fmla="*/ 6679 w 12288138"/>
              <a:gd name="connsiteY5" fmla="*/ 4619906 h 6256135"/>
              <a:gd name="connsiteX6" fmla="*/ 89932 w 12288138"/>
              <a:gd name="connsiteY6" fmla="*/ 5966555 h 6256135"/>
              <a:gd name="connsiteX7" fmla="*/ 2768884 w 12288138"/>
              <a:gd name="connsiteY7" fmla="*/ 5954696 h 6256135"/>
              <a:gd name="connsiteX8" fmla="*/ 4422579 w 12288138"/>
              <a:gd name="connsiteY8" fmla="*/ 5933313 h 6256135"/>
              <a:gd name="connsiteX9" fmla="*/ 5393880 w 12288138"/>
              <a:gd name="connsiteY9" fmla="*/ 5949176 h 6256135"/>
              <a:gd name="connsiteX10" fmla="*/ 5877638 w 12288138"/>
              <a:gd name="connsiteY10" fmla="*/ 6256135 h 6256135"/>
              <a:gd name="connsiteX11" fmla="*/ 6150141 w 12288138"/>
              <a:gd name="connsiteY11" fmla="*/ 5933407 h 6256135"/>
              <a:gd name="connsiteX12" fmla="*/ 9277333 w 12288138"/>
              <a:gd name="connsiteY12" fmla="*/ 5936622 h 6256135"/>
              <a:gd name="connsiteX13" fmla="*/ 10186235 w 12288138"/>
              <a:gd name="connsiteY13" fmla="*/ 5939497 h 6256135"/>
              <a:gd name="connsiteX14" fmla="*/ 11106174 w 12288138"/>
              <a:gd name="connsiteY14" fmla="*/ 5947364 h 6256135"/>
              <a:gd name="connsiteX15" fmla="*/ 12264257 w 12288138"/>
              <a:gd name="connsiteY15" fmla="*/ 5946318 h 6256135"/>
              <a:gd name="connsiteX16" fmla="*/ 12242403 w 12288138"/>
              <a:gd name="connsiteY16" fmla="*/ 2646672 h 6256135"/>
              <a:gd name="connsiteX17" fmla="*/ 12233051 w 12288138"/>
              <a:gd name="connsiteY17" fmla="*/ 201311 h 6256135"/>
              <a:gd name="connsiteX18" fmla="*/ 11729726 w 12288138"/>
              <a:gd name="connsiteY18" fmla="*/ 132612 h 6256135"/>
              <a:gd name="connsiteX19" fmla="*/ 10438260 w 12288138"/>
              <a:gd name="connsiteY19" fmla="*/ 126057 h 6256135"/>
              <a:gd name="connsiteX20" fmla="*/ 7778825 w 12288138"/>
              <a:gd name="connsiteY20" fmla="*/ 100908 h 6256135"/>
              <a:gd name="connsiteX21" fmla="*/ 2071691 w 12288138"/>
              <a:gd name="connsiteY21" fmla="*/ 24998 h 6256135"/>
              <a:gd name="connsiteX0" fmla="*/ 2071691 w 12281699"/>
              <a:gd name="connsiteY0" fmla="*/ 0 h 6231137"/>
              <a:gd name="connsiteX1" fmla="*/ 483610 w 12281699"/>
              <a:gd name="connsiteY1" fmla="*/ 10761 h 6231137"/>
              <a:gd name="connsiteX2" fmla="*/ 36453 w 12281699"/>
              <a:gd name="connsiteY2" fmla="*/ 26521 h 6231137"/>
              <a:gd name="connsiteX3" fmla="*/ 36452 w 12281699"/>
              <a:gd name="connsiteY3" fmla="*/ 844885 h 6231137"/>
              <a:gd name="connsiteX4" fmla="*/ 17296 w 12281699"/>
              <a:gd name="connsiteY4" fmla="*/ 1369703 h 6231137"/>
              <a:gd name="connsiteX5" fmla="*/ 6679 w 12281699"/>
              <a:gd name="connsiteY5" fmla="*/ 4594908 h 6231137"/>
              <a:gd name="connsiteX6" fmla="*/ 89932 w 12281699"/>
              <a:gd name="connsiteY6" fmla="*/ 5941557 h 6231137"/>
              <a:gd name="connsiteX7" fmla="*/ 2768884 w 12281699"/>
              <a:gd name="connsiteY7" fmla="*/ 5929698 h 6231137"/>
              <a:gd name="connsiteX8" fmla="*/ 4422579 w 12281699"/>
              <a:gd name="connsiteY8" fmla="*/ 5908315 h 6231137"/>
              <a:gd name="connsiteX9" fmla="*/ 5393880 w 12281699"/>
              <a:gd name="connsiteY9" fmla="*/ 5924178 h 6231137"/>
              <a:gd name="connsiteX10" fmla="*/ 5877638 w 12281699"/>
              <a:gd name="connsiteY10" fmla="*/ 6231137 h 6231137"/>
              <a:gd name="connsiteX11" fmla="*/ 6150141 w 12281699"/>
              <a:gd name="connsiteY11" fmla="*/ 5908409 h 6231137"/>
              <a:gd name="connsiteX12" fmla="*/ 9277333 w 12281699"/>
              <a:gd name="connsiteY12" fmla="*/ 5911624 h 6231137"/>
              <a:gd name="connsiteX13" fmla="*/ 10186235 w 12281699"/>
              <a:gd name="connsiteY13" fmla="*/ 5914499 h 6231137"/>
              <a:gd name="connsiteX14" fmla="*/ 11106174 w 12281699"/>
              <a:gd name="connsiteY14" fmla="*/ 5922366 h 6231137"/>
              <a:gd name="connsiteX15" fmla="*/ 12264257 w 12281699"/>
              <a:gd name="connsiteY15" fmla="*/ 5921320 h 6231137"/>
              <a:gd name="connsiteX16" fmla="*/ 12242403 w 12281699"/>
              <a:gd name="connsiteY16" fmla="*/ 2621674 h 6231137"/>
              <a:gd name="connsiteX17" fmla="*/ 12233051 w 12281699"/>
              <a:gd name="connsiteY17" fmla="*/ 176313 h 6231137"/>
              <a:gd name="connsiteX18" fmla="*/ 11729726 w 12281699"/>
              <a:gd name="connsiteY18" fmla="*/ 107614 h 6231137"/>
              <a:gd name="connsiteX19" fmla="*/ 10438260 w 12281699"/>
              <a:gd name="connsiteY19" fmla="*/ 101059 h 6231137"/>
              <a:gd name="connsiteX20" fmla="*/ 7778825 w 12281699"/>
              <a:gd name="connsiteY20" fmla="*/ 75910 h 6231137"/>
              <a:gd name="connsiteX21" fmla="*/ 2071691 w 12281699"/>
              <a:gd name="connsiteY21" fmla="*/ 0 h 6231137"/>
              <a:gd name="connsiteX0" fmla="*/ 2071691 w 12281973"/>
              <a:gd name="connsiteY0" fmla="*/ 17107 h 6248244"/>
              <a:gd name="connsiteX1" fmla="*/ 483610 w 12281973"/>
              <a:gd name="connsiteY1" fmla="*/ 27868 h 6248244"/>
              <a:gd name="connsiteX2" fmla="*/ 36453 w 12281973"/>
              <a:gd name="connsiteY2" fmla="*/ 43628 h 6248244"/>
              <a:gd name="connsiteX3" fmla="*/ 36452 w 12281973"/>
              <a:gd name="connsiteY3" fmla="*/ 861992 h 6248244"/>
              <a:gd name="connsiteX4" fmla="*/ 17296 w 12281973"/>
              <a:gd name="connsiteY4" fmla="*/ 1386810 h 6248244"/>
              <a:gd name="connsiteX5" fmla="*/ 6679 w 12281973"/>
              <a:gd name="connsiteY5" fmla="*/ 4612015 h 6248244"/>
              <a:gd name="connsiteX6" fmla="*/ 89932 w 12281973"/>
              <a:gd name="connsiteY6" fmla="*/ 5958664 h 6248244"/>
              <a:gd name="connsiteX7" fmla="*/ 2768884 w 12281973"/>
              <a:gd name="connsiteY7" fmla="*/ 5946805 h 6248244"/>
              <a:gd name="connsiteX8" fmla="*/ 4422579 w 12281973"/>
              <a:gd name="connsiteY8" fmla="*/ 5925422 h 6248244"/>
              <a:gd name="connsiteX9" fmla="*/ 5393880 w 12281973"/>
              <a:gd name="connsiteY9" fmla="*/ 5941285 h 6248244"/>
              <a:gd name="connsiteX10" fmla="*/ 5877638 w 12281973"/>
              <a:gd name="connsiteY10" fmla="*/ 6248244 h 6248244"/>
              <a:gd name="connsiteX11" fmla="*/ 6150141 w 12281973"/>
              <a:gd name="connsiteY11" fmla="*/ 5925516 h 6248244"/>
              <a:gd name="connsiteX12" fmla="*/ 9277333 w 12281973"/>
              <a:gd name="connsiteY12" fmla="*/ 5928731 h 6248244"/>
              <a:gd name="connsiteX13" fmla="*/ 10186235 w 12281973"/>
              <a:gd name="connsiteY13" fmla="*/ 5931606 h 6248244"/>
              <a:gd name="connsiteX14" fmla="*/ 11106174 w 12281973"/>
              <a:gd name="connsiteY14" fmla="*/ 5939473 h 6248244"/>
              <a:gd name="connsiteX15" fmla="*/ 12264257 w 12281973"/>
              <a:gd name="connsiteY15" fmla="*/ 5938427 h 6248244"/>
              <a:gd name="connsiteX16" fmla="*/ 12242403 w 12281973"/>
              <a:gd name="connsiteY16" fmla="*/ 2638781 h 6248244"/>
              <a:gd name="connsiteX17" fmla="*/ 12233051 w 12281973"/>
              <a:gd name="connsiteY17" fmla="*/ 193420 h 6248244"/>
              <a:gd name="connsiteX18" fmla="*/ 11824723 w 12281973"/>
              <a:gd name="connsiteY18" fmla="*/ 146142 h 6248244"/>
              <a:gd name="connsiteX19" fmla="*/ 10438260 w 12281973"/>
              <a:gd name="connsiteY19" fmla="*/ 118166 h 6248244"/>
              <a:gd name="connsiteX20" fmla="*/ 7778825 w 12281973"/>
              <a:gd name="connsiteY20" fmla="*/ 93017 h 6248244"/>
              <a:gd name="connsiteX21" fmla="*/ 2071691 w 12281973"/>
              <a:gd name="connsiteY21" fmla="*/ 17107 h 6248244"/>
              <a:gd name="connsiteX0" fmla="*/ 2071691 w 12281973"/>
              <a:gd name="connsiteY0" fmla="*/ 19214 h 6250351"/>
              <a:gd name="connsiteX1" fmla="*/ 483610 w 12281973"/>
              <a:gd name="connsiteY1" fmla="*/ 29975 h 6250351"/>
              <a:gd name="connsiteX2" fmla="*/ 36453 w 12281973"/>
              <a:gd name="connsiteY2" fmla="*/ 45735 h 6250351"/>
              <a:gd name="connsiteX3" fmla="*/ 36452 w 12281973"/>
              <a:gd name="connsiteY3" fmla="*/ 864099 h 6250351"/>
              <a:gd name="connsiteX4" fmla="*/ 17296 w 12281973"/>
              <a:gd name="connsiteY4" fmla="*/ 1388917 h 6250351"/>
              <a:gd name="connsiteX5" fmla="*/ 6679 w 12281973"/>
              <a:gd name="connsiteY5" fmla="*/ 4614122 h 6250351"/>
              <a:gd name="connsiteX6" fmla="*/ 89932 w 12281973"/>
              <a:gd name="connsiteY6" fmla="*/ 5960771 h 6250351"/>
              <a:gd name="connsiteX7" fmla="*/ 2768884 w 12281973"/>
              <a:gd name="connsiteY7" fmla="*/ 5948912 h 6250351"/>
              <a:gd name="connsiteX8" fmla="*/ 4422579 w 12281973"/>
              <a:gd name="connsiteY8" fmla="*/ 5927529 h 6250351"/>
              <a:gd name="connsiteX9" fmla="*/ 5393880 w 12281973"/>
              <a:gd name="connsiteY9" fmla="*/ 5943392 h 6250351"/>
              <a:gd name="connsiteX10" fmla="*/ 5877638 w 12281973"/>
              <a:gd name="connsiteY10" fmla="*/ 6250351 h 6250351"/>
              <a:gd name="connsiteX11" fmla="*/ 6150141 w 12281973"/>
              <a:gd name="connsiteY11" fmla="*/ 5927623 h 6250351"/>
              <a:gd name="connsiteX12" fmla="*/ 9277333 w 12281973"/>
              <a:gd name="connsiteY12" fmla="*/ 5930838 h 6250351"/>
              <a:gd name="connsiteX13" fmla="*/ 10186235 w 12281973"/>
              <a:gd name="connsiteY13" fmla="*/ 5933713 h 6250351"/>
              <a:gd name="connsiteX14" fmla="*/ 11106174 w 12281973"/>
              <a:gd name="connsiteY14" fmla="*/ 5941580 h 6250351"/>
              <a:gd name="connsiteX15" fmla="*/ 12264257 w 12281973"/>
              <a:gd name="connsiteY15" fmla="*/ 5940534 h 6250351"/>
              <a:gd name="connsiteX16" fmla="*/ 12242403 w 12281973"/>
              <a:gd name="connsiteY16" fmla="*/ 2640888 h 6250351"/>
              <a:gd name="connsiteX17" fmla="*/ 12233051 w 12281973"/>
              <a:gd name="connsiteY17" fmla="*/ 195527 h 6250351"/>
              <a:gd name="connsiteX18" fmla="*/ 11824723 w 12281973"/>
              <a:gd name="connsiteY18" fmla="*/ 148249 h 6250351"/>
              <a:gd name="connsiteX19" fmla="*/ 10295765 w 12281973"/>
              <a:gd name="connsiteY19" fmla="*/ 141693 h 6250351"/>
              <a:gd name="connsiteX20" fmla="*/ 7778825 w 12281973"/>
              <a:gd name="connsiteY20" fmla="*/ 95124 h 6250351"/>
              <a:gd name="connsiteX21" fmla="*/ 2071691 w 12281973"/>
              <a:gd name="connsiteY21" fmla="*/ 19214 h 6250351"/>
              <a:gd name="connsiteX0" fmla="*/ 2071691 w 12322325"/>
              <a:gd name="connsiteY0" fmla="*/ 0 h 6231137"/>
              <a:gd name="connsiteX1" fmla="*/ 483610 w 12322325"/>
              <a:gd name="connsiteY1" fmla="*/ 10761 h 6231137"/>
              <a:gd name="connsiteX2" fmla="*/ 36453 w 12322325"/>
              <a:gd name="connsiteY2" fmla="*/ 26521 h 6231137"/>
              <a:gd name="connsiteX3" fmla="*/ 36452 w 12322325"/>
              <a:gd name="connsiteY3" fmla="*/ 844885 h 6231137"/>
              <a:gd name="connsiteX4" fmla="*/ 17296 w 12322325"/>
              <a:gd name="connsiteY4" fmla="*/ 1369703 h 6231137"/>
              <a:gd name="connsiteX5" fmla="*/ 6679 w 12322325"/>
              <a:gd name="connsiteY5" fmla="*/ 4594908 h 6231137"/>
              <a:gd name="connsiteX6" fmla="*/ 89932 w 12322325"/>
              <a:gd name="connsiteY6" fmla="*/ 5941557 h 6231137"/>
              <a:gd name="connsiteX7" fmla="*/ 2768884 w 12322325"/>
              <a:gd name="connsiteY7" fmla="*/ 5929698 h 6231137"/>
              <a:gd name="connsiteX8" fmla="*/ 4422579 w 12322325"/>
              <a:gd name="connsiteY8" fmla="*/ 5908315 h 6231137"/>
              <a:gd name="connsiteX9" fmla="*/ 5393880 w 12322325"/>
              <a:gd name="connsiteY9" fmla="*/ 5924178 h 6231137"/>
              <a:gd name="connsiteX10" fmla="*/ 5877638 w 12322325"/>
              <a:gd name="connsiteY10" fmla="*/ 6231137 h 6231137"/>
              <a:gd name="connsiteX11" fmla="*/ 6150141 w 12322325"/>
              <a:gd name="connsiteY11" fmla="*/ 5908409 h 6231137"/>
              <a:gd name="connsiteX12" fmla="*/ 9277333 w 12322325"/>
              <a:gd name="connsiteY12" fmla="*/ 5911624 h 6231137"/>
              <a:gd name="connsiteX13" fmla="*/ 10186235 w 12322325"/>
              <a:gd name="connsiteY13" fmla="*/ 5914499 h 6231137"/>
              <a:gd name="connsiteX14" fmla="*/ 11106174 w 12322325"/>
              <a:gd name="connsiteY14" fmla="*/ 5922366 h 6231137"/>
              <a:gd name="connsiteX15" fmla="*/ 12264257 w 12322325"/>
              <a:gd name="connsiteY15" fmla="*/ 5921320 h 6231137"/>
              <a:gd name="connsiteX16" fmla="*/ 12242403 w 12322325"/>
              <a:gd name="connsiteY16" fmla="*/ 2621674 h 6231137"/>
              <a:gd name="connsiteX17" fmla="*/ 12233051 w 12322325"/>
              <a:gd name="connsiteY17" fmla="*/ 176313 h 6231137"/>
              <a:gd name="connsiteX18" fmla="*/ 11824723 w 12322325"/>
              <a:gd name="connsiteY18" fmla="*/ 129035 h 6231137"/>
              <a:gd name="connsiteX19" fmla="*/ 10295765 w 12322325"/>
              <a:gd name="connsiteY19" fmla="*/ 122479 h 6231137"/>
              <a:gd name="connsiteX20" fmla="*/ 7778825 w 12322325"/>
              <a:gd name="connsiteY20" fmla="*/ 75910 h 6231137"/>
              <a:gd name="connsiteX21" fmla="*/ 2071691 w 12322325"/>
              <a:gd name="connsiteY21" fmla="*/ 0 h 6231137"/>
              <a:gd name="connsiteX0" fmla="*/ 2071691 w 12275492"/>
              <a:gd name="connsiteY0" fmla="*/ 0 h 6231137"/>
              <a:gd name="connsiteX1" fmla="*/ 483610 w 12275492"/>
              <a:gd name="connsiteY1" fmla="*/ 10761 h 6231137"/>
              <a:gd name="connsiteX2" fmla="*/ 36453 w 12275492"/>
              <a:gd name="connsiteY2" fmla="*/ 26521 h 6231137"/>
              <a:gd name="connsiteX3" fmla="*/ 36452 w 12275492"/>
              <a:gd name="connsiteY3" fmla="*/ 844885 h 6231137"/>
              <a:gd name="connsiteX4" fmla="*/ 17296 w 12275492"/>
              <a:gd name="connsiteY4" fmla="*/ 1369703 h 6231137"/>
              <a:gd name="connsiteX5" fmla="*/ 6679 w 12275492"/>
              <a:gd name="connsiteY5" fmla="*/ 4594908 h 6231137"/>
              <a:gd name="connsiteX6" fmla="*/ 89932 w 12275492"/>
              <a:gd name="connsiteY6" fmla="*/ 5941557 h 6231137"/>
              <a:gd name="connsiteX7" fmla="*/ 2768884 w 12275492"/>
              <a:gd name="connsiteY7" fmla="*/ 5929698 h 6231137"/>
              <a:gd name="connsiteX8" fmla="*/ 4422579 w 12275492"/>
              <a:gd name="connsiteY8" fmla="*/ 5908315 h 6231137"/>
              <a:gd name="connsiteX9" fmla="*/ 5393880 w 12275492"/>
              <a:gd name="connsiteY9" fmla="*/ 5924178 h 6231137"/>
              <a:gd name="connsiteX10" fmla="*/ 5877638 w 12275492"/>
              <a:gd name="connsiteY10" fmla="*/ 6231137 h 6231137"/>
              <a:gd name="connsiteX11" fmla="*/ 6150141 w 12275492"/>
              <a:gd name="connsiteY11" fmla="*/ 5908409 h 6231137"/>
              <a:gd name="connsiteX12" fmla="*/ 9277333 w 12275492"/>
              <a:gd name="connsiteY12" fmla="*/ 5911624 h 6231137"/>
              <a:gd name="connsiteX13" fmla="*/ 10186235 w 12275492"/>
              <a:gd name="connsiteY13" fmla="*/ 5914499 h 6231137"/>
              <a:gd name="connsiteX14" fmla="*/ 11106174 w 12275492"/>
              <a:gd name="connsiteY14" fmla="*/ 5922366 h 6231137"/>
              <a:gd name="connsiteX15" fmla="*/ 12264257 w 12275492"/>
              <a:gd name="connsiteY15" fmla="*/ 5921320 h 6231137"/>
              <a:gd name="connsiteX16" fmla="*/ 12242403 w 12275492"/>
              <a:gd name="connsiteY16" fmla="*/ 2621674 h 6231137"/>
              <a:gd name="connsiteX17" fmla="*/ 12233051 w 12275492"/>
              <a:gd name="connsiteY17" fmla="*/ 176313 h 6231137"/>
              <a:gd name="connsiteX18" fmla="*/ 11824723 w 12275492"/>
              <a:gd name="connsiteY18" fmla="*/ 129035 h 6231137"/>
              <a:gd name="connsiteX19" fmla="*/ 10295765 w 12275492"/>
              <a:gd name="connsiteY19" fmla="*/ 122479 h 6231137"/>
              <a:gd name="connsiteX20" fmla="*/ 7778825 w 12275492"/>
              <a:gd name="connsiteY20" fmla="*/ 75910 h 6231137"/>
              <a:gd name="connsiteX21" fmla="*/ 2071691 w 12275492"/>
              <a:gd name="connsiteY21" fmla="*/ 0 h 6231137"/>
              <a:gd name="connsiteX0" fmla="*/ 2071691 w 12313887"/>
              <a:gd name="connsiteY0" fmla="*/ 20004 h 6251141"/>
              <a:gd name="connsiteX1" fmla="*/ 483610 w 12313887"/>
              <a:gd name="connsiteY1" fmla="*/ 30765 h 6251141"/>
              <a:gd name="connsiteX2" fmla="*/ 36453 w 12313887"/>
              <a:gd name="connsiteY2" fmla="*/ 46525 h 6251141"/>
              <a:gd name="connsiteX3" fmla="*/ 36452 w 12313887"/>
              <a:gd name="connsiteY3" fmla="*/ 864889 h 6251141"/>
              <a:gd name="connsiteX4" fmla="*/ 17296 w 12313887"/>
              <a:gd name="connsiteY4" fmla="*/ 1389707 h 6251141"/>
              <a:gd name="connsiteX5" fmla="*/ 6679 w 12313887"/>
              <a:gd name="connsiteY5" fmla="*/ 4614912 h 6251141"/>
              <a:gd name="connsiteX6" fmla="*/ 89932 w 12313887"/>
              <a:gd name="connsiteY6" fmla="*/ 5961561 h 6251141"/>
              <a:gd name="connsiteX7" fmla="*/ 2768884 w 12313887"/>
              <a:gd name="connsiteY7" fmla="*/ 5949702 h 6251141"/>
              <a:gd name="connsiteX8" fmla="*/ 4422579 w 12313887"/>
              <a:gd name="connsiteY8" fmla="*/ 5928319 h 6251141"/>
              <a:gd name="connsiteX9" fmla="*/ 5393880 w 12313887"/>
              <a:gd name="connsiteY9" fmla="*/ 5944182 h 6251141"/>
              <a:gd name="connsiteX10" fmla="*/ 5877638 w 12313887"/>
              <a:gd name="connsiteY10" fmla="*/ 6251141 h 6251141"/>
              <a:gd name="connsiteX11" fmla="*/ 6150141 w 12313887"/>
              <a:gd name="connsiteY11" fmla="*/ 5928413 h 6251141"/>
              <a:gd name="connsiteX12" fmla="*/ 9277333 w 12313887"/>
              <a:gd name="connsiteY12" fmla="*/ 5931628 h 6251141"/>
              <a:gd name="connsiteX13" fmla="*/ 10186235 w 12313887"/>
              <a:gd name="connsiteY13" fmla="*/ 5934503 h 6251141"/>
              <a:gd name="connsiteX14" fmla="*/ 11106174 w 12313887"/>
              <a:gd name="connsiteY14" fmla="*/ 5942370 h 6251141"/>
              <a:gd name="connsiteX15" fmla="*/ 12264257 w 12313887"/>
              <a:gd name="connsiteY15" fmla="*/ 5941324 h 6251141"/>
              <a:gd name="connsiteX16" fmla="*/ 12289901 w 12313887"/>
              <a:gd name="connsiteY16" fmla="*/ 2652389 h 6251141"/>
              <a:gd name="connsiteX17" fmla="*/ 12233051 w 12313887"/>
              <a:gd name="connsiteY17" fmla="*/ 196317 h 6251141"/>
              <a:gd name="connsiteX18" fmla="*/ 11824723 w 12313887"/>
              <a:gd name="connsiteY18" fmla="*/ 149039 h 6251141"/>
              <a:gd name="connsiteX19" fmla="*/ 10295765 w 12313887"/>
              <a:gd name="connsiteY19" fmla="*/ 142483 h 6251141"/>
              <a:gd name="connsiteX20" fmla="*/ 7778825 w 12313887"/>
              <a:gd name="connsiteY20" fmla="*/ 95914 h 6251141"/>
              <a:gd name="connsiteX21" fmla="*/ 2071691 w 12313887"/>
              <a:gd name="connsiteY21" fmla="*/ 20004 h 6251141"/>
              <a:gd name="connsiteX0" fmla="*/ 2071691 w 12332516"/>
              <a:gd name="connsiteY0" fmla="*/ 20004 h 6251141"/>
              <a:gd name="connsiteX1" fmla="*/ 483610 w 12332516"/>
              <a:gd name="connsiteY1" fmla="*/ 30765 h 6251141"/>
              <a:gd name="connsiteX2" fmla="*/ 36453 w 12332516"/>
              <a:gd name="connsiteY2" fmla="*/ 46525 h 6251141"/>
              <a:gd name="connsiteX3" fmla="*/ 36452 w 12332516"/>
              <a:gd name="connsiteY3" fmla="*/ 864889 h 6251141"/>
              <a:gd name="connsiteX4" fmla="*/ 17296 w 12332516"/>
              <a:gd name="connsiteY4" fmla="*/ 1389707 h 6251141"/>
              <a:gd name="connsiteX5" fmla="*/ 6679 w 12332516"/>
              <a:gd name="connsiteY5" fmla="*/ 4614912 h 6251141"/>
              <a:gd name="connsiteX6" fmla="*/ 89932 w 12332516"/>
              <a:gd name="connsiteY6" fmla="*/ 5961561 h 6251141"/>
              <a:gd name="connsiteX7" fmla="*/ 2768884 w 12332516"/>
              <a:gd name="connsiteY7" fmla="*/ 5949702 h 6251141"/>
              <a:gd name="connsiteX8" fmla="*/ 4422579 w 12332516"/>
              <a:gd name="connsiteY8" fmla="*/ 5928319 h 6251141"/>
              <a:gd name="connsiteX9" fmla="*/ 5393880 w 12332516"/>
              <a:gd name="connsiteY9" fmla="*/ 5944182 h 6251141"/>
              <a:gd name="connsiteX10" fmla="*/ 5877638 w 12332516"/>
              <a:gd name="connsiteY10" fmla="*/ 6251141 h 6251141"/>
              <a:gd name="connsiteX11" fmla="*/ 6150141 w 12332516"/>
              <a:gd name="connsiteY11" fmla="*/ 5928413 h 6251141"/>
              <a:gd name="connsiteX12" fmla="*/ 9277333 w 12332516"/>
              <a:gd name="connsiteY12" fmla="*/ 5931628 h 6251141"/>
              <a:gd name="connsiteX13" fmla="*/ 10186235 w 12332516"/>
              <a:gd name="connsiteY13" fmla="*/ 5934503 h 6251141"/>
              <a:gd name="connsiteX14" fmla="*/ 11106174 w 12332516"/>
              <a:gd name="connsiteY14" fmla="*/ 5942370 h 6251141"/>
              <a:gd name="connsiteX15" fmla="*/ 12264257 w 12332516"/>
              <a:gd name="connsiteY15" fmla="*/ 5941324 h 6251141"/>
              <a:gd name="connsiteX16" fmla="*/ 12289901 w 12332516"/>
              <a:gd name="connsiteY16" fmla="*/ 2652389 h 6251141"/>
              <a:gd name="connsiteX17" fmla="*/ 12280552 w 12332516"/>
              <a:gd name="connsiteY17" fmla="*/ 196317 h 6251141"/>
              <a:gd name="connsiteX18" fmla="*/ 11824723 w 12332516"/>
              <a:gd name="connsiteY18" fmla="*/ 149039 h 6251141"/>
              <a:gd name="connsiteX19" fmla="*/ 10295765 w 12332516"/>
              <a:gd name="connsiteY19" fmla="*/ 142483 h 6251141"/>
              <a:gd name="connsiteX20" fmla="*/ 7778825 w 12332516"/>
              <a:gd name="connsiteY20" fmla="*/ 95914 h 6251141"/>
              <a:gd name="connsiteX21" fmla="*/ 2071691 w 12332516"/>
              <a:gd name="connsiteY21" fmla="*/ 20004 h 6251141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2652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578608 w 12322347"/>
              <a:gd name="connsiteY1" fmla="*/ 42448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261685 w 12322347"/>
              <a:gd name="connsiteY0" fmla="*/ 10365 h 6188689"/>
              <a:gd name="connsiteX1" fmla="*/ 578608 w 12322347"/>
              <a:gd name="connsiteY1" fmla="*/ 0 h 6188689"/>
              <a:gd name="connsiteX2" fmla="*/ 36453 w 12322347"/>
              <a:gd name="connsiteY2" fmla="*/ 26323 h 6188689"/>
              <a:gd name="connsiteX3" fmla="*/ 36452 w 12322347"/>
              <a:gd name="connsiteY3" fmla="*/ 802437 h 6188689"/>
              <a:gd name="connsiteX4" fmla="*/ 17296 w 12322347"/>
              <a:gd name="connsiteY4" fmla="*/ 1327255 h 6188689"/>
              <a:gd name="connsiteX5" fmla="*/ 6679 w 12322347"/>
              <a:gd name="connsiteY5" fmla="*/ 4552460 h 6188689"/>
              <a:gd name="connsiteX6" fmla="*/ 89932 w 12322347"/>
              <a:gd name="connsiteY6" fmla="*/ 5899109 h 6188689"/>
              <a:gd name="connsiteX7" fmla="*/ 2768884 w 12322347"/>
              <a:gd name="connsiteY7" fmla="*/ 5887250 h 6188689"/>
              <a:gd name="connsiteX8" fmla="*/ 4422579 w 12322347"/>
              <a:gd name="connsiteY8" fmla="*/ 5865867 h 6188689"/>
              <a:gd name="connsiteX9" fmla="*/ 5393880 w 12322347"/>
              <a:gd name="connsiteY9" fmla="*/ 5881730 h 6188689"/>
              <a:gd name="connsiteX10" fmla="*/ 5877638 w 12322347"/>
              <a:gd name="connsiteY10" fmla="*/ 6188689 h 6188689"/>
              <a:gd name="connsiteX11" fmla="*/ 6150141 w 12322347"/>
              <a:gd name="connsiteY11" fmla="*/ 5865961 h 6188689"/>
              <a:gd name="connsiteX12" fmla="*/ 9277333 w 12322347"/>
              <a:gd name="connsiteY12" fmla="*/ 5869176 h 6188689"/>
              <a:gd name="connsiteX13" fmla="*/ 10186235 w 12322347"/>
              <a:gd name="connsiteY13" fmla="*/ 5872051 h 6188689"/>
              <a:gd name="connsiteX14" fmla="*/ 11106174 w 12322347"/>
              <a:gd name="connsiteY14" fmla="*/ 5879918 h 6188689"/>
              <a:gd name="connsiteX15" fmla="*/ 12264257 w 12322347"/>
              <a:gd name="connsiteY15" fmla="*/ 5878872 h 6188689"/>
              <a:gd name="connsiteX16" fmla="*/ 12289901 w 12322347"/>
              <a:gd name="connsiteY16" fmla="*/ 2589937 h 6188689"/>
              <a:gd name="connsiteX17" fmla="*/ 12280552 w 12322347"/>
              <a:gd name="connsiteY17" fmla="*/ 133865 h 6188689"/>
              <a:gd name="connsiteX18" fmla="*/ 11824723 w 12322347"/>
              <a:gd name="connsiteY18" fmla="*/ 86587 h 6188689"/>
              <a:gd name="connsiteX19" fmla="*/ 10295765 w 12322347"/>
              <a:gd name="connsiteY19" fmla="*/ 80031 h 6188689"/>
              <a:gd name="connsiteX20" fmla="*/ 7778825 w 12322347"/>
              <a:gd name="connsiteY20" fmla="*/ 33462 h 6188689"/>
              <a:gd name="connsiteX21" fmla="*/ 2261685 w 12322347"/>
              <a:gd name="connsiteY21" fmla="*/ 10365 h 6188689"/>
              <a:gd name="connsiteX0" fmla="*/ 2261685 w 12322347"/>
              <a:gd name="connsiteY0" fmla="*/ 0 h 6178324"/>
              <a:gd name="connsiteX1" fmla="*/ 816102 w 12322347"/>
              <a:gd name="connsiteY1" fmla="*/ 10760 h 6178324"/>
              <a:gd name="connsiteX2" fmla="*/ 36453 w 12322347"/>
              <a:gd name="connsiteY2" fmla="*/ 15958 h 6178324"/>
              <a:gd name="connsiteX3" fmla="*/ 36452 w 12322347"/>
              <a:gd name="connsiteY3" fmla="*/ 792072 h 6178324"/>
              <a:gd name="connsiteX4" fmla="*/ 17296 w 12322347"/>
              <a:gd name="connsiteY4" fmla="*/ 1316890 h 6178324"/>
              <a:gd name="connsiteX5" fmla="*/ 6679 w 12322347"/>
              <a:gd name="connsiteY5" fmla="*/ 4542095 h 6178324"/>
              <a:gd name="connsiteX6" fmla="*/ 89932 w 12322347"/>
              <a:gd name="connsiteY6" fmla="*/ 5888744 h 6178324"/>
              <a:gd name="connsiteX7" fmla="*/ 2768884 w 12322347"/>
              <a:gd name="connsiteY7" fmla="*/ 5876885 h 6178324"/>
              <a:gd name="connsiteX8" fmla="*/ 4422579 w 12322347"/>
              <a:gd name="connsiteY8" fmla="*/ 5855502 h 6178324"/>
              <a:gd name="connsiteX9" fmla="*/ 5393880 w 12322347"/>
              <a:gd name="connsiteY9" fmla="*/ 5871365 h 6178324"/>
              <a:gd name="connsiteX10" fmla="*/ 5877638 w 12322347"/>
              <a:gd name="connsiteY10" fmla="*/ 6178324 h 6178324"/>
              <a:gd name="connsiteX11" fmla="*/ 6150141 w 12322347"/>
              <a:gd name="connsiteY11" fmla="*/ 5855596 h 6178324"/>
              <a:gd name="connsiteX12" fmla="*/ 9277333 w 12322347"/>
              <a:gd name="connsiteY12" fmla="*/ 5858811 h 6178324"/>
              <a:gd name="connsiteX13" fmla="*/ 10186235 w 12322347"/>
              <a:gd name="connsiteY13" fmla="*/ 5861686 h 6178324"/>
              <a:gd name="connsiteX14" fmla="*/ 11106174 w 12322347"/>
              <a:gd name="connsiteY14" fmla="*/ 5869553 h 6178324"/>
              <a:gd name="connsiteX15" fmla="*/ 12264257 w 12322347"/>
              <a:gd name="connsiteY15" fmla="*/ 5868507 h 6178324"/>
              <a:gd name="connsiteX16" fmla="*/ 12289901 w 12322347"/>
              <a:gd name="connsiteY16" fmla="*/ 2579572 h 6178324"/>
              <a:gd name="connsiteX17" fmla="*/ 12280552 w 12322347"/>
              <a:gd name="connsiteY17" fmla="*/ 123500 h 6178324"/>
              <a:gd name="connsiteX18" fmla="*/ 11824723 w 12322347"/>
              <a:gd name="connsiteY18" fmla="*/ 76222 h 6178324"/>
              <a:gd name="connsiteX19" fmla="*/ 10295765 w 12322347"/>
              <a:gd name="connsiteY19" fmla="*/ 69666 h 6178324"/>
              <a:gd name="connsiteX20" fmla="*/ 7778825 w 12322347"/>
              <a:gd name="connsiteY20" fmla="*/ 23097 h 6178324"/>
              <a:gd name="connsiteX21" fmla="*/ 2261685 w 12322347"/>
              <a:gd name="connsiteY21" fmla="*/ 0 h 617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22347" h="6178324">
                <a:moveTo>
                  <a:pt x="2261685" y="0"/>
                </a:moveTo>
                <a:lnTo>
                  <a:pt x="816102" y="10760"/>
                </a:lnTo>
                <a:lnTo>
                  <a:pt x="36453" y="15958"/>
                </a:lnTo>
                <a:cubicBezTo>
                  <a:pt x="36453" y="288746"/>
                  <a:pt x="36452" y="519284"/>
                  <a:pt x="36452" y="792072"/>
                </a:cubicBezTo>
                <a:cubicBezTo>
                  <a:pt x="37984" y="902748"/>
                  <a:pt x="15764" y="1206214"/>
                  <a:pt x="17296" y="1316890"/>
                </a:cubicBezTo>
                <a:cubicBezTo>
                  <a:pt x="32125" y="1752674"/>
                  <a:pt x="-17301" y="3705146"/>
                  <a:pt x="6679" y="4542095"/>
                </a:cubicBezTo>
                <a:cubicBezTo>
                  <a:pt x="46570" y="5225386"/>
                  <a:pt x="-51265" y="5916324"/>
                  <a:pt x="89932" y="5888744"/>
                </a:cubicBezTo>
                <a:cubicBezTo>
                  <a:pt x="879263" y="5903089"/>
                  <a:pt x="1955065" y="5877266"/>
                  <a:pt x="2768884" y="5876885"/>
                </a:cubicBezTo>
                <a:lnTo>
                  <a:pt x="4422579" y="5855502"/>
                </a:lnTo>
                <a:lnTo>
                  <a:pt x="5393880" y="5871365"/>
                </a:lnTo>
                <a:cubicBezTo>
                  <a:pt x="5664089" y="6007274"/>
                  <a:pt x="5704024" y="6065354"/>
                  <a:pt x="5877638" y="6178324"/>
                </a:cubicBezTo>
                <a:cubicBezTo>
                  <a:pt x="5954187" y="6102215"/>
                  <a:pt x="6049125" y="5996227"/>
                  <a:pt x="6150141" y="5855596"/>
                </a:cubicBezTo>
                <a:cubicBezTo>
                  <a:pt x="6237130" y="5852856"/>
                  <a:pt x="8916121" y="5865726"/>
                  <a:pt x="9277333" y="5858811"/>
                </a:cubicBezTo>
                <a:lnTo>
                  <a:pt x="10186235" y="5861686"/>
                </a:lnTo>
                <a:lnTo>
                  <a:pt x="11106174" y="5869553"/>
                </a:lnTo>
                <a:cubicBezTo>
                  <a:pt x="11463837" y="5859889"/>
                  <a:pt x="12237326" y="5912260"/>
                  <a:pt x="12264257" y="5868507"/>
                </a:cubicBezTo>
                <a:cubicBezTo>
                  <a:pt x="12302700" y="5662987"/>
                  <a:pt x="12276557" y="4364873"/>
                  <a:pt x="12289901" y="2579572"/>
                </a:cubicBezTo>
                <a:cubicBezTo>
                  <a:pt x="12338262" y="1498304"/>
                  <a:pt x="12330432" y="544926"/>
                  <a:pt x="12280552" y="123500"/>
                </a:cubicBezTo>
                <a:cubicBezTo>
                  <a:pt x="12274271" y="70433"/>
                  <a:pt x="12155521" y="85194"/>
                  <a:pt x="11824723" y="76222"/>
                </a:cubicBezTo>
                <a:cubicBezTo>
                  <a:pt x="11493925" y="67250"/>
                  <a:pt x="10495817" y="85585"/>
                  <a:pt x="10295765" y="69666"/>
                </a:cubicBezTo>
                <a:lnTo>
                  <a:pt x="7778825" y="23097"/>
                </a:lnTo>
                <a:lnTo>
                  <a:pt x="2261685" y="0"/>
                </a:ln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39FA11-3553-C865-B8B0-558FA4E0C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0" y="657361"/>
            <a:ext cx="4546600" cy="24003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0BF9E5C-4600-4DD9-2E19-371022A1A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500" y="3179685"/>
            <a:ext cx="4546600" cy="30099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3F3EB8B-9A8E-89EF-E5E4-126356379100}"/>
              </a:ext>
            </a:extLst>
          </p:cNvPr>
          <p:cNvSpPr/>
          <p:nvPr/>
        </p:nvSpPr>
        <p:spPr>
          <a:xfrm>
            <a:off x="7015312" y="3462512"/>
            <a:ext cx="4695599" cy="27381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49759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2A96188-384C-4341-9EEB-967A9341C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687EFC-8E48-2D23-19AF-223384E52202}"/>
              </a:ext>
            </a:extLst>
          </p:cNvPr>
          <p:cNvSpPr txBox="1"/>
          <p:nvPr/>
        </p:nvSpPr>
        <p:spPr>
          <a:xfrm>
            <a:off x="910146" y="604801"/>
            <a:ext cx="5185854" cy="1693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kumimoji="1" lang="ko-KR" altLang="en-US" sz="4800" b="1" kern="1200" spc="100" baseline="0" dirty="0">
                <a:solidFill>
                  <a:schemeClr val="tx1"/>
                </a:solidFill>
                <a:latin typeface="NanumMyeongjo" pitchFamily="2" charset="-127"/>
                <a:ea typeface="NanumMyeongjo" pitchFamily="2" charset="-127"/>
                <a:cs typeface="+mj-cs"/>
              </a:rPr>
              <a:t>모델 분석</a:t>
            </a:r>
            <a:r>
              <a:rPr kumimoji="1" lang="en-US" altLang="ko-KR" sz="4800" b="1" kern="1200" spc="100" baseline="0" dirty="0">
                <a:solidFill>
                  <a:schemeClr val="tx1"/>
                </a:solidFill>
                <a:latin typeface="NanumMyeongjo" pitchFamily="2" charset="-127"/>
                <a:ea typeface="NanumMyeongjo" pitchFamily="2" charset="-127"/>
                <a:cs typeface="+mj-cs"/>
              </a:rPr>
              <a:t>(</a:t>
            </a:r>
            <a:r>
              <a:rPr kumimoji="1" lang="ko-KR" altLang="en-US" sz="4800" b="1" kern="1200" spc="100" baseline="0">
                <a:solidFill>
                  <a:schemeClr val="tx1"/>
                </a:solidFill>
                <a:latin typeface="NanumMyeongjo" pitchFamily="2" charset="-127"/>
                <a:ea typeface="NanumMyeongjo" pitchFamily="2" charset="-127"/>
                <a:cs typeface="+mj-cs"/>
              </a:rPr>
              <a:t>평점</a:t>
            </a:r>
            <a:r>
              <a:rPr kumimoji="1" lang="en-US" altLang="ko-KR" sz="4800" b="1" kern="1200" spc="100" baseline="0" dirty="0">
                <a:solidFill>
                  <a:schemeClr val="tx1"/>
                </a:solidFill>
                <a:latin typeface="NanumMyeongjo" pitchFamily="2" charset="-127"/>
                <a:ea typeface="NanumMyeongjo" pitchFamily="2" charset="-127"/>
                <a:cs typeface="+mj-cs"/>
              </a:rPr>
              <a:t>)</a:t>
            </a:r>
            <a:endParaRPr kumimoji="1" lang="en-US" altLang="en-US" sz="4800" b="1" kern="1200" spc="100" baseline="0" dirty="0">
              <a:solidFill>
                <a:schemeClr val="tx1"/>
              </a:solidFill>
              <a:latin typeface="NanumMyeongjo" pitchFamily="2" charset="-127"/>
              <a:ea typeface="NanumMyeongjo" pitchFamily="2" charset="-127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C7BF8A-9EF9-4FEE-A14A-1A1D22E815DE}"/>
              </a:ext>
            </a:extLst>
          </p:cNvPr>
          <p:cNvSpPr txBox="1"/>
          <p:nvPr/>
        </p:nvSpPr>
        <p:spPr>
          <a:xfrm>
            <a:off x="910146" y="2578100"/>
            <a:ext cx="5185854" cy="3492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ko-Kore-KR" altLang="en-US" b="1" spc="50" dirty="0">
                <a:latin typeface="NanumMyeongjo" pitchFamily="2" charset="-127"/>
                <a:ea typeface="NanumMyeongjo" pitchFamily="2" charset="-127"/>
              </a:rPr>
              <a:t>모델은 </a:t>
            </a:r>
            <a:r>
              <a:rPr kumimoji="1" lang="en-US" altLang="ko-Kore-KR" b="1" spc="50" dirty="0">
                <a:latin typeface="NanumMyeongjo" pitchFamily="2" charset="-127"/>
                <a:ea typeface="NanumMyeongjo" pitchFamily="2" charset="-127"/>
              </a:rPr>
              <a:t>GRU </a:t>
            </a:r>
            <a:r>
              <a:rPr kumimoji="1" lang="ko-Kore-KR" altLang="en-US" b="1" spc="50" dirty="0">
                <a:latin typeface="NanumMyeongjo" pitchFamily="2" charset="-127"/>
                <a:ea typeface="NanumMyeongjo" pitchFamily="2" charset="-127"/>
              </a:rPr>
              <a:t>모델을 사용</a:t>
            </a:r>
            <a:endParaRPr kumimoji="1" lang="en-US" altLang="ko-Kore-KR" b="1" spc="50" dirty="0">
              <a:latin typeface="NanumMyeongjo" pitchFamily="2" charset="-127"/>
              <a:ea typeface="NanumMyeongjo" pitchFamily="2" charset="-127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kumimoji="1" lang="en-US" altLang="ko-Kore-KR" b="1" spc="50" dirty="0">
              <a:latin typeface="NanumMyeongjo" pitchFamily="2" charset="-127"/>
              <a:ea typeface="NanumMyeongjo" pitchFamily="2" charset="-127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en-US" altLang="ko-Kore-KR" b="1" spc="50" dirty="0" err="1">
                <a:latin typeface="NanumMyeongjo" pitchFamily="2" charset="-127"/>
                <a:ea typeface="NanumMyeongjo" pitchFamily="2" charset="-127"/>
              </a:rPr>
              <a:t>EarlyStopping</a:t>
            </a:r>
            <a:r>
              <a:rPr kumimoji="1" lang="ko-Kore-KR" altLang="en-US" b="1" spc="50" dirty="0">
                <a:latin typeface="NanumMyeongjo" pitchFamily="2" charset="-127"/>
                <a:ea typeface="NanumMyeongjo" pitchFamily="2" charset="-127"/>
              </a:rPr>
              <a:t>과 </a:t>
            </a:r>
            <a:r>
              <a:rPr kumimoji="1" lang="en-US" altLang="ko-Kore-KR" b="1" spc="50" dirty="0" err="1">
                <a:latin typeface="NanumMyeongjo" pitchFamily="2" charset="-127"/>
                <a:ea typeface="NanumMyeongjo" pitchFamily="2" charset="-127"/>
              </a:rPr>
              <a:t>ModelCheckPoint</a:t>
            </a:r>
            <a:r>
              <a:rPr kumimoji="1" lang="en-US" altLang="ko-Kore-KR" b="1" spc="50" dirty="0">
                <a:latin typeface="NanumMyeongjo" pitchFamily="2" charset="-127"/>
                <a:ea typeface="NanumMyeongjo" pitchFamily="2" charset="-127"/>
              </a:rPr>
              <a:t> </a:t>
            </a:r>
            <a:r>
              <a:rPr kumimoji="1" lang="ko-Kore-KR" altLang="en-US" b="1" spc="50" dirty="0">
                <a:latin typeface="NanumMyeongjo" pitchFamily="2" charset="-127"/>
                <a:ea typeface="NanumMyeongjo" pitchFamily="2" charset="-127"/>
              </a:rPr>
              <a:t>옵션을 </a:t>
            </a:r>
            <a:endParaRPr kumimoji="1" lang="en-US" altLang="ko-Kore-KR" b="1" spc="50" dirty="0">
              <a:latin typeface="NanumMyeongjo" pitchFamily="2" charset="-127"/>
              <a:ea typeface="NanumMyeongjo" pitchFamily="2" charset="-127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ko-Kore-KR" altLang="en-US" b="1" spc="50" dirty="0">
                <a:latin typeface="NanumMyeongjo" pitchFamily="2" charset="-127"/>
                <a:ea typeface="NanumMyeongjo" pitchFamily="2" charset="-127"/>
              </a:rPr>
              <a:t>이용하여 </a:t>
            </a:r>
            <a:r>
              <a:rPr kumimoji="1" lang="en-US" altLang="ko-Kore-KR" b="1" spc="50" dirty="0">
                <a:latin typeface="NanumMyeongjo" pitchFamily="2" charset="-127"/>
                <a:ea typeface="NanumMyeongjo" pitchFamily="2" charset="-127"/>
              </a:rPr>
              <a:t>callback</a:t>
            </a:r>
            <a:r>
              <a:rPr kumimoji="1" lang="ko-Kore-KR" altLang="en-US" b="1" spc="50" dirty="0">
                <a:latin typeface="NanumMyeongjo" pitchFamily="2" charset="-127"/>
                <a:ea typeface="NanumMyeongjo" pitchFamily="2" charset="-127"/>
              </a:rPr>
              <a:t>을 진행</a:t>
            </a:r>
            <a:endParaRPr kumimoji="1" lang="en-US" altLang="ko-Kore-KR" b="1" spc="50" dirty="0">
              <a:latin typeface="NanumMyeongjo" pitchFamily="2" charset="-127"/>
              <a:ea typeface="NanumMyeongjo" pitchFamily="2" charset="-127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kumimoji="1" lang="en-US" altLang="ko-Kore-KR" b="1" spc="50" dirty="0">
              <a:latin typeface="NanumMyeongjo" pitchFamily="2" charset="-127"/>
              <a:ea typeface="NanumMyeongjo" pitchFamily="2" charset="-127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en-US" altLang="ko-KR" b="1" spc="50" dirty="0">
                <a:latin typeface="NanumMyeongjo" pitchFamily="2" charset="-127"/>
                <a:ea typeface="NanumMyeongjo" pitchFamily="2" charset="-127"/>
              </a:rPr>
              <a:t>13</a:t>
            </a:r>
            <a:r>
              <a:rPr kumimoji="1" lang="ko-KR" altLang="en-US" b="1" spc="50" dirty="0">
                <a:latin typeface="NanumMyeongjo" pitchFamily="2" charset="-127"/>
                <a:ea typeface="NanumMyeongjo" pitchFamily="2" charset="-127"/>
              </a:rPr>
              <a:t>번째 </a:t>
            </a:r>
            <a:r>
              <a:rPr kumimoji="1" lang="en-US" altLang="ko-KR" b="1" spc="50" dirty="0">
                <a:latin typeface="NanumMyeongjo" pitchFamily="2" charset="-127"/>
                <a:ea typeface="NanumMyeongjo" pitchFamily="2" charset="-127"/>
              </a:rPr>
              <a:t>epoch</a:t>
            </a:r>
            <a:r>
              <a:rPr kumimoji="1" lang="ko-KR" altLang="en-US" b="1" spc="50" dirty="0">
                <a:latin typeface="NanumMyeongjo" pitchFamily="2" charset="-127"/>
                <a:ea typeface="NanumMyeongjo" pitchFamily="2" charset="-127"/>
              </a:rPr>
              <a:t>에서 가장 높은 정확도를 보여줌</a:t>
            </a:r>
            <a:endParaRPr kumimoji="1" lang="en-US" altLang="ko-KR" b="1" spc="50" dirty="0">
              <a:latin typeface="NanumMyeongjo" pitchFamily="2" charset="-127"/>
              <a:ea typeface="NanumMyeongjo" pitchFamily="2" charset="-127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en-US" altLang="ko-Kore-KR" b="1" spc="50" dirty="0">
                <a:latin typeface="NanumMyeongjo" pitchFamily="2" charset="-127"/>
                <a:ea typeface="NanumMyeongjo" pitchFamily="2" charset="-127"/>
              </a:rPr>
              <a:t>Loss : 0.3093 , acc : 0.8708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kumimoji="1" lang="en-US" altLang="ko-Kore-KR" b="1" spc="50" dirty="0">
              <a:latin typeface="NanumMyeongjo" pitchFamily="2" charset="-127"/>
              <a:ea typeface="NanumMyeongjo" pitchFamily="2" charset="-127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ko-Kore-KR" altLang="en-US" b="1" spc="50" dirty="0">
                <a:latin typeface="NanumMyeongjo" pitchFamily="2" charset="-127"/>
                <a:ea typeface="NanumMyeongjo" pitchFamily="2" charset="-127"/>
              </a:rPr>
              <a:t>요구치에 충족할 만한 정확도가 나와 감정 예측에 사용 가능한 모델이라고 판단 </a:t>
            </a:r>
            <a:endParaRPr kumimoji="1" lang="en-US" altLang="ko-Kore-KR" b="1" spc="50" dirty="0">
              <a:latin typeface="NanumMyeongjo" pitchFamily="2" charset="-127"/>
              <a:ea typeface="NanumMyeongjo" pitchFamily="2" charset="-127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59E7E4E-81AC-4FFE-A96F-B398ED3E94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6230937" y="1024148"/>
            <a:ext cx="5689735" cy="4792450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214933 w 12114253"/>
              <a:gd name="connsiteY9" fmla="*/ 5924178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308929 w 12114253"/>
              <a:gd name="connsiteY8" fmla="*/ 5926717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952198 w 12173707"/>
              <a:gd name="connsiteY0" fmla="*/ 0 h 6231137"/>
              <a:gd name="connsiteX1" fmla="*/ 364117 w 12173707"/>
              <a:gd name="connsiteY1" fmla="*/ 10761 h 6231137"/>
              <a:gd name="connsiteX2" fmla="*/ 59454 w 12173707"/>
              <a:gd name="connsiteY2" fmla="*/ 47942 h 6231137"/>
              <a:gd name="connsiteX3" fmla="*/ 59454 w 12173707"/>
              <a:gd name="connsiteY3" fmla="*/ 909146 h 6231137"/>
              <a:gd name="connsiteX4" fmla="*/ 64051 w 12173707"/>
              <a:gd name="connsiteY4" fmla="*/ 909146 h 6231137"/>
              <a:gd name="connsiteX5" fmla="*/ 148426 w 12173707"/>
              <a:gd name="connsiteY5" fmla="*/ 3523848 h 6231137"/>
              <a:gd name="connsiteX6" fmla="*/ 41689 w 12173707"/>
              <a:gd name="connsiteY6" fmla="*/ 5941555 h 6231137"/>
              <a:gd name="connsiteX7" fmla="*/ 2649391 w 12173707"/>
              <a:gd name="connsiteY7" fmla="*/ 5929698 h 6231137"/>
              <a:gd name="connsiteX8" fmla="*/ 4303086 w 12173707"/>
              <a:gd name="connsiteY8" fmla="*/ 5908315 h 6231137"/>
              <a:gd name="connsiteX9" fmla="*/ 5274387 w 12173707"/>
              <a:gd name="connsiteY9" fmla="*/ 5924178 h 6231137"/>
              <a:gd name="connsiteX10" fmla="*/ 5758145 w 12173707"/>
              <a:gd name="connsiteY10" fmla="*/ 6231137 h 6231137"/>
              <a:gd name="connsiteX11" fmla="*/ 6030648 w 12173707"/>
              <a:gd name="connsiteY11" fmla="*/ 5908409 h 6231137"/>
              <a:gd name="connsiteX12" fmla="*/ 9157840 w 12173707"/>
              <a:gd name="connsiteY12" fmla="*/ 5911624 h 6231137"/>
              <a:gd name="connsiteX13" fmla="*/ 10066742 w 12173707"/>
              <a:gd name="connsiteY13" fmla="*/ 5914499 h 6231137"/>
              <a:gd name="connsiteX14" fmla="*/ 10986681 w 12173707"/>
              <a:gd name="connsiteY14" fmla="*/ 5922366 h 6231137"/>
              <a:gd name="connsiteX15" fmla="*/ 12144764 w 12173707"/>
              <a:gd name="connsiteY15" fmla="*/ 5921320 h 6231137"/>
              <a:gd name="connsiteX16" fmla="*/ 12122910 w 12173707"/>
              <a:gd name="connsiteY16" fmla="*/ 2621674 h 6231137"/>
              <a:gd name="connsiteX17" fmla="*/ 12113558 w 12173707"/>
              <a:gd name="connsiteY17" fmla="*/ 176313 h 6231137"/>
              <a:gd name="connsiteX18" fmla="*/ 11348991 w 12173707"/>
              <a:gd name="connsiteY18" fmla="*/ 107615 h 6231137"/>
              <a:gd name="connsiteX19" fmla="*/ 10318767 w 12173707"/>
              <a:gd name="connsiteY19" fmla="*/ 101059 h 6231137"/>
              <a:gd name="connsiteX20" fmla="*/ 7659332 w 12173707"/>
              <a:gd name="connsiteY20" fmla="*/ 75910 h 6231137"/>
              <a:gd name="connsiteX21" fmla="*/ 1952198 w 12173707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9 w 12201124"/>
              <a:gd name="connsiteY5" fmla="*/ 3534559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8 w 12201124"/>
              <a:gd name="connsiteY5" fmla="*/ 4337852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86334 w 12207843"/>
              <a:gd name="connsiteY0" fmla="*/ 0 h 6231137"/>
              <a:gd name="connsiteX1" fmla="*/ 398253 w 12207843"/>
              <a:gd name="connsiteY1" fmla="*/ 10761 h 6231137"/>
              <a:gd name="connsiteX2" fmla="*/ 93590 w 12207843"/>
              <a:gd name="connsiteY2" fmla="*/ 47942 h 6231137"/>
              <a:gd name="connsiteX3" fmla="*/ 93590 w 12207843"/>
              <a:gd name="connsiteY3" fmla="*/ 909146 h 6231137"/>
              <a:gd name="connsiteX4" fmla="*/ 98187 w 12207843"/>
              <a:gd name="connsiteY4" fmla="*/ 909146 h 6231137"/>
              <a:gd name="connsiteX5" fmla="*/ 40067 w 12207843"/>
              <a:gd name="connsiteY5" fmla="*/ 4337852 h 6231137"/>
              <a:gd name="connsiteX6" fmla="*/ 75825 w 12207843"/>
              <a:gd name="connsiteY6" fmla="*/ 5941555 h 6231137"/>
              <a:gd name="connsiteX7" fmla="*/ 2683527 w 12207843"/>
              <a:gd name="connsiteY7" fmla="*/ 5929698 h 6231137"/>
              <a:gd name="connsiteX8" fmla="*/ 4337222 w 12207843"/>
              <a:gd name="connsiteY8" fmla="*/ 5908315 h 6231137"/>
              <a:gd name="connsiteX9" fmla="*/ 5308523 w 12207843"/>
              <a:gd name="connsiteY9" fmla="*/ 5924178 h 6231137"/>
              <a:gd name="connsiteX10" fmla="*/ 5792281 w 12207843"/>
              <a:gd name="connsiteY10" fmla="*/ 6231137 h 6231137"/>
              <a:gd name="connsiteX11" fmla="*/ 6064784 w 12207843"/>
              <a:gd name="connsiteY11" fmla="*/ 5908409 h 6231137"/>
              <a:gd name="connsiteX12" fmla="*/ 9191976 w 12207843"/>
              <a:gd name="connsiteY12" fmla="*/ 5911624 h 6231137"/>
              <a:gd name="connsiteX13" fmla="*/ 10100878 w 12207843"/>
              <a:gd name="connsiteY13" fmla="*/ 5914499 h 6231137"/>
              <a:gd name="connsiteX14" fmla="*/ 11020817 w 12207843"/>
              <a:gd name="connsiteY14" fmla="*/ 5922366 h 6231137"/>
              <a:gd name="connsiteX15" fmla="*/ 12178900 w 12207843"/>
              <a:gd name="connsiteY15" fmla="*/ 5921320 h 6231137"/>
              <a:gd name="connsiteX16" fmla="*/ 12157046 w 12207843"/>
              <a:gd name="connsiteY16" fmla="*/ 2621674 h 6231137"/>
              <a:gd name="connsiteX17" fmla="*/ 12147694 w 12207843"/>
              <a:gd name="connsiteY17" fmla="*/ 176313 h 6231137"/>
              <a:gd name="connsiteX18" fmla="*/ 11383127 w 12207843"/>
              <a:gd name="connsiteY18" fmla="*/ 107615 h 6231137"/>
              <a:gd name="connsiteX19" fmla="*/ 10352903 w 12207843"/>
              <a:gd name="connsiteY19" fmla="*/ 101059 h 6231137"/>
              <a:gd name="connsiteX20" fmla="*/ 7693468 w 12207843"/>
              <a:gd name="connsiteY20" fmla="*/ 75910 h 6231137"/>
              <a:gd name="connsiteX21" fmla="*/ 1986334 w 12207843"/>
              <a:gd name="connsiteY21" fmla="*/ 0 h 6231137"/>
              <a:gd name="connsiteX0" fmla="*/ 1973709 w 12195218"/>
              <a:gd name="connsiteY0" fmla="*/ 0 h 6231137"/>
              <a:gd name="connsiteX1" fmla="*/ 385628 w 12195218"/>
              <a:gd name="connsiteY1" fmla="*/ 10761 h 6231137"/>
              <a:gd name="connsiteX2" fmla="*/ 80965 w 12195218"/>
              <a:gd name="connsiteY2" fmla="*/ 47942 h 6231137"/>
              <a:gd name="connsiteX3" fmla="*/ 80965 w 12195218"/>
              <a:gd name="connsiteY3" fmla="*/ 909146 h 6231137"/>
              <a:gd name="connsiteX4" fmla="*/ 85562 w 12195218"/>
              <a:gd name="connsiteY4" fmla="*/ 909146 h 6231137"/>
              <a:gd name="connsiteX5" fmla="*/ 27442 w 12195218"/>
              <a:gd name="connsiteY5" fmla="*/ 4337852 h 6231137"/>
              <a:gd name="connsiteX6" fmla="*/ 63200 w 12195218"/>
              <a:gd name="connsiteY6" fmla="*/ 5941555 h 6231137"/>
              <a:gd name="connsiteX7" fmla="*/ 2670902 w 12195218"/>
              <a:gd name="connsiteY7" fmla="*/ 5929698 h 6231137"/>
              <a:gd name="connsiteX8" fmla="*/ 4324597 w 12195218"/>
              <a:gd name="connsiteY8" fmla="*/ 5908315 h 6231137"/>
              <a:gd name="connsiteX9" fmla="*/ 5295898 w 12195218"/>
              <a:gd name="connsiteY9" fmla="*/ 5924178 h 6231137"/>
              <a:gd name="connsiteX10" fmla="*/ 5779656 w 12195218"/>
              <a:gd name="connsiteY10" fmla="*/ 6231137 h 6231137"/>
              <a:gd name="connsiteX11" fmla="*/ 6052159 w 12195218"/>
              <a:gd name="connsiteY11" fmla="*/ 5908409 h 6231137"/>
              <a:gd name="connsiteX12" fmla="*/ 9179351 w 12195218"/>
              <a:gd name="connsiteY12" fmla="*/ 5911624 h 6231137"/>
              <a:gd name="connsiteX13" fmla="*/ 10088253 w 12195218"/>
              <a:gd name="connsiteY13" fmla="*/ 5914499 h 6231137"/>
              <a:gd name="connsiteX14" fmla="*/ 11008192 w 12195218"/>
              <a:gd name="connsiteY14" fmla="*/ 5922366 h 6231137"/>
              <a:gd name="connsiteX15" fmla="*/ 12166275 w 12195218"/>
              <a:gd name="connsiteY15" fmla="*/ 5921320 h 6231137"/>
              <a:gd name="connsiteX16" fmla="*/ 12144421 w 12195218"/>
              <a:gd name="connsiteY16" fmla="*/ 2621674 h 6231137"/>
              <a:gd name="connsiteX17" fmla="*/ 12135069 w 12195218"/>
              <a:gd name="connsiteY17" fmla="*/ 176313 h 6231137"/>
              <a:gd name="connsiteX18" fmla="*/ 11370502 w 12195218"/>
              <a:gd name="connsiteY18" fmla="*/ 107615 h 6231137"/>
              <a:gd name="connsiteX19" fmla="*/ 10340278 w 12195218"/>
              <a:gd name="connsiteY19" fmla="*/ 101059 h 6231137"/>
              <a:gd name="connsiteX20" fmla="*/ 7680843 w 12195218"/>
              <a:gd name="connsiteY20" fmla="*/ 75910 h 6231137"/>
              <a:gd name="connsiteX21" fmla="*/ 1973709 w 12195218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92826 w 12202482"/>
              <a:gd name="connsiteY4" fmla="*/ 909146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21578 w 12202482"/>
              <a:gd name="connsiteY4" fmla="*/ 994830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142494 w 12256747"/>
              <a:gd name="connsiteY3" fmla="*/ 909146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4594 w 12256747"/>
              <a:gd name="connsiteY4" fmla="*/ 1176912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54471 w 12275980"/>
              <a:gd name="connsiteY0" fmla="*/ 0 h 6231137"/>
              <a:gd name="connsiteX1" fmla="*/ 466390 w 12275980"/>
              <a:gd name="connsiteY1" fmla="*/ 10761 h 6231137"/>
              <a:gd name="connsiteX2" fmla="*/ 19233 w 12275980"/>
              <a:gd name="connsiteY2" fmla="*/ 26521 h 6231137"/>
              <a:gd name="connsiteX3" fmla="*/ 19232 w 12275980"/>
              <a:gd name="connsiteY3" fmla="*/ 844885 h 6231137"/>
              <a:gd name="connsiteX4" fmla="*/ 76 w 12275980"/>
              <a:gd name="connsiteY4" fmla="*/ 1369703 h 6231137"/>
              <a:gd name="connsiteX5" fmla="*/ 84455 w 12275980"/>
              <a:gd name="connsiteY5" fmla="*/ 4530644 h 6231137"/>
              <a:gd name="connsiteX6" fmla="*/ 143962 w 12275980"/>
              <a:gd name="connsiteY6" fmla="*/ 5941555 h 6231137"/>
              <a:gd name="connsiteX7" fmla="*/ 2751664 w 12275980"/>
              <a:gd name="connsiteY7" fmla="*/ 5929698 h 6231137"/>
              <a:gd name="connsiteX8" fmla="*/ 4405359 w 12275980"/>
              <a:gd name="connsiteY8" fmla="*/ 5908315 h 6231137"/>
              <a:gd name="connsiteX9" fmla="*/ 5376660 w 12275980"/>
              <a:gd name="connsiteY9" fmla="*/ 5924178 h 6231137"/>
              <a:gd name="connsiteX10" fmla="*/ 5860418 w 12275980"/>
              <a:gd name="connsiteY10" fmla="*/ 6231137 h 6231137"/>
              <a:gd name="connsiteX11" fmla="*/ 6132921 w 12275980"/>
              <a:gd name="connsiteY11" fmla="*/ 5908409 h 6231137"/>
              <a:gd name="connsiteX12" fmla="*/ 9260113 w 12275980"/>
              <a:gd name="connsiteY12" fmla="*/ 5911624 h 6231137"/>
              <a:gd name="connsiteX13" fmla="*/ 10169015 w 12275980"/>
              <a:gd name="connsiteY13" fmla="*/ 5914499 h 6231137"/>
              <a:gd name="connsiteX14" fmla="*/ 11088954 w 12275980"/>
              <a:gd name="connsiteY14" fmla="*/ 5922366 h 6231137"/>
              <a:gd name="connsiteX15" fmla="*/ 12247037 w 12275980"/>
              <a:gd name="connsiteY15" fmla="*/ 5921320 h 6231137"/>
              <a:gd name="connsiteX16" fmla="*/ 12225183 w 12275980"/>
              <a:gd name="connsiteY16" fmla="*/ 2621674 h 6231137"/>
              <a:gd name="connsiteX17" fmla="*/ 12215831 w 12275980"/>
              <a:gd name="connsiteY17" fmla="*/ 176313 h 6231137"/>
              <a:gd name="connsiteX18" fmla="*/ 11451264 w 12275980"/>
              <a:gd name="connsiteY18" fmla="*/ 107615 h 6231137"/>
              <a:gd name="connsiteX19" fmla="*/ 10421040 w 12275980"/>
              <a:gd name="connsiteY19" fmla="*/ 101059 h 6231137"/>
              <a:gd name="connsiteX20" fmla="*/ 7761605 w 12275980"/>
              <a:gd name="connsiteY20" fmla="*/ 75910 h 6231137"/>
              <a:gd name="connsiteX21" fmla="*/ 2054471 w 1227598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161182 w 12293200"/>
              <a:gd name="connsiteY6" fmla="*/ 5941555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89932 w 12293200"/>
              <a:gd name="connsiteY6" fmla="*/ 5941557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88138"/>
              <a:gd name="connsiteY0" fmla="*/ 24998 h 6256135"/>
              <a:gd name="connsiteX1" fmla="*/ 483610 w 12288138"/>
              <a:gd name="connsiteY1" fmla="*/ 35759 h 6256135"/>
              <a:gd name="connsiteX2" fmla="*/ 36453 w 12288138"/>
              <a:gd name="connsiteY2" fmla="*/ 51519 h 6256135"/>
              <a:gd name="connsiteX3" fmla="*/ 36452 w 12288138"/>
              <a:gd name="connsiteY3" fmla="*/ 869883 h 6256135"/>
              <a:gd name="connsiteX4" fmla="*/ 17296 w 12288138"/>
              <a:gd name="connsiteY4" fmla="*/ 1394701 h 6256135"/>
              <a:gd name="connsiteX5" fmla="*/ 6679 w 12288138"/>
              <a:gd name="connsiteY5" fmla="*/ 4619906 h 6256135"/>
              <a:gd name="connsiteX6" fmla="*/ 89932 w 12288138"/>
              <a:gd name="connsiteY6" fmla="*/ 5966555 h 6256135"/>
              <a:gd name="connsiteX7" fmla="*/ 2768884 w 12288138"/>
              <a:gd name="connsiteY7" fmla="*/ 5954696 h 6256135"/>
              <a:gd name="connsiteX8" fmla="*/ 4422579 w 12288138"/>
              <a:gd name="connsiteY8" fmla="*/ 5933313 h 6256135"/>
              <a:gd name="connsiteX9" fmla="*/ 5393880 w 12288138"/>
              <a:gd name="connsiteY9" fmla="*/ 5949176 h 6256135"/>
              <a:gd name="connsiteX10" fmla="*/ 5877638 w 12288138"/>
              <a:gd name="connsiteY10" fmla="*/ 6256135 h 6256135"/>
              <a:gd name="connsiteX11" fmla="*/ 6150141 w 12288138"/>
              <a:gd name="connsiteY11" fmla="*/ 5933407 h 6256135"/>
              <a:gd name="connsiteX12" fmla="*/ 9277333 w 12288138"/>
              <a:gd name="connsiteY12" fmla="*/ 5936622 h 6256135"/>
              <a:gd name="connsiteX13" fmla="*/ 10186235 w 12288138"/>
              <a:gd name="connsiteY13" fmla="*/ 5939497 h 6256135"/>
              <a:gd name="connsiteX14" fmla="*/ 11106174 w 12288138"/>
              <a:gd name="connsiteY14" fmla="*/ 5947364 h 6256135"/>
              <a:gd name="connsiteX15" fmla="*/ 12264257 w 12288138"/>
              <a:gd name="connsiteY15" fmla="*/ 5946318 h 6256135"/>
              <a:gd name="connsiteX16" fmla="*/ 12242403 w 12288138"/>
              <a:gd name="connsiteY16" fmla="*/ 2646672 h 6256135"/>
              <a:gd name="connsiteX17" fmla="*/ 12233051 w 12288138"/>
              <a:gd name="connsiteY17" fmla="*/ 201311 h 6256135"/>
              <a:gd name="connsiteX18" fmla="*/ 11729726 w 12288138"/>
              <a:gd name="connsiteY18" fmla="*/ 132612 h 6256135"/>
              <a:gd name="connsiteX19" fmla="*/ 10438260 w 12288138"/>
              <a:gd name="connsiteY19" fmla="*/ 126057 h 6256135"/>
              <a:gd name="connsiteX20" fmla="*/ 7778825 w 12288138"/>
              <a:gd name="connsiteY20" fmla="*/ 100908 h 6256135"/>
              <a:gd name="connsiteX21" fmla="*/ 2071691 w 12288138"/>
              <a:gd name="connsiteY21" fmla="*/ 24998 h 6256135"/>
              <a:gd name="connsiteX0" fmla="*/ 2071691 w 12281699"/>
              <a:gd name="connsiteY0" fmla="*/ 0 h 6231137"/>
              <a:gd name="connsiteX1" fmla="*/ 483610 w 12281699"/>
              <a:gd name="connsiteY1" fmla="*/ 10761 h 6231137"/>
              <a:gd name="connsiteX2" fmla="*/ 36453 w 12281699"/>
              <a:gd name="connsiteY2" fmla="*/ 26521 h 6231137"/>
              <a:gd name="connsiteX3" fmla="*/ 36452 w 12281699"/>
              <a:gd name="connsiteY3" fmla="*/ 844885 h 6231137"/>
              <a:gd name="connsiteX4" fmla="*/ 17296 w 12281699"/>
              <a:gd name="connsiteY4" fmla="*/ 1369703 h 6231137"/>
              <a:gd name="connsiteX5" fmla="*/ 6679 w 12281699"/>
              <a:gd name="connsiteY5" fmla="*/ 4594908 h 6231137"/>
              <a:gd name="connsiteX6" fmla="*/ 89932 w 12281699"/>
              <a:gd name="connsiteY6" fmla="*/ 5941557 h 6231137"/>
              <a:gd name="connsiteX7" fmla="*/ 2768884 w 12281699"/>
              <a:gd name="connsiteY7" fmla="*/ 5929698 h 6231137"/>
              <a:gd name="connsiteX8" fmla="*/ 4422579 w 12281699"/>
              <a:gd name="connsiteY8" fmla="*/ 5908315 h 6231137"/>
              <a:gd name="connsiteX9" fmla="*/ 5393880 w 12281699"/>
              <a:gd name="connsiteY9" fmla="*/ 5924178 h 6231137"/>
              <a:gd name="connsiteX10" fmla="*/ 5877638 w 12281699"/>
              <a:gd name="connsiteY10" fmla="*/ 6231137 h 6231137"/>
              <a:gd name="connsiteX11" fmla="*/ 6150141 w 12281699"/>
              <a:gd name="connsiteY11" fmla="*/ 5908409 h 6231137"/>
              <a:gd name="connsiteX12" fmla="*/ 9277333 w 12281699"/>
              <a:gd name="connsiteY12" fmla="*/ 5911624 h 6231137"/>
              <a:gd name="connsiteX13" fmla="*/ 10186235 w 12281699"/>
              <a:gd name="connsiteY13" fmla="*/ 5914499 h 6231137"/>
              <a:gd name="connsiteX14" fmla="*/ 11106174 w 12281699"/>
              <a:gd name="connsiteY14" fmla="*/ 5922366 h 6231137"/>
              <a:gd name="connsiteX15" fmla="*/ 12264257 w 12281699"/>
              <a:gd name="connsiteY15" fmla="*/ 5921320 h 6231137"/>
              <a:gd name="connsiteX16" fmla="*/ 12242403 w 12281699"/>
              <a:gd name="connsiteY16" fmla="*/ 2621674 h 6231137"/>
              <a:gd name="connsiteX17" fmla="*/ 12233051 w 12281699"/>
              <a:gd name="connsiteY17" fmla="*/ 176313 h 6231137"/>
              <a:gd name="connsiteX18" fmla="*/ 11729726 w 12281699"/>
              <a:gd name="connsiteY18" fmla="*/ 107614 h 6231137"/>
              <a:gd name="connsiteX19" fmla="*/ 10438260 w 12281699"/>
              <a:gd name="connsiteY19" fmla="*/ 101059 h 6231137"/>
              <a:gd name="connsiteX20" fmla="*/ 7778825 w 12281699"/>
              <a:gd name="connsiteY20" fmla="*/ 75910 h 6231137"/>
              <a:gd name="connsiteX21" fmla="*/ 2071691 w 12281699"/>
              <a:gd name="connsiteY21" fmla="*/ 0 h 6231137"/>
              <a:gd name="connsiteX0" fmla="*/ 2071691 w 12281973"/>
              <a:gd name="connsiteY0" fmla="*/ 17107 h 6248244"/>
              <a:gd name="connsiteX1" fmla="*/ 483610 w 12281973"/>
              <a:gd name="connsiteY1" fmla="*/ 27868 h 6248244"/>
              <a:gd name="connsiteX2" fmla="*/ 36453 w 12281973"/>
              <a:gd name="connsiteY2" fmla="*/ 43628 h 6248244"/>
              <a:gd name="connsiteX3" fmla="*/ 36452 w 12281973"/>
              <a:gd name="connsiteY3" fmla="*/ 861992 h 6248244"/>
              <a:gd name="connsiteX4" fmla="*/ 17296 w 12281973"/>
              <a:gd name="connsiteY4" fmla="*/ 1386810 h 6248244"/>
              <a:gd name="connsiteX5" fmla="*/ 6679 w 12281973"/>
              <a:gd name="connsiteY5" fmla="*/ 4612015 h 6248244"/>
              <a:gd name="connsiteX6" fmla="*/ 89932 w 12281973"/>
              <a:gd name="connsiteY6" fmla="*/ 5958664 h 6248244"/>
              <a:gd name="connsiteX7" fmla="*/ 2768884 w 12281973"/>
              <a:gd name="connsiteY7" fmla="*/ 5946805 h 6248244"/>
              <a:gd name="connsiteX8" fmla="*/ 4422579 w 12281973"/>
              <a:gd name="connsiteY8" fmla="*/ 5925422 h 6248244"/>
              <a:gd name="connsiteX9" fmla="*/ 5393880 w 12281973"/>
              <a:gd name="connsiteY9" fmla="*/ 5941285 h 6248244"/>
              <a:gd name="connsiteX10" fmla="*/ 5877638 w 12281973"/>
              <a:gd name="connsiteY10" fmla="*/ 6248244 h 6248244"/>
              <a:gd name="connsiteX11" fmla="*/ 6150141 w 12281973"/>
              <a:gd name="connsiteY11" fmla="*/ 5925516 h 6248244"/>
              <a:gd name="connsiteX12" fmla="*/ 9277333 w 12281973"/>
              <a:gd name="connsiteY12" fmla="*/ 5928731 h 6248244"/>
              <a:gd name="connsiteX13" fmla="*/ 10186235 w 12281973"/>
              <a:gd name="connsiteY13" fmla="*/ 5931606 h 6248244"/>
              <a:gd name="connsiteX14" fmla="*/ 11106174 w 12281973"/>
              <a:gd name="connsiteY14" fmla="*/ 5939473 h 6248244"/>
              <a:gd name="connsiteX15" fmla="*/ 12264257 w 12281973"/>
              <a:gd name="connsiteY15" fmla="*/ 5938427 h 6248244"/>
              <a:gd name="connsiteX16" fmla="*/ 12242403 w 12281973"/>
              <a:gd name="connsiteY16" fmla="*/ 2638781 h 6248244"/>
              <a:gd name="connsiteX17" fmla="*/ 12233051 w 12281973"/>
              <a:gd name="connsiteY17" fmla="*/ 193420 h 6248244"/>
              <a:gd name="connsiteX18" fmla="*/ 11824723 w 12281973"/>
              <a:gd name="connsiteY18" fmla="*/ 146142 h 6248244"/>
              <a:gd name="connsiteX19" fmla="*/ 10438260 w 12281973"/>
              <a:gd name="connsiteY19" fmla="*/ 118166 h 6248244"/>
              <a:gd name="connsiteX20" fmla="*/ 7778825 w 12281973"/>
              <a:gd name="connsiteY20" fmla="*/ 93017 h 6248244"/>
              <a:gd name="connsiteX21" fmla="*/ 2071691 w 12281973"/>
              <a:gd name="connsiteY21" fmla="*/ 17107 h 6248244"/>
              <a:gd name="connsiteX0" fmla="*/ 2071691 w 12281973"/>
              <a:gd name="connsiteY0" fmla="*/ 19214 h 6250351"/>
              <a:gd name="connsiteX1" fmla="*/ 483610 w 12281973"/>
              <a:gd name="connsiteY1" fmla="*/ 29975 h 6250351"/>
              <a:gd name="connsiteX2" fmla="*/ 36453 w 12281973"/>
              <a:gd name="connsiteY2" fmla="*/ 45735 h 6250351"/>
              <a:gd name="connsiteX3" fmla="*/ 36452 w 12281973"/>
              <a:gd name="connsiteY3" fmla="*/ 864099 h 6250351"/>
              <a:gd name="connsiteX4" fmla="*/ 17296 w 12281973"/>
              <a:gd name="connsiteY4" fmla="*/ 1388917 h 6250351"/>
              <a:gd name="connsiteX5" fmla="*/ 6679 w 12281973"/>
              <a:gd name="connsiteY5" fmla="*/ 4614122 h 6250351"/>
              <a:gd name="connsiteX6" fmla="*/ 89932 w 12281973"/>
              <a:gd name="connsiteY6" fmla="*/ 5960771 h 6250351"/>
              <a:gd name="connsiteX7" fmla="*/ 2768884 w 12281973"/>
              <a:gd name="connsiteY7" fmla="*/ 5948912 h 6250351"/>
              <a:gd name="connsiteX8" fmla="*/ 4422579 w 12281973"/>
              <a:gd name="connsiteY8" fmla="*/ 5927529 h 6250351"/>
              <a:gd name="connsiteX9" fmla="*/ 5393880 w 12281973"/>
              <a:gd name="connsiteY9" fmla="*/ 5943392 h 6250351"/>
              <a:gd name="connsiteX10" fmla="*/ 5877638 w 12281973"/>
              <a:gd name="connsiteY10" fmla="*/ 6250351 h 6250351"/>
              <a:gd name="connsiteX11" fmla="*/ 6150141 w 12281973"/>
              <a:gd name="connsiteY11" fmla="*/ 5927623 h 6250351"/>
              <a:gd name="connsiteX12" fmla="*/ 9277333 w 12281973"/>
              <a:gd name="connsiteY12" fmla="*/ 5930838 h 6250351"/>
              <a:gd name="connsiteX13" fmla="*/ 10186235 w 12281973"/>
              <a:gd name="connsiteY13" fmla="*/ 5933713 h 6250351"/>
              <a:gd name="connsiteX14" fmla="*/ 11106174 w 12281973"/>
              <a:gd name="connsiteY14" fmla="*/ 5941580 h 6250351"/>
              <a:gd name="connsiteX15" fmla="*/ 12264257 w 12281973"/>
              <a:gd name="connsiteY15" fmla="*/ 5940534 h 6250351"/>
              <a:gd name="connsiteX16" fmla="*/ 12242403 w 12281973"/>
              <a:gd name="connsiteY16" fmla="*/ 2640888 h 6250351"/>
              <a:gd name="connsiteX17" fmla="*/ 12233051 w 12281973"/>
              <a:gd name="connsiteY17" fmla="*/ 195527 h 6250351"/>
              <a:gd name="connsiteX18" fmla="*/ 11824723 w 12281973"/>
              <a:gd name="connsiteY18" fmla="*/ 148249 h 6250351"/>
              <a:gd name="connsiteX19" fmla="*/ 10295765 w 12281973"/>
              <a:gd name="connsiteY19" fmla="*/ 141693 h 6250351"/>
              <a:gd name="connsiteX20" fmla="*/ 7778825 w 12281973"/>
              <a:gd name="connsiteY20" fmla="*/ 95124 h 6250351"/>
              <a:gd name="connsiteX21" fmla="*/ 2071691 w 12281973"/>
              <a:gd name="connsiteY21" fmla="*/ 19214 h 6250351"/>
              <a:gd name="connsiteX0" fmla="*/ 2071691 w 12322325"/>
              <a:gd name="connsiteY0" fmla="*/ 0 h 6231137"/>
              <a:gd name="connsiteX1" fmla="*/ 483610 w 12322325"/>
              <a:gd name="connsiteY1" fmla="*/ 10761 h 6231137"/>
              <a:gd name="connsiteX2" fmla="*/ 36453 w 12322325"/>
              <a:gd name="connsiteY2" fmla="*/ 26521 h 6231137"/>
              <a:gd name="connsiteX3" fmla="*/ 36452 w 12322325"/>
              <a:gd name="connsiteY3" fmla="*/ 844885 h 6231137"/>
              <a:gd name="connsiteX4" fmla="*/ 17296 w 12322325"/>
              <a:gd name="connsiteY4" fmla="*/ 1369703 h 6231137"/>
              <a:gd name="connsiteX5" fmla="*/ 6679 w 12322325"/>
              <a:gd name="connsiteY5" fmla="*/ 4594908 h 6231137"/>
              <a:gd name="connsiteX6" fmla="*/ 89932 w 12322325"/>
              <a:gd name="connsiteY6" fmla="*/ 5941557 h 6231137"/>
              <a:gd name="connsiteX7" fmla="*/ 2768884 w 12322325"/>
              <a:gd name="connsiteY7" fmla="*/ 5929698 h 6231137"/>
              <a:gd name="connsiteX8" fmla="*/ 4422579 w 12322325"/>
              <a:gd name="connsiteY8" fmla="*/ 5908315 h 6231137"/>
              <a:gd name="connsiteX9" fmla="*/ 5393880 w 12322325"/>
              <a:gd name="connsiteY9" fmla="*/ 5924178 h 6231137"/>
              <a:gd name="connsiteX10" fmla="*/ 5877638 w 12322325"/>
              <a:gd name="connsiteY10" fmla="*/ 6231137 h 6231137"/>
              <a:gd name="connsiteX11" fmla="*/ 6150141 w 12322325"/>
              <a:gd name="connsiteY11" fmla="*/ 5908409 h 6231137"/>
              <a:gd name="connsiteX12" fmla="*/ 9277333 w 12322325"/>
              <a:gd name="connsiteY12" fmla="*/ 5911624 h 6231137"/>
              <a:gd name="connsiteX13" fmla="*/ 10186235 w 12322325"/>
              <a:gd name="connsiteY13" fmla="*/ 5914499 h 6231137"/>
              <a:gd name="connsiteX14" fmla="*/ 11106174 w 12322325"/>
              <a:gd name="connsiteY14" fmla="*/ 5922366 h 6231137"/>
              <a:gd name="connsiteX15" fmla="*/ 12264257 w 12322325"/>
              <a:gd name="connsiteY15" fmla="*/ 5921320 h 6231137"/>
              <a:gd name="connsiteX16" fmla="*/ 12242403 w 12322325"/>
              <a:gd name="connsiteY16" fmla="*/ 2621674 h 6231137"/>
              <a:gd name="connsiteX17" fmla="*/ 12233051 w 12322325"/>
              <a:gd name="connsiteY17" fmla="*/ 176313 h 6231137"/>
              <a:gd name="connsiteX18" fmla="*/ 11824723 w 12322325"/>
              <a:gd name="connsiteY18" fmla="*/ 129035 h 6231137"/>
              <a:gd name="connsiteX19" fmla="*/ 10295765 w 12322325"/>
              <a:gd name="connsiteY19" fmla="*/ 122479 h 6231137"/>
              <a:gd name="connsiteX20" fmla="*/ 7778825 w 12322325"/>
              <a:gd name="connsiteY20" fmla="*/ 75910 h 6231137"/>
              <a:gd name="connsiteX21" fmla="*/ 2071691 w 12322325"/>
              <a:gd name="connsiteY21" fmla="*/ 0 h 6231137"/>
              <a:gd name="connsiteX0" fmla="*/ 2071691 w 12275492"/>
              <a:gd name="connsiteY0" fmla="*/ 0 h 6231137"/>
              <a:gd name="connsiteX1" fmla="*/ 483610 w 12275492"/>
              <a:gd name="connsiteY1" fmla="*/ 10761 h 6231137"/>
              <a:gd name="connsiteX2" fmla="*/ 36453 w 12275492"/>
              <a:gd name="connsiteY2" fmla="*/ 26521 h 6231137"/>
              <a:gd name="connsiteX3" fmla="*/ 36452 w 12275492"/>
              <a:gd name="connsiteY3" fmla="*/ 844885 h 6231137"/>
              <a:gd name="connsiteX4" fmla="*/ 17296 w 12275492"/>
              <a:gd name="connsiteY4" fmla="*/ 1369703 h 6231137"/>
              <a:gd name="connsiteX5" fmla="*/ 6679 w 12275492"/>
              <a:gd name="connsiteY5" fmla="*/ 4594908 h 6231137"/>
              <a:gd name="connsiteX6" fmla="*/ 89932 w 12275492"/>
              <a:gd name="connsiteY6" fmla="*/ 5941557 h 6231137"/>
              <a:gd name="connsiteX7" fmla="*/ 2768884 w 12275492"/>
              <a:gd name="connsiteY7" fmla="*/ 5929698 h 6231137"/>
              <a:gd name="connsiteX8" fmla="*/ 4422579 w 12275492"/>
              <a:gd name="connsiteY8" fmla="*/ 5908315 h 6231137"/>
              <a:gd name="connsiteX9" fmla="*/ 5393880 w 12275492"/>
              <a:gd name="connsiteY9" fmla="*/ 5924178 h 6231137"/>
              <a:gd name="connsiteX10" fmla="*/ 5877638 w 12275492"/>
              <a:gd name="connsiteY10" fmla="*/ 6231137 h 6231137"/>
              <a:gd name="connsiteX11" fmla="*/ 6150141 w 12275492"/>
              <a:gd name="connsiteY11" fmla="*/ 5908409 h 6231137"/>
              <a:gd name="connsiteX12" fmla="*/ 9277333 w 12275492"/>
              <a:gd name="connsiteY12" fmla="*/ 5911624 h 6231137"/>
              <a:gd name="connsiteX13" fmla="*/ 10186235 w 12275492"/>
              <a:gd name="connsiteY13" fmla="*/ 5914499 h 6231137"/>
              <a:gd name="connsiteX14" fmla="*/ 11106174 w 12275492"/>
              <a:gd name="connsiteY14" fmla="*/ 5922366 h 6231137"/>
              <a:gd name="connsiteX15" fmla="*/ 12264257 w 12275492"/>
              <a:gd name="connsiteY15" fmla="*/ 5921320 h 6231137"/>
              <a:gd name="connsiteX16" fmla="*/ 12242403 w 12275492"/>
              <a:gd name="connsiteY16" fmla="*/ 2621674 h 6231137"/>
              <a:gd name="connsiteX17" fmla="*/ 12233051 w 12275492"/>
              <a:gd name="connsiteY17" fmla="*/ 176313 h 6231137"/>
              <a:gd name="connsiteX18" fmla="*/ 11824723 w 12275492"/>
              <a:gd name="connsiteY18" fmla="*/ 129035 h 6231137"/>
              <a:gd name="connsiteX19" fmla="*/ 10295765 w 12275492"/>
              <a:gd name="connsiteY19" fmla="*/ 122479 h 6231137"/>
              <a:gd name="connsiteX20" fmla="*/ 7778825 w 12275492"/>
              <a:gd name="connsiteY20" fmla="*/ 75910 h 6231137"/>
              <a:gd name="connsiteX21" fmla="*/ 2071691 w 12275492"/>
              <a:gd name="connsiteY21" fmla="*/ 0 h 6231137"/>
              <a:gd name="connsiteX0" fmla="*/ 2071691 w 12313887"/>
              <a:gd name="connsiteY0" fmla="*/ 20004 h 6251141"/>
              <a:gd name="connsiteX1" fmla="*/ 483610 w 12313887"/>
              <a:gd name="connsiteY1" fmla="*/ 30765 h 6251141"/>
              <a:gd name="connsiteX2" fmla="*/ 36453 w 12313887"/>
              <a:gd name="connsiteY2" fmla="*/ 46525 h 6251141"/>
              <a:gd name="connsiteX3" fmla="*/ 36452 w 12313887"/>
              <a:gd name="connsiteY3" fmla="*/ 864889 h 6251141"/>
              <a:gd name="connsiteX4" fmla="*/ 17296 w 12313887"/>
              <a:gd name="connsiteY4" fmla="*/ 1389707 h 6251141"/>
              <a:gd name="connsiteX5" fmla="*/ 6679 w 12313887"/>
              <a:gd name="connsiteY5" fmla="*/ 4614912 h 6251141"/>
              <a:gd name="connsiteX6" fmla="*/ 89932 w 12313887"/>
              <a:gd name="connsiteY6" fmla="*/ 5961561 h 6251141"/>
              <a:gd name="connsiteX7" fmla="*/ 2768884 w 12313887"/>
              <a:gd name="connsiteY7" fmla="*/ 5949702 h 6251141"/>
              <a:gd name="connsiteX8" fmla="*/ 4422579 w 12313887"/>
              <a:gd name="connsiteY8" fmla="*/ 5928319 h 6251141"/>
              <a:gd name="connsiteX9" fmla="*/ 5393880 w 12313887"/>
              <a:gd name="connsiteY9" fmla="*/ 5944182 h 6251141"/>
              <a:gd name="connsiteX10" fmla="*/ 5877638 w 12313887"/>
              <a:gd name="connsiteY10" fmla="*/ 6251141 h 6251141"/>
              <a:gd name="connsiteX11" fmla="*/ 6150141 w 12313887"/>
              <a:gd name="connsiteY11" fmla="*/ 5928413 h 6251141"/>
              <a:gd name="connsiteX12" fmla="*/ 9277333 w 12313887"/>
              <a:gd name="connsiteY12" fmla="*/ 5931628 h 6251141"/>
              <a:gd name="connsiteX13" fmla="*/ 10186235 w 12313887"/>
              <a:gd name="connsiteY13" fmla="*/ 5934503 h 6251141"/>
              <a:gd name="connsiteX14" fmla="*/ 11106174 w 12313887"/>
              <a:gd name="connsiteY14" fmla="*/ 5942370 h 6251141"/>
              <a:gd name="connsiteX15" fmla="*/ 12264257 w 12313887"/>
              <a:gd name="connsiteY15" fmla="*/ 5941324 h 6251141"/>
              <a:gd name="connsiteX16" fmla="*/ 12289901 w 12313887"/>
              <a:gd name="connsiteY16" fmla="*/ 2652389 h 6251141"/>
              <a:gd name="connsiteX17" fmla="*/ 12233051 w 12313887"/>
              <a:gd name="connsiteY17" fmla="*/ 196317 h 6251141"/>
              <a:gd name="connsiteX18" fmla="*/ 11824723 w 12313887"/>
              <a:gd name="connsiteY18" fmla="*/ 149039 h 6251141"/>
              <a:gd name="connsiteX19" fmla="*/ 10295765 w 12313887"/>
              <a:gd name="connsiteY19" fmla="*/ 142483 h 6251141"/>
              <a:gd name="connsiteX20" fmla="*/ 7778825 w 12313887"/>
              <a:gd name="connsiteY20" fmla="*/ 95914 h 6251141"/>
              <a:gd name="connsiteX21" fmla="*/ 2071691 w 12313887"/>
              <a:gd name="connsiteY21" fmla="*/ 20004 h 6251141"/>
              <a:gd name="connsiteX0" fmla="*/ 2071691 w 12332516"/>
              <a:gd name="connsiteY0" fmla="*/ 20004 h 6251141"/>
              <a:gd name="connsiteX1" fmla="*/ 483610 w 12332516"/>
              <a:gd name="connsiteY1" fmla="*/ 30765 h 6251141"/>
              <a:gd name="connsiteX2" fmla="*/ 36453 w 12332516"/>
              <a:gd name="connsiteY2" fmla="*/ 46525 h 6251141"/>
              <a:gd name="connsiteX3" fmla="*/ 36452 w 12332516"/>
              <a:gd name="connsiteY3" fmla="*/ 864889 h 6251141"/>
              <a:gd name="connsiteX4" fmla="*/ 17296 w 12332516"/>
              <a:gd name="connsiteY4" fmla="*/ 1389707 h 6251141"/>
              <a:gd name="connsiteX5" fmla="*/ 6679 w 12332516"/>
              <a:gd name="connsiteY5" fmla="*/ 4614912 h 6251141"/>
              <a:gd name="connsiteX6" fmla="*/ 89932 w 12332516"/>
              <a:gd name="connsiteY6" fmla="*/ 5961561 h 6251141"/>
              <a:gd name="connsiteX7" fmla="*/ 2768884 w 12332516"/>
              <a:gd name="connsiteY7" fmla="*/ 5949702 h 6251141"/>
              <a:gd name="connsiteX8" fmla="*/ 4422579 w 12332516"/>
              <a:gd name="connsiteY8" fmla="*/ 5928319 h 6251141"/>
              <a:gd name="connsiteX9" fmla="*/ 5393880 w 12332516"/>
              <a:gd name="connsiteY9" fmla="*/ 5944182 h 6251141"/>
              <a:gd name="connsiteX10" fmla="*/ 5877638 w 12332516"/>
              <a:gd name="connsiteY10" fmla="*/ 6251141 h 6251141"/>
              <a:gd name="connsiteX11" fmla="*/ 6150141 w 12332516"/>
              <a:gd name="connsiteY11" fmla="*/ 5928413 h 6251141"/>
              <a:gd name="connsiteX12" fmla="*/ 9277333 w 12332516"/>
              <a:gd name="connsiteY12" fmla="*/ 5931628 h 6251141"/>
              <a:gd name="connsiteX13" fmla="*/ 10186235 w 12332516"/>
              <a:gd name="connsiteY13" fmla="*/ 5934503 h 6251141"/>
              <a:gd name="connsiteX14" fmla="*/ 11106174 w 12332516"/>
              <a:gd name="connsiteY14" fmla="*/ 5942370 h 6251141"/>
              <a:gd name="connsiteX15" fmla="*/ 12264257 w 12332516"/>
              <a:gd name="connsiteY15" fmla="*/ 5941324 h 6251141"/>
              <a:gd name="connsiteX16" fmla="*/ 12289901 w 12332516"/>
              <a:gd name="connsiteY16" fmla="*/ 2652389 h 6251141"/>
              <a:gd name="connsiteX17" fmla="*/ 12280552 w 12332516"/>
              <a:gd name="connsiteY17" fmla="*/ 196317 h 6251141"/>
              <a:gd name="connsiteX18" fmla="*/ 11824723 w 12332516"/>
              <a:gd name="connsiteY18" fmla="*/ 149039 h 6251141"/>
              <a:gd name="connsiteX19" fmla="*/ 10295765 w 12332516"/>
              <a:gd name="connsiteY19" fmla="*/ 142483 h 6251141"/>
              <a:gd name="connsiteX20" fmla="*/ 7778825 w 12332516"/>
              <a:gd name="connsiteY20" fmla="*/ 95914 h 6251141"/>
              <a:gd name="connsiteX21" fmla="*/ 2071691 w 12332516"/>
              <a:gd name="connsiteY21" fmla="*/ 20004 h 6251141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2652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578608 w 12322347"/>
              <a:gd name="connsiteY1" fmla="*/ 42448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261685 w 12322347"/>
              <a:gd name="connsiteY0" fmla="*/ 10365 h 6188689"/>
              <a:gd name="connsiteX1" fmla="*/ 578608 w 12322347"/>
              <a:gd name="connsiteY1" fmla="*/ 0 h 6188689"/>
              <a:gd name="connsiteX2" fmla="*/ 36453 w 12322347"/>
              <a:gd name="connsiteY2" fmla="*/ 26323 h 6188689"/>
              <a:gd name="connsiteX3" fmla="*/ 36452 w 12322347"/>
              <a:gd name="connsiteY3" fmla="*/ 802437 h 6188689"/>
              <a:gd name="connsiteX4" fmla="*/ 17296 w 12322347"/>
              <a:gd name="connsiteY4" fmla="*/ 1327255 h 6188689"/>
              <a:gd name="connsiteX5" fmla="*/ 6679 w 12322347"/>
              <a:gd name="connsiteY5" fmla="*/ 4552460 h 6188689"/>
              <a:gd name="connsiteX6" fmla="*/ 89932 w 12322347"/>
              <a:gd name="connsiteY6" fmla="*/ 5899109 h 6188689"/>
              <a:gd name="connsiteX7" fmla="*/ 2768884 w 12322347"/>
              <a:gd name="connsiteY7" fmla="*/ 5887250 h 6188689"/>
              <a:gd name="connsiteX8" fmla="*/ 4422579 w 12322347"/>
              <a:gd name="connsiteY8" fmla="*/ 5865867 h 6188689"/>
              <a:gd name="connsiteX9" fmla="*/ 5393880 w 12322347"/>
              <a:gd name="connsiteY9" fmla="*/ 5881730 h 6188689"/>
              <a:gd name="connsiteX10" fmla="*/ 5877638 w 12322347"/>
              <a:gd name="connsiteY10" fmla="*/ 6188689 h 6188689"/>
              <a:gd name="connsiteX11" fmla="*/ 6150141 w 12322347"/>
              <a:gd name="connsiteY11" fmla="*/ 5865961 h 6188689"/>
              <a:gd name="connsiteX12" fmla="*/ 9277333 w 12322347"/>
              <a:gd name="connsiteY12" fmla="*/ 5869176 h 6188689"/>
              <a:gd name="connsiteX13" fmla="*/ 10186235 w 12322347"/>
              <a:gd name="connsiteY13" fmla="*/ 5872051 h 6188689"/>
              <a:gd name="connsiteX14" fmla="*/ 11106174 w 12322347"/>
              <a:gd name="connsiteY14" fmla="*/ 5879918 h 6188689"/>
              <a:gd name="connsiteX15" fmla="*/ 12264257 w 12322347"/>
              <a:gd name="connsiteY15" fmla="*/ 5878872 h 6188689"/>
              <a:gd name="connsiteX16" fmla="*/ 12289901 w 12322347"/>
              <a:gd name="connsiteY16" fmla="*/ 2589937 h 6188689"/>
              <a:gd name="connsiteX17" fmla="*/ 12280552 w 12322347"/>
              <a:gd name="connsiteY17" fmla="*/ 133865 h 6188689"/>
              <a:gd name="connsiteX18" fmla="*/ 11824723 w 12322347"/>
              <a:gd name="connsiteY18" fmla="*/ 86587 h 6188689"/>
              <a:gd name="connsiteX19" fmla="*/ 10295765 w 12322347"/>
              <a:gd name="connsiteY19" fmla="*/ 80031 h 6188689"/>
              <a:gd name="connsiteX20" fmla="*/ 7778825 w 12322347"/>
              <a:gd name="connsiteY20" fmla="*/ 33462 h 6188689"/>
              <a:gd name="connsiteX21" fmla="*/ 2261685 w 12322347"/>
              <a:gd name="connsiteY21" fmla="*/ 10365 h 6188689"/>
              <a:gd name="connsiteX0" fmla="*/ 2261685 w 12322347"/>
              <a:gd name="connsiteY0" fmla="*/ 0 h 6178324"/>
              <a:gd name="connsiteX1" fmla="*/ 816102 w 12322347"/>
              <a:gd name="connsiteY1" fmla="*/ 10760 h 6178324"/>
              <a:gd name="connsiteX2" fmla="*/ 36453 w 12322347"/>
              <a:gd name="connsiteY2" fmla="*/ 15958 h 6178324"/>
              <a:gd name="connsiteX3" fmla="*/ 36452 w 12322347"/>
              <a:gd name="connsiteY3" fmla="*/ 792072 h 6178324"/>
              <a:gd name="connsiteX4" fmla="*/ 17296 w 12322347"/>
              <a:gd name="connsiteY4" fmla="*/ 1316890 h 6178324"/>
              <a:gd name="connsiteX5" fmla="*/ 6679 w 12322347"/>
              <a:gd name="connsiteY5" fmla="*/ 4542095 h 6178324"/>
              <a:gd name="connsiteX6" fmla="*/ 89932 w 12322347"/>
              <a:gd name="connsiteY6" fmla="*/ 5888744 h 6178324"/>
              <a:gd name="connsiteX7" fmla="*/ 2768884 w 12322347"/>
              <a:gd name="connsiteY7" fmla="*/ 5876885 h 6178324"/>
              <a:gd name="connsiteX8" fmla="*/ 4422579 w 12322347"/>
              <a:gd name="connsiteY8" fmla="*/ 5855502 h 6178324"/>
              <a:gd name="connsiteX9" fmla="*/ 5393880 w 12322347"/>
              <a:gd name="connsiteY9" fmla="*/ 5871365 h 6178324"/>
              <a:gd name="connsiteX10" fmla="*/ 5877638 w 12322347"/>
              <a:gd name="connsiteY10" fmla="*/ 6178324 h 6178324"/>
              <a:gd name="connsiteX11" fmla="*/ 6150141 w 12322347"/>
              <a:gd name="connsiteY11" fmla="*/ 5855596 h 6178324"/>
              <a:gd name="connsiteX12" fmla="*/ 9277333 w 12322347"/>
              <a:gd name="connsiteY12" fmla="*/ 5858811 h 6178324"/>
              <a:gd name="connsiteX13" fmla="*/ 10186235 w 12322347"/>
              <a:gd name="connsiteY13" fmla="*/ 5861686 h 6178324"/>
              <a:gd name="connsiteX14" fmla="*/ 11106174 w 12322347"/>
              <a:gd name="connsiteY14" fmla="*/ 5869553 h 6178324"/>
              <a:gd name="connsiteX15" fmla="*/ 12264257 w 12322347"/>
              <a:gd name="connsiteY15" fmla="*/ 5868507 h 6178324"/>
              <a:gd name="connsiteX16" fmla="*/ 12289901 w 12322347"/>
              <a:gd name="connsiteY16" fmla="*/ 2579572 h 6178324"/>
              <a:gd name="connsiteX17" fmla="*/ 12280552 w 12322347"/>
              <a:gd name="connsiteY17" fmla="*/ 123500 h 6178324"/>
              <a:gd name="connsiteX18" fmla="*/ 11824723 w 12322347"/>
              <a:gd name="connsiteY18" fmla="*/ 76222 h 6178324"/>
              <a:gd name="connsiteX19" fmla="*/ 10295765 w 12322347"/>
              <a:gd name="connsiteY19" fmla="*/ 69666 h 6178324"/>
              <a:gd name="connsiteX20" fmla="*/ 7778825 w 12322347"/>
              <a:gd name="connsiteY20" fmla="*/ 23097 h 6178324"/>
              <a:gd name="connsiteX21" fmla="*/ 2261685 w 12322347"/>
              <a:gd name="connsiteY21" fmla="*/ 0 h 617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22347" h="6178324">
                <a:moveTo>
                  <a:pt x="2261685" y="0"/>
                </a:moveTo>
                <a:lnTo>
                  <a:pt x="816102" y="10760"/>
                </a:lnTo>
                <a:lnTo>
                  <a:pt x="36453" y="15958"/>
                </a:lnTo>
                <a:cubicBezTo>
                  <a:pt x="36453" y="288746"/>
                  <a:pt x="36452" y="519284"/>
                  <a:pt x="36452" y="792072"/>
                </a:cubicBezTo>
                <a:cubicBezTo>
                  <a:pt x="37984" y="902748"/>
                  <a:pt x="15764" y="1206214"/>
                  <a:pt x="17296" y="1316890"/>
                </a:cubicBezTo>
                <a:cubicBezTo>
                  <a:pt x="32125" y="1752674"/>
                  <a:pt x="-17301" y="3705146"/>
                  <a:pt x="6679" y="4542095"/>
                </a:cubicBezTo>
                <a:cubicBezTo>
                  <a:pt x="46570" y="5225386"/>
                  <a:pt x="-51265" y="5916324"/>
                  <a:pt x="89932" y="5888744"/>
                </a:cubicBezTo>
                <a:cubicBezTo>
                  <a:pt x="879263" y="5903089"/>
                  <a:pt x="1955065" y="5877266"/>
                  <a:pt x="2768884" y="5876885"/>
                </a:cubicBezTo>
                <a:lnTo>
                  <a:pt x="4422579" y="5855502"/>
                </a:lnTo>
                <a:lnTo>
                  <a:pt x="5393880" y="5871365"/>
                </a:lnTo>
                <a:cubicBezTo>
                  <a:pt x="5664089" y="6007274"/>
                  <a:pt x="5704024" y="6065354"/>
                  <a:pt x="5877638" y="6178324"/>
                </a:cubicBezTo>
                <a:cubicBezTo>
                  <a:pt x="5954187" y="6102215"/>
                  <a:pt x="6049125" y="5996227"/>
                  <a:pt x="6150141" y="5855596"/>
                </a:cubicBezTo>
                <a:cubicBezTo>
                  <a:pt x="6237130" y="5852856"/>
                  <a:pt x="8916121" y="5865726"/>
                  <a:pt x="9277333" y="5858811"/>
                </a:cubicBezTo>
                <a:lnTo>
                  <a:pt x="10186235" y="5861686"/>
                </a:lnTo>
                <a:lnTo>
                  <a:pt x="11106174" y="5869553"/>
                </a:lnTo>
                <a:cubicBezTo>
                  <a:pt x="11463837" y="5859889"/>
                  <a:pt x="12237326" y="5912260"/>
                  <a:pt x="12264257" y="5868507"/>
                </a:cubicBezTo>
                <a:cubicBezTo>
                  <a:pt x="12302700" y="5662987"/>
                  <a:pt x="12276557" y="4364873"/>
                  <a:pt x="12289901" y="2579572"/>
                </a:cubicBezTo>
                <a:cubicBezTo>
                  <a:pt x="12338262" y="1498304"/>
                  <a:pt x="12330432" y="544926"/>
                  <a:pt x="12280552" y="123500"/>
                </a:cubicBezTo>
                <a:cubicBezTo>
                  <a:pt x="12274271" y="70433"/>
                  <a:pt x="12155521" y="85194"/>
                  <a:pt x="11824723" y="76222"/>
                </a:cubicBezTo>
                <a:cubicBezTo>
                  <a:pt x="11493925" y="67250"/>
                  <a:pt x="10495817" y="85585"/>
                  <a:pt x="10295765" y="69666"/>
                </a:cubicBezTo>
                <a:lnTo>
                  <a:pt x="7778825" y="23097"/>
                </a:lnTo>
                <a:lnTo>
                  <a:pt x="2261685" y="0"/>
                </a:ln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BFD6B65-6A90-4C50-9533-D82D69013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6278425" y="978732"/>
            <a:ext cx="5689735" cy="4792450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214933 w 12114253"/>
              <a:gd name="connsiteY9" fmla="*/ 5924178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308929 w 12114253"/>
              <a:gd name="connsiteY8" fmla="*/ 5926717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952198 w 12173707"/>
              <a:gd name="connsiteY0" fmla="*/ 0 h 6231137"/>
              <a:gd name="connsiteX1" fmla="*/ 364117 w 12173707"/>
              <a:gd name="connsiteY1" fmla="*/ 10761 h 6231137"/>
              <a:gd name="connsiteX2" fmla="*/ 59454 w 12173707"/>
              <a:gd name="connsiteY2" fmla="*/ 47942 h 6231137"/>
              <a:gd name="connsiteX3" fmla="*/ 59454 w 12173707"/>
              <a:gd name="connsiteY3" fmla="*/ 909146 h 6231137"/>
              <a:gd name="connsiteX4" fmla="*/ 64051 w 12173707"/>
              <a:gd name="connsiteY4" fmla="*/ 909146 h 6231137"/>
              <a:gd name="connsiteX5" fmla="*/ 148426 w 12173707"/>
              <a:gd name="connsiteY5" fmla="*/ 3523848 h 6231137"/>
              <a:gd name="connsiteX6" fmla="*/ 41689 w 12173707"/>
              <a:gd name="connsiteY6" fmla="*/ 5941555 h 6231137"/>
              <a:gd name="connsiteX7" fmla="*/ 2649391 w 12173707"/>
              <a:gd name="connsiteY7" fmla="*/ 5929698 h 6231137"/>
              <a:gd name="connsiteX8" fmla="*/ 4303086 w 12173707"/>
              <a:gd name="connsiteY8" fmla="*/ 5908315 h 6231137"/>
              <a:gd name="connsiteX9" fmla="*/ 5274387 w 12173707"/>
              <a:gd name="connsiteY9" fmla="*/ 5924178 h 6231137"/>
              <a:gd name="connsiteX10" fmla="*/ 5758145 w 12173707"/>
              <a:gd name="connsiteY10" fmla="*/ 6231137 h 6231137"/>
              <a:gd name="connsiteX11" fmla="*/ 6030648 w 12173707"/>
              <a:gd name="connsiteY11" fmla="*/ 5908409 h 6231137"/>
              <a:gd name="connsiteX12" fmla="*/ 9157840 w 12173707"/>
              <a:gd name="connsiteY12" fmla="*/ 5911624 h 6231137"/>
              <a:gd name="connsiteX13" fmla="*/ 10066742 w 12173707"/>
              <a:gd name="connsiteY13" fmla="*/ 5914499 h 6231137"/>
              <a:gd name="connsiteX14" fmla="*/ 10986681 w 12173707"/>
              <a:gd name="connsiteY14" fmla="*/ 5922366 h 6231137"/>
              <a:gd name="connsiteX15" fmla="*/ 12144764 w 12173707"/>
              <a:gd name="connsiteY15" fmla="*/ 5921320 h 6231137"/>
              <a:gd name="connsiteX16" fmla="*/ 12122910 w 12173707"/>
              <a:gd name="connsiteY16" fmla="*/ 2621674 h 6231137"/>
              <a:gd name="connsiteX17" fmla="*/ 12113558 w 12173707"/>
              <a:gd name="connsiteY17" fmla="*/ 176313 h 6231137"/>
              <a:gd name="connsiteX18" fmla="*/ 11348991 w 12173707"/>
              <a:gd name="connsiteY18" fmla="*/ 107615 h 6231137"/>
              <a:gd name="connsiteX19" fmla="*/ 10318767 w 12173707"/>
              <a:gd name="connsiteY19" fmla="*/ 101059 h 6231137"/>
              <a:gd name="connsiteX20" fmla="*/ 7659332 w 12173707"/>
              <a:gd name="connsiteY20" fmla="*/ 75910 h 6231137"/>
              <a:gd name="connsiteX21" fmla="*/ 1952198 w 12173707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9 w 12201124"/>
              <a:gd name="connsiteY5" fmla="*/ 3534559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8 w 12201124"/>
              <a:gd name="connsiteY5" fmla="*/ 4337852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86334 w 12207843"/>
              <a:gd name="connsiteY0" fmla="*/ 0 h 6231137"/>
              <a:gd name="connsiteX1" fmla="*/ 398253 w 12207843"/>
              <a:gd name="connsiteY1" fmla="*/ 10761 h 6231137"/>
              <a:gd name="connsiteX2" fmla="*/ 93590 w 12207843"/>
              <a:gd name="connsiteY2" fmla="*/ 47942 h 6231137"/>
              <a:gd name="connsiteX3" fmla="*/ 93590 w 12207843"/>
              <a:gd name="connsiteY3" fmla="*/ 909146 h 6231137"/>
              <a:gd name="connsiteX4" fmla="*/ 98187 w 12207843"/>
              <a:gd name="connsiteY4" fmla="*/ 909146 h 6231137"/>
              <a:gd name="connsiteX5" fmla="*/ 40067 w 12207843"/>
              <a:gd name="connsiteY5" fmla="*/ 4337852 h 6231137"/>
              <a:gd name="connsiteX6" fmla="*/ 75825 w 12207843"/>
              <a:gd name="connsiteY6" fmla="*/ 5941555 h 6231137"/>
              <a:gd name="connsiteX7" fmla="*/ 2683527 w 12207843"/>
              <a:gd name="connsiteY7" fmla="*/ 5929698 h 6231137"/>
              <a:gd name="connsiteX8" fmla="*/ 4337222 w 12207843"/>
              <a:gd name="connsiteY8" fmla="*/ 5908315 h 6231137"/>
              <a:gd name="connsiteX9" fmla="*/ 5308523 w 12207843"/>
              <a:gd name="connsiteY9" fmla="*/ 5924178 h 6231137"/>
              <a:gd name="connsiteX10" fmla="*/ 5792281 w 12207843"/>
              <a:gd name="connsiteY10" fmla="*/ 6231137 h 6231137"/>
              <a:gd name="connsiteX11" fmla="*/ 6064784 w 12207843"/>
              <a:gd name="connsiteY11" fmla="*/ 5908409 h 6231137"/>
              <a:gd name="connsiteX12" fmla="*/ 9191976 w 12207843"/>
              <a:gd name="connsiteY12" fmla="*/ 5911624 h 6231137"/>
              <a:gd name="connsiteX13" fmla="*/ 10100878 w 12207843"/>
              <a:gd name="connsiteY13" fmla="*/ 5914499 h 6231137"/>
              <a:gd name="connsiteX14" fmla="*/ 11020817 w 12207843"/>
              <a:gd name="connsiteY14" fmla="*/ 5922366 h 6231137"/>
              <a:gd name="connsiteX15" fmla="*/ 12178900 w 12207843"/>
              <a:gd name="connsiteY15" fmla="*/ 5921320 h 6231137"/>
              <a:gd name="connsiteX16" fmla="*/ 12157046 w 12207843"/>
              <a:gd name="connsiteY16" fmla="*/ 2621674 h 6231137"/>
              <a:gd name="connsiteX17" fmla="*/ 12147694 w 12207843"/>
              <a:gd name="connsiteY17" fmla="*/ 176313 h 6231137"/>
              <a:gd name="connsiteX18" fmla="*/ 11383127 w 12207843"/>
              <a:gd name="connsiteY18" fmla="*/ 107615 h 6231137"/>
              <a:gd name="connsiteX19" fmla="*/ 10352903 w 12207843"/>
              <a:gd name="connsiteY19" fmla="*/ 101059 h 6231137"/>
              <a:gd name="connsiteX20" fmla="*/ 7693468 w 12207843"/>
              <a:gd name="connsiteY20" fmla="*/ 75910 h 6231137"/>
              <a:gd name="connsiteX21" fmla="*/ 1986334 w 12207843"/>
              <a:gd name="connsiteY21" fmla="*/ 0 h 6231137"/>
              <a:gd name="connsiteX0" fmla="*/ 1973709 w 12195218"/>
              <a:gd name="connsiteY0" fmla="*/ 0 h 6231137"/>
              <a:gd name="connsiteX1" fmla="*/ 385628 w 12195218"/>
              <a:gd name="connsiteY1" fmla="*/ 10761 h 6231137"/>
              <a:gd name="connsiteX2" fmla="*/ 80965 w 12195218"/>
              <a:gd name="connsiteY2" fmla="*/ 47942 h 6231137"/>
              <a:gd name="connsiteX3" fmla="*/ 80965 w 12195218"/>
              <a:gd name="connsiteY3" fmla="*/ 909146 h 6231137"/>
              <a:gd name="connsiteX4" fmla="*/ 85562 w 12195218"/>
              <a:gd name="connsiteY4" fmla="*/ 909146 h 6231137"/>
              <a:gd name="connsiteX5" fmla="*/ 27442 w 12195218"/>
              <a:gd name="connsiteY5" fmla="*/ 4337852 h 6231137"/>
              <a:gd name="connsiteX6" fmla="*/ 63200 w 12195218"/>
              <a:gd name="connsiteY6" fmla="*/ 5941555 h 6231137"/>
              <a:gd name="connsiteX7" fmla="*/ 2670902 w 12195218"/>
              <a:gd name="connsiteY7" fmla="*/ 5929698 h 6231137"/>
              <a:gd name="connsiteX8" fmla="*/ 4324597 w 12195218"/>
              <a:gd name="connsiteY8" fmla="*/ 5908315 h 6231137"/>
              <a:gd name="connsiteX9" fmla="*/ 5295898 w 12195218"/>
              <a:gd name="connsiteY9" fmla="*/ 5924178 h 6231137"/>
              <a:gd name="connsiteX10" fmla="*/ 5779656 w 12195218"/>
              <a:gd name="connsiteY10" fmla="*/ 6231137 h 6231137"/>
              <a:gd name="connsiteX11" fmla="*/ 6052159 w 12195218"/>
              <a:gd name="connsiteY11" fmla="*/ 5908409 h 6231137"/>
              <a:gd name="connsiteX12" fmla="*/ 9179351 w 12195218"/>
              <a:gd name="connsiteY12" fmla="*/ 5911624 h 6231137"/>
              <a:gd name="connsiteX13" fmla="*/ 10088253 w 12195218"/>
              <a:gd name="connsiteY13" fmla="*/ 5914499 h 6231137"/>
              <a:gd name="connsiteX14" fmla="*/ 11008192 w 12195218"/>
              <a:gd name="connsiteY14" fmla="*/ 5922366 h 6231137"/>
              <a:gd name="connsiteX15" fmla="*/ 12166275 w 12195218"/>
              <a:gd name="connsiteY15" fmla="*/ 5921320 h 6231137"/>
              <a:gd name="connsiteX16" fmla="*/ 12144421 w 12195218"/>
              <a:gd name="connsiteY16" fmla="*/ 2621674 h 6231137"/>
              <a:gd name="connsiteX17" fmla="*/ 12135069 w 12195218"/>
              <a:gd name="connsiteY17" fmla="*/ 176313 h 6231137"/>
              <a:gd name="connsiteX18" fmla="*/ 11370502 w 12195218"/>
              <a:gd name="connsiteY18" fmla="*/ 107615 h 6231137"/>
              <a:gd name="connsiteX19" fmla="*/ 10340278 w 12195218"/>
              <a:gd name="connsiteY19" fmla="*/ 101059 h 6231137"/>
              <a:gd name="connsiteX20" fmla="*/ 7680843 w 12195218"/>
              <a:gd name="connsiteY20" fmla="*/ 75910 h 6231137"/>
              <a:gd name="connsiteX21" fmla="*/ 1973709 w 12195218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92826 w 12202482"/>
              <a:gd name="connsiteY4" fmla="*/ 909146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21578 w 12202482"/>
              <a:gd name="connsiteY4" fmla="*/ 994830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142494 w 12256747"/>
              <a:gd name="connsiteY3" fmla="*/ 909146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4594 w 12256747"/>
              <a:gd name="connsiteY4" fmla="*/ 1176912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54471 w 12275980"/>
              <a:gd name="connsiteY0" fmla="*/ 0 h 6231137"/>
              <a:gd name="connsiteX1" fmla="*/ 466390 w 12275980"/>
              <a:gd name="connsiteY1" fmla="*/ 10761 h 6231137"/>
              <a:gd name="connsiteX2" fmla="*/ 19233 w 12275980"/>
              <a:gd name="connsiteY2" fmla="*/ 26521 h 6231137"/>
              <a:gd name="connsiteX3" fmla="*/ 19232 w 12275980"/>
              <a:gd name="connsiteY3" fmla="*/ 844885 h 6231137"/>
              <a:gd name="connsiteX4" fmla="*/ 76 w 12275980"/>
              <a:gd name="connsiteY4" fmla="*/ 1369703 h 6231137"/>
              <a:gd name="connsiteX5" fmla="*/ 84455 w 12275980"/>
              <a:gd name="connsiteY5" fmla="*/ 4530644 h 6231137"/>
              <a:gd name="connsiteX6" fmla="*/ 143962 w 12275980"/>
              <a:gd name="connsiteY6" fmla="*/ 5941555 h 6231137"/>
              <a:gd name="connsiteX7" fmla="*/ 2751664 w 12275980"/>
              <a:gd name="connsiteY7" fmla="*/ 5929698 h 6231137"/>
              <a:gd name="connsiteX8" fmla="*/ 4405359 w 12275980"/>
              <a:gd name="connsiteY8" fmla="*/ 5908315 h 6231137"/>
              <a:gd name="connsiteX9" fmla="*/ 5376660 w 12275980"/>
              <a:gd name="connsiteY9" fmla="*/ 5924178 h 6231137"/>
              <a:gd name="connsiteX10" fmla="*/ 5860418 w 12275980"/>
              <a:gd name="connsiteY10" fmla="*/ 6231137 h 6231137"/>
              <a:gd name="connsiteX11" fmla="*/ 6132921 w 12275980"/>
              <a:gd name="connsiteY11" fmla="*/ 5908409 h 6231137"/>
              <a:gd name="connsiteX12" fmla="*/ 9260113 w 12275980"/>
              <a:gd name="connsiteY12" fmla="*/ 5911624 h 6231137"/>
              <a:gd name="connsiteX13" fmla="*/ 10169015 w 12275980"/>
              <a:gd name="connsiteY13" fmla="*/ 5914499 h 6231137"/>
              <a:gd name="connsiteX14" fmla="*/ 11088954 w 12275980"/>
              <a:gd name="connsiteY14" fmla="*/ 5922366 h 6231137"/>
              <a:gd name="connsiteX15" fmla="*/ 12247037 w 12275980"/>
              <a:gd name="connsiteY15" fmla="*/ 5921320 h 6231137"/>
              <a:gd name="connsiteX16" fmla="*/ 12225183 w 12275980"/>
              <a:gd name="connsiteY16" fmla="*/ 2621674 h 6231137"/>
              <a:gd name="connsiteX17" fmla="*/ 12215831 w 12275980"/>
              <a:gd name="connsiteY17" fmla="*/ 176313 h 6231137"/>
              <a:gd name="connsiteX18" fmla="*/ 11451264 w 12275980"/>
              <a:gd name="connsiteY18" fmla="*/ 107615 h 6231137"/>
              <a:gd name="connsiteX19" fmla="*/ 10421040 w 12275980"/>
              <a:gd name="connsiteY19" fmla="*/ 101059 h 6231137"/>
              <a:gd name="connsiteX20" fmla="*/ 7761605 w 12275980"/>
              <a:gd name="connsiteY20" fmla="*/ 75910 h 6231137"/>
              <a:gd name="connsiteX21" fmla="*/ 2054471 w 1227598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161182 w 12293200"/>
              <a:gd name="connsiteY6" fmla="*/ 5941555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89932 w 12293200"/>
              <a:gd name="connsiteY6" fmla="*/ 5941557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88138"/>
              <a:gd name="connsiteY0" fmla="*/ 24998 h 6256135"/>
              <a:gd name="connsiteX1" fmla="*/ 483610 w 12288138"/>
              <a:gd name="connsiteY1" fmla="*/ 35759 h 6256135"/>
              <a:gd name="connsiteX2" fmla="*/ 36453 w 12288138"/>
              <a:gd name="connsiteY2" fmla="*/ 51519 h 6256135"/>
              <a:gd name="connsiteX3" fmla="*/ 36452 w 12288138"/>
              <a:gd name="connsiteY3" fmla="*/ 869883 h 6256135"/>
              <a:gd name="connsiteX4" fmla="*/ 17296 w 12288138"/>
              <a:gd name="connsiteY4" fmla="*/ 1394701 h 6256135"/>
              <a:gd name="connsiteX5" fmla="*/ 6679 w 12288138"/>
              <a:gd name="connsiteY5" fmla="*/ 4619906 h 6256135"/>
              <a:gd name="connsiteX6" fmla="*/ 89932 w 12288138"/>
              <a:gd name="connsiteY6" fmla="*/ 5966555 h 6256135"/>
              <a:gd name="connsiteX7" fmla="*/ 2768884 w 12288138"/>
              <a:gd name="connsiteY7" fmla="*/ 5954696 h 6256135"/>
              <a:gd name="connsiteX8" fmla="*/ 4422579 w 12288138"/>
              <a:gd name="connsiteY8" fmla="*/ 5933313 h 6256135"/>
              <a:gd name="connsiteX9" fmla="*/ 5393880 w 12288138"/>
              <a:gd name="connsiteY9" fmla="*/ 5949176 h 6256135"/>
              <a:gd name="connsiteX10" fmla="*/ 5877638 w 12288138"/>
              <a:gd name="connsiteY10" fmla="*/ 6256135 h 6256135"/>
              <a:gd name="connsiteX11" fmla="*/ 6150141 w 12288138"/>
              <a:gd name="connsiteY11" fmla="*/ 5933407 h 6256135"/>
              <a:gd name="connsiteX12" fmla="*/ 9277333 w 12288138"/>
              <a:gd name="connsiteY12" fmla="*/ 5936622 h 6256135"/>
              <a:gd name="connsiteX13" fmla="*/ 10186235 w 12288138"/>
              <a:gd name="connsiteY13" fmla="*/ 5939497 h 6256135"/>
              <a:gd name="connsiteX14" fmla="*/ 11106174 w 12288138"/>
              <a:gd name="connsiteY14" fmla="*/ 5947364 h 6256135"/>
              <a:gd name="connsiteX15" fmla="*/ 12264257 w 12288138"/>
              <a:gd name="connsiteY15" fmla="*/ 5946318 h 6256135"/>
              <a:gd name="connsiteX16" fmla="*/ 12242403 w 12288138"/>
              <a:gd name="connsiteY16" fmla="*/ 2646672 h 6256135"/>
              <a:gd name="connsiteX17" fmla="*/ 12233051 w 12288138"/>
              <a:gd name="connsiteY17" fmla="*/ 201311 h 6256135"/>
              <a:gd name="connsiteX18" fmla="*/ 11729726 w 12288138"/>
              <a:gd name="connsiteY18" fmla="*/ 132612 h 6256135"/>
              <a:gd name="connsiteX19" fmla="*/ 10438260 w 12288138"/>
              <a:gd name="connsiteY19" fmla="*/ 126057 h 6256135"/>
              <a:gd name="connsiteX20" fmla="*/ 7778825 w 12288138"/>
              <a:gd name="connsiteY20" fmla="*/ 100908 h 6256135"/>
              <a:gd name="connsiteX21" fmla="*/ 2071691 w 12288138"/>
              <a:gd name="connsiteY21" fmla="*/ 24998 h 6256135"/>
              <a:gd name="connsiteX0" fmla="*/ 2071691 w 12281699"/>
              <a:gd name="connsiteY0" fmla="*/ 0 h 6231137"/>
              <a:gd name="connsiteX1" fmla="*/ 483610 w 12281699"/>
              <a:gd name="connsiteY1" fmla="*/ 10761 h 6231137"/>
              <a:gd name="connsiteX2" fmla="*/ 36453 w 12281699"/>
              <a:gd name="connsiteY2" fmla="*/ 26521 h 6231137"/>
              <a:gd name="connsiteX3" fmla="*/ 36452 w 12281699"/>
              <a:gd name="connsiteY3" fmla="*/ 844885 h 6231137"/>
              <a:gd name="connsiteX4" fmla="*/ 17296 w 12281699"/>
              <a:gd name="connsiteY4" fmla="*/ 1369703 h 6231137"/>
              <a:gd name="connsiteX5" fmla="*/ 6679 w 12281699"/>
              <a:gd name="connsiteY5" fmla="*/ 4594908 h 6231137"/>
              <a:gd name="connsiteX6" fmla="*/ 89932 w 12281699"/>
              <a:gd name="connsiteY6" fmla="*/ 5941557 h 6231137"/>
              <a:gd name="connsiteX7" fmla="*/ 2768884 w 12281699"/>
              <a:gd name="connsiteY7" fmla="*/ 5929698 h 6231137"/>
              <a:gd name="connsiteX8" fmla="*/ 4422579 w 12281699"/>
              <a:gd name="connsiteY8" fmla="*/ 5908315 h 6231137"/>
              <a:gd name="connsiteX9" fmla="*/ 5393880 w 12281699"/>
              <a:gd name="connsiteY9" fmla="*/ 5924178 h 6231137"/>
              <a:gd name="connsiteX10" fmla="*/ 5877638 w 12281699"/>
              <a:gd name="connsiteY10" fmla="*/ 6231137 h 6231137"/>
              <a:gd name="connsiteX11" fmla="*/ 6150141 w 12281699"/>
              <a:gd name="connsiteY11" fmla="*/ 5908409 h 6231137"/>
              <a:gd name="connsiteX12" fmla="*/ 9277333 w 12281699"/>
              <a:gd name="connsiteY12" fmla="*/ 5911624 h 6231137"/>
              <a:gd name="connsiteX13" fmla="*/ 10186235 w 12281699"/>
              <a:gd name="connsiteY13" fmla="*/ 5914499 h 6231137"/>
              <a:gd name="connsiteX14" fmla="*/ 11106174 w 12281699"/>
              <a:gd name="connsiteY14" fmla="*/ 5922366 h 6231137"/>
              <a:gd name="connsiteX15" fmla="*/ 12264257 w 12281699"/>
              <a:gd name="connsiteY15" fmla="*/ 5921320 h 6231137"/>
              <a:gd name="connsiteX16" fmla="*/ 12242403 w 12281699"/>
              <a:gd name="connsiteY16" fmla="*/ 2621674 h 6231137"/>
              <a:gd name="connsiteX17" fmla="*/ 12233051 w 12281699"/>
              <a:gd name="connsiteY17" fmla="*/ 176313 h 6231137"/>
              <a:gd name="connsiteX18" fmla="*/ 11729726 w 12281699"/>
              <a:gd name="connsiteY18" fmla="*/ 107614 h 6231137"/>
              <a:gd name="connsiteX19" fmla="*/ 10438260 w 12281699"/>
              <a:gd name="connsiteY19" fmla="*/ 101059 h 6231137"/>
              <a:gd name="connsiteX20" fmla="*/ 7778825 w 12281699"/>
              <a:gd name="connsiteY20" fmla="*/ 75910 h 6231137"/>
              <a:gd name="connsiteX21" fmla="*/ 2071691 w 12281699"/>
              <a:gd name="connsiteY21" fmla="*/ 0 h 6231137"/>
              <a:gd name="connsiteX0" fmla="*/ 2071691 w 12281973"/>
              <a:gd name="connsiteY0" fmla="*/ 17107 h 6248244"/>
              <a:gd name="connsiteX1" fmla="*/ 483610 w 12281973"/>
              <a:gd name="connsiteY1" fmla="*/ 27868 h 6248244"/>
              <a:gd name="connsiteX2" fmla="*/ 36453 w 12281973"/>
              <a:gd name="connsiteY2" fmla="*/ 43628 h 6248244"/>
              <a:gd name="connsiteX3" fmla="*/ 36452 w 12281973"/>
              <a:gd name="connsiteY3" fmla="*/ 861992 h 6248244"/>
              <a:gd name="connsiteX4" fmla="*/ 17296 w 12281973"/>
              <a:gd name="connsiteY4" fmla="*/ 1386810 h 6248244"/>
              <a:gd name="connsiteX5" fmla="*/ 6679 w 12281973"/>
              <a:gd name="connsiteY5" fmla="*/ 4612015 h 6248244"/>
              <a:gd name="connsiteX6" fmla="*/ 89932 w 12281973"/>
              <a:gd name="connsiteY6" fmla="*/ 5958664 h 6248244"/>
              <a:gd name="connsiteX7" fmla="*/ 2768884 w 12281973"/>
              <a:gd name="connsiteY7" fmla="*/ 5946805 h 6248244"/>
              <a:gd name="connsiteX8" fmla="*/ 4422579 w 12281973"/>
              <a:gd name="connsiteY8" fmla="*/ 5925422 h 6248244"/>
              <a:gd name="connsiteX9" fmla="*/ 5393880 w 12281973"/>
              <a:gd name="connsiteY9" fmla="*/ 5941285 h 6248244"/>
              <a:gd name="connsiteX10" fmla="*/ 5877638 w 12281973"/>
              <a:gd name="connsiteY10" fmla="*/ 6248244 h 6248244"/>
              <a:gd name="connsiteX11" fmla="*/ 6150141 w 12281973"/>
              <a:gd name="connsiteY11" fmla="*/ 5925516 h 6248244"/>
              <a:gd name="connsiteX12" fmla="*/ 9277333 w 12281973"/>
              <a:gd name="connsiteY12" fmla="*/ 5928731 h 6248244"/>
              <a:gd name="connsiteX13" fmla="*/ 10186235 w 12281973"/>
              <a:gd name="connsiteY13" fmla="*/ 5931606 h 6248244"/>
              <a:gd name="connsiteX14" fmla="*/ 11106174 w 12281973"/>
              <a:gd name="connsiteY14" fmla="*/ 5939473 h 6248244"/>
              <a:gd name="connsiteX15" fmla="*/ 12264257 w 12281973"/>
              <a:gd name="connsiteY15" fmla="*/ 5938427 h 6248244"/>
              <a:gd name="connsiteX16" fmla="*/ 12242403 w 12281973"/>
              <a:gd name="connsiteY16" fmla="*/ 2638781 h 6248244"/>
              <a:gd name="connsiteX17" fmla="*/ 12233051 w 12281973"/>
              <a:gd name="connsiteY17" fmla="*/ 193420 h 6248244"/>
              <a:gd name="connsiteX18" fmla="*/ 11824723 w 12281973"/>
              <a:gd name="connsiteY18" fmla="*/ 146142 h 6248244"/>
              <a:gd name="connsiteX19" fmla="*/ 10438260 w 12281973"/>
              <a:gd name="connsiteY19" fmla="*/ 118166 h 6248244"/>
              <a:gd name="connsiteX20" fmla="*/ 7778825 w 12281973"/>
              <a:gd name="connsiteY20" fmla="*/ 93017 h 6248244"/>
              <a:gd name="connsiteX21" fmla="*/ 2071691 w 12281973"/>
              <a:gd name="connsiteY21" fmla="*/ 17107 h 6248244"/>
              <a:gd name="connsiteX0" fmla="*/ 2071691 w 12281973"/>
              <a:gd name="connsiteY0" fmla="*/ 19214 h 6250351"/>
              <a:gd name="connsiteX1" fmla="*/ 483610 w 12281973"/>
              <a:gd name="connsiteY1" fmla="*/ 29975 h 6250351"/>
              <a:gd name="connsiteX2" fmla="*/ 36453 w 12281973"/>
              <a:gd name="connsiteY2" fmla="*/ 45735 h 6250351"/>
              <a:gd name="connsiteX3" fmla="*/ 36452 w 12281973"/>
              <a:gd name="connsiteY3" fmla="*/ 864099 h 6250351"/>
              <a:gd name="connsiteX4" fmla="*/ 17296 w 12281973"/>
              <a:gd name="connsiteY4" fmla="*/ 1388917 h 6250351"/>
              <a:gd name="connsiteX5" fmla="*/ 6679 w 12281973"/>
              <a:gd name="connsiteY5" fmla="*/ 4614122 h 6250351"/>
              <a:gd name="connsiteX6" fmla="*/ 89932 w 12281973"/>
              <a:gd name="connsiteY6" fmla="*/ 5960771 h 6250351"/>
              <a:gd name="connsiteX7" fmla="*/ 2768884 w 12281973"/>
              <a:gd name="connsiteY7" fmla="*/ 5948912 h 6250351"/>
              <a:gd name="connsiteX8" fmla="*/ 4422579 w 12281973"/>
              <a:gd name="connsiteY8" fmla="*/ 5927529 h 6250351"/>
              <a:gd name="connsiteX9" fmla="*/ 5393880 w 12281973"/>
              <a:gd name="connsiteY9" fmla="*/ 5943392 h 6250351"/>
              <a:gd name="connsiteX10" fmla="*/ 5877638 w 12281973"/>
              <a:gd name="connsiteY10" fmla="*/ 6250351 h 6250351"/>
              <a:gd name="connsiteX11" fmla="*/ 6150141 w 12281973"/>
              <a:gd name="connsiteY11" fmla="*/ 5927623 h 6250351"/>
              <a:gd name="connsiteX12" fmla="*/ 9277333 w 12281973"/>
              <a:gd name="connsiteY12" fmla="*/ 5930838 h 6250351"/>
              <a:gd name="connsiteX13" fmla="*/ 10186235 w 12281973"/>
              <a:gd name="connsiteY13" fmla="*/ 5933713 h 6250351"/>
              <a:gd name="connsiteX14" fmla="*/ 11106174 w 12281973"/>
              <a:gd name="connsiteY14" fmla="*/ 5941580 h 6250351"/>
              <a:gd name="connsiteX15" fmla="*/ 12264257 w 12281973"/>
              <a:gd name="connsiteY15" fmla="*/ 5940534 h 6250351"/>
              <a:gd name="connsiteX16" fmla="*/ 12242403 w 12281973"/>
              <a:gd name="connsiteY16" fmla="*/ 2640888 h 6250351"/>
              <a:gd name="connsiteX17" fmla="*/ 12233051 w 12281973"/>
              <a:gd name="connsiteY17" fmla="*/ 195527 h 6250351"/>
              <a:gd name="connsiteX18" fmla="*/ 11824723 w 12281973"/>
              <a:gd name="connsiteY18" fmla="*/ 148249 h 6250351"/>
              <a:gd name="connsiteX19" fmla="*/ 10295765 w 12281973"/>
              <a:gd name="connsiteY19" fmla="*/ 141693 h 6250351"/>
              <a:gd name="connsiteX20" fmla="*/ 7778825 w 12281973"/>
              <a:gd name="connsiteY20" fmla="*/ 95124 h 6250351"/>
              <a:gd name="connsiteX21" fmla="*/ 2071691 w 12281973"/>
              <a:gd name="connsiteY21" fmla="*/ 19214 h 6250351"/>
              <a:gd name="connsiteX0" fmla="*/ 2071691 w 12322325"/>
              <a:gd name="connsiteY0" fmla="*/ 0 h 6231137"/>
              <a:gd name="connsiteX1" fmla="*/ 483610 w 12322325"/>
              <a:gd name="connsiteY1" fmla="*/ 10761 h 6231137"/>
              <a:gd name="connsiteX2" fmla="*/ 36453 w 12322325"/>
              <a:gd name="connsiteY2" fmla="*/ 26521 h 6231137"/>
              <a:gd name="connsiteX3" fmla="*/ 36452 w 12322325"/>
              <a:gd name="connsiteY3" fmla="*/ 844885 h 6231137"/>
              <a:gd name="connsiteX4" fmla="*/ 17296 w 12322325"/>
              <a:gd name="connsiteY4" fmla="*/ 1369703 h 6231137"/>
              <a:gd name="connsiteX5" fmla="*/ 6679 w 12322325"/>
              <a:gd name="connsiteY5" fmla="*/ 4594908 h 6231137"/>
              <a:gd name="connsiteX6" fmla="*/ 89932 w 12322325"/>
              <a:gd name="connsiteY6" fmla="*/ 5941557 h 6231137"/>
              <a:gd name="connsiteX7" fmla="*/ 2768884 w 12322325"/>
              <a:gd name="connsiteY7" fmla="*/ 5929698 h 6231137"/>
              <a:gd name="connsiteX8" fmla="*/ 4422579 w 12322325"/>
              <a:gd name="connsiteY8" fmla="*/ 5908315 h 6231137"/>
              <a:gd name="connsiteX9" fmla="*/ 5393880 w 12322325"/>
              <a:gd name="connsiteY9" fmla="*/ 5924178 h 6231137"/>
              <a:gd name="connsiteX10" fmla="*/ 5877638 w 12322325"/>
              <a:gd name="connsiteY10" fmla="*/ 6231137 h 6231137"/>
              <a:gd name="connsiteX11" fmla="*/ 6150141 w 12322325"/>
              <a:gd name="connsiteY11" fmla="*/ 5908409 h 6231137"/>
              <a:gd name="connsiteX12" fmla="*/ 9277333 w 12322325"/>
              <a:gd name="connsiteY12" fmla="*/ 5911624 h 6231137"/>
              <a:gd name="connsiteX13" fmla="*/ 10186235 w 12322325"/>
              <a:gd name="connsiteY13" fmla="*/ 5914499 h 6231137"/>
              <a:gd name="connsiteX14" fmla="*/ 11106174 w 12322325"/>
              <a:gd name="connsiteY14" fmla="*/ 5922366 h 6231137"/>
              <a:gd name="connsiteX15" fmla="*/ 12264257 w 12322325"/>
              <a:gd name="connsiteY15" fmla="*/ 5921320 h 6231137"/>
              <a:gd name="connsiteX16" fmla="*/ 12242403 w 12322325"/>
              <a:gd name="connsiteY16" fmla="*/ 2621674 h 6231137"/>
              <a:gd name="connsiteX17" fmla="*/ 12233051 w 12322325"/>
              <a:gd name="connsiteY17" fmla="*/ 176313 h 6231137"/>
              <a:gd name="connsiteX18" fmla="*/ 11824723 w 12322325"/>
              <a:gd name="connsiteY18" fmla="*/ 129035 h 6231137"/>
              <a:gd name="connsiteX19" fmla="*/ 10295765 w 12322325"/>
              <a:gd name="connsiteY19" fmla="*/ 122479 h 6231137"/>
              <a:gd name="connsiteX20" fmla="*/ 7778825 w 12322325"/>
              <a:gd name="connsiteY20" fmla="*/ 75910 h 6231137"/>
              <a:gd name="connsiteX21" fmla="*/ 2071691 w 12322325"/>
              <a:gd name="connsiteY21" fmla="*/ 0 h 6231137"/>
              <a:gd name="connsiteX0" fmla="*/ 2071691 w 12275492"/>
              <a:gd name="connsiteY0" fmla="*/ 0 h 6231137"/>
              <a:gd name="connsiteX1" fmla="*/ 483610 w 12275492"/>
              <a:gd name="connsiteY1" fmla="*/ 10761 h 6231137"/>
              <a:gd name="connsiteX2" fmla="*/ 36453 w 12275492"/>
              <a:gd name="connsiteY2" fmla="*/ 26521 h 6231137"/>
              <a:gd name="connsiteX3" fmla="*/ 36452 w 12275492"/>
              <a:gd name="connsiteY3" fmla="*/ 844885 h 6231137"/>
              <a:gd name="connsiteX4" fmla="*/ 17296 w 12275492"/>
              <a:gd name="connsiteY4" fmla="*/ 1369703 h 6231137"/>
              <a:gd name="connsiteX5" fmla="*/ 6679 w 12275492"/>
              <a:gd name="connsiteY5" fmla="*/ 4594908 h 6231137"/>
              <a:gd name="connsiteX6" fmla="*/ 89932 w 12275492"/>
              <a:gd name="connsiteY6" fmla="*/ 5941557 h 6231137"/>
              <a:gd name="connsiteX7" fmla="*/ 2768884 w 12275492"/>
              <a:gd name="connsiteY7" fmla="*/ 5929698 h 6231137"/>
              <a:gd name="connsiteX8" fmla="*/ 4422579 w 12275492"/>
              <a:gd name="connsiteY8" fmla="*/ 5908315 h 6231137"/>
              <a:gd name="connsiteX9" fmla="*/ 5393880 w 12275492"/>
              <a:gd name="connsiteY9" fmla="*/ 5924178 h 6231137"/>
              <a:gd name="connsiteX10" fmla="*/ 5877638 w 12275492"/>
              <a:gd name="connsiteY10" fmla="*/ 6231137 h 6231137"/>
              <a:gd name="connsiteX11" fmla="*/ 6150141 w 12275492"/>
              <a:gd name="connsiteY11" fmla="*/ 5908409 h 6231137"/>
              <a:gd name="connsiteX12" fmla="*/ 9277333 w 12275492"/>
              <a:gd name="connsiteY12" fmla="*/ 5911624 h 6231137"/>
              <a:gd name="connsiteX13" fmla="*/ 10186235 w 12275492"/>
              <a:gd name="connsiteY13" fmla="*/ 5914499 h 6231137"/>
              <a:gd name="connsiteX14" fmla="*/ 11106174 w 12275492"/>
              <a:gd name="connsiteY14" fmla="*/ 5922366 h 6231137"/>
              <a:gd name="connsiteX15" fmla="*/ 12264257 w 12275492"/>
              <a:gd name="connsiteY15" fmla="*/ 5921320 h 6231137"/>
              <a:gd name="connsiteX16" fmla="*/ 12242403 w 12275492"/>
              <a:gd name="connsiteY16" fmla="*/ 2621674 h 6231137"/>
              <a:gd name="connsiteX17" fmla="*/ 12233051 w 12275492"/>
              <a:gd name="connsiteY17" fmla="*/ 176313 h 6231137"/>
              <a:gd name="connsiteX18" fmla="*/ 11824723 w 12275492"/>
              <a:gd name="connsiteY18" fmla="*/ 129035 h 6231137"/>
              <a:gd name="connsiteX19" fmla="*/ 10295765 w 12275492"/>
              <a:gd name="connsiteY19" fmla="*/ 122479 h 6231137"/>
              <a:gd name="connsiteX20" fmla="*/ 7778825 w 12275492"/>
              <a:gd name="connsiteY20" fmla="*/ 75910 h 6231137"/>
              <a:gd name="connsiteX21" fmla="*/ 2071691 w 12275492"/>
              <a:gd name="connsiteY21" fmla="*/ 0 h 6231137"/>
              <a:gd name="connsiteX0" fmla="*/ 2071691 w 12313887"/>
              <a:gd name="connsiteY0" fmla="*/ 20004 h 6251141"/>
              <a:gd name="connsiteX1" fmla="*/ 483610 w 12313887"/>
              <a:gd name="connsiteY1" fmla="*/ 30765 h 6251141"/>
              <a:gd name="connsiteX2" fmla="*/ 36453 w 12313887"/>
              <a:gd name="connsiteY2" fmla="*/ 46525 h 6251141"/>
              <a:gd name="connsiteX3" fmla="*/ 36452 w 12313887"/>
              <a:gd name="connsiteY3" fmla="*/ 864889 h 6251141"/>
              <a:gd name="connsiteX4" fmla="*/ 17296 w 12313887"/>
              <a:gd name="connsiteY4" fmla="*/ 1389707 h 6251141"/>
              <a:gd name="connsiteX5" fmla="*/ 6679 w 12313887"/>
              <a:gd name="connsiteY5" fmla="*/ 4614912 h 6251141"/>
              <a:gd name="connsiteX6" fmla="*/ 89932 w 12313887"/>
              <a:gd name="connsiteY6" fmla="*/ 5961561 h 6251141"/>
              <a:gd name="connsiteX7" fmla="*/ 2768884 w 12313887"/>
              <a:gd name="connsiteY7" fmla="*/ 5949702 h 6251141"/>
              <a:gd name="connsiteX8" fmla="*/ 4422579 w 12313887"/>
              <a:gd name="connsiteY8" fmla="*/ 5928319 h 6251141"/>
              <a:gd name="connsiteX9" fmla="*/ 5393880 w 12313887"/>
              <a:gd name="connsiteY9" fmla="*/ 5944182 h 6251141"/>
              <a:gd name="connsiteX10" fmla="*/ 5877638 w 12313887"/>
              <a:gd name="connsiteY10" fmla="*/ 6251141 h 6251141"/>
              <a:gd name="connsiteX11" fmla="*/ 6150141 w 12313887"/>
              <a:gd name="connsiteY11" fmla="*/ 5928413 h 6251141"/>
              <a:gd name="connsiteX12" fmla="*/ 9277333 w 12313887"/>
              <a:gd name="connsiteY12" fmla="*/ 5931628 h 6251141"/>
              <a:gd name="connsiteX13" fmla="*/ 10186235 w 12313887"/>
              <a:gd name="connsiteY13" fmla="*/ 5934503 h 6251141"/>
              <a:gd name="connsiteX14" fmla="*/ 11106174 w 12313887"/>
              <a:gd name="connsiteY14" fmla="*/ 5942370 h 6251141"/>
              <a:gd name="connsiteX15" fmla="*/ 12264257 w 12313887"/>
              <a:gd name="connsiteY15" fmla="*/ 5941324 h 6251141"/>
              <a:gd name="connsiteX16" fmla="*/ 12289901 w 12313887"/>
              <a:gd name="connsiteY16" fmla="*/ 2652389 h 6251141"/>
              <a:gd name="connsiteX17" fmla="*/ 12233051 w 12313887"/>
              <a:gd name="connsiteY17" fmla="*/ 196317 h 6251141"/>
              <a:gd name="connsiteX18" fmla="*/ 11824723 w 12313887"/>
              <a:gd name="connsiteY18" fmla="*/ 149039 h 6251141"/>
              <a:gd name="connsiteX19" fmla="*/ 10295765 w 12313887"/>
              <a:gd name="connsiteY19" fmla="*/ 142483 h 6251141"/>
              <a:gd name="connsiteX20" fmla="*/ 7778825 w 12313887"/>
              <a:gd name="connsiteY20" fmla="*/ 95914 h 6251141"/>
              <a:gd name="connsiteX21" fmla="*/ 2071691 w 12313887"/>
              <a:gd name="connsiteY21" fmla="*/ 20004 h 6251141"/>
              <a:gd name="connsiteX0" fmla="*/ 2071691 w 12332516"/>
              <a:gd name="connsiteY0" fmla="*/ 20004 h 6251141"/>
              <a:gd name="connsiteX1" fmla="*/ 483610 w 12332516"/>
              <a:gd name="connsiteY1" fmla="*/ 30765 h 6251141"/>
              <a:gd name="connsiteX2" fmla="*/ 36453 w 12332516"/>
              <a:gd name="connsiteY2" fmla="*/ 46525 h 6251141"/>
              <a:gd name="connsiteX3" fmla="*/ 36452 w 12332516"/>
              <a:gd name="connsiteY3" fmla="*/ 864889 h 6251141"/>
              <a:gd name="connsiteX4" fmla="*/ 17296 w 12332516"/>
              <a:gd name="connsiteY4" fmla="*/ 1389707 h 6251141"/>
              <a:gd name="connsiteX5" fmla="*/ 6679 w 12332516"/>
              <a:gd name="connsiteY5" fmla="*/ 4614912 h 6251141"/>
              <a:gd name="connsiteX6" fmla="*/ 89932 w 12332516"/>
              <a:gd name="connsiteY6" fmla="*/ 5961561 h 6251141"/>
              <a:gd name="connsiteX7" fmla="*/ 2768884 w 12332516"/>
              <a:gd name="connsiteY7" fmla="*/ 5949702 h 6251141"/>
              <a:gd name="connsiteX8" fmla="*/ 4422579 w 12332516"/>
              <a:gd name="connsiteY8" fmla="*/ 5928319 h 6251141"/>
              <a:gd name="connsiteX9" fmla="*/ 5393880 w 12332516"/>
              <a:gd name="connsiteY9" fmla="*/ 5944182 h 6251141"/>
              <a:gd name="connsiteX10" fmla="*/ 5877638 w 12332516"/>
              <a:gd name="connsiteY10" fmla="*/ 6251141 h 6251141"/>
              <a:gd name="connsiteX11" fmla="*/ 6150141 w 12332516"/>
              <a:gd name="connsiteY11" fmla="*/ 5928413 h 6251141"/>
              <a:gd name="connsiteX12" fmla="*/ 9277333 w 12332516"/>
              <a:gd name="connsiteY12" fmla="*/ 5931628 h 6251141"/>
              <a:gd name="connsiteX13" fmla="*/ 10186235 w 12332516"/>
              <a:gd name="connsiteY13" fmla="*/ 5934503 h 6251141"/>
              <a:gd name="connsiteX14" fmla="*/ 11106174 w 12332516"/>
              <a:gd name="connsiteY14" fmla="*/ 5942370 h 6251141"/>
              <a:gd name="connsiteX15" fmla="*/ 12264257 w 12332516"/>
              <a:gd name="connsiteY15" fmla="*/ 5941324 h 6251141"/>
              <a:gd name="connsiteX16" fmla="*/ 12289901 w 12332516"/>
              <a:gd name="connsiteY16" fmla="*/ 2652389 h 6251141"/>
              <a:gd name="connsiteX17" fmla="*/ 12280552 w 12332516"/>
              <a:gd name="connsiteY17" fmla="*/ 196317 h 6251141"/>
              <a:gd name="connsiteX18" fmla="*/ 11824723 w 12332516"/>
              <a:gd name="connsiteY18" fmla="*/ 149039 h 6251141"/>
              <a:gd name="connsiteX19" fmla="*/ 10295765 w 12332516"/>
              <a:gd name="connsiteY19" fmla="*/ 142483 h 6251141"/>
              <a:gd name="connsiteX20" fmla="*/ 7778825 w 12332516"/>
              <a:gd name="connsiteY20" fmla="*/ 95914 h 6251141"/>
              <a:gd name="connsiteX21" fmla="*/ 2071691 w 12332516"/>
              <a:gd name="connsiteY21" fmla="*/ 20004 h 6251141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2652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578608 w 12322347"/>
              <a:gd name="connsiteY1" fmla="*/ 42448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261685 w 12322347"/>
              <a:gd name="connsiteY0" fmla="*/ 10365 h 6188689"/>
              <a:gd name="connsiteX1" fmla="*/ 578608 w 12322347"/>
              <a:gd name="connsiteY1" fmla="*/ 0 h 6188689"/>
              <a:gd name="connsiteX2" fmla="*/ 36453 w 12322347"/>
              <a:gd name="connsiteY2" fmla="*/ 26323 h 6188689"/>
              <a:gd name="connsiteX3" fmla="*/ 36452 w 12322347"/>
              <a:gd name="connsiteY3" fmla="*/ 802437 h 6188689"/>
              <a:gd name="connsiteX4" fmla="*/ 17296 w 12322347"/>
              <a:gd name="connsiteY4" fmla="*/ 1327255 h 6188689"/>
              <a:gd name="connsiteX5" fmla="*/ 6679 w 12322347"/>
              <a:gd name="connsiteY5" fmla="*/ 4552460 h 6188689"/>
              <a:gd name="connsiteX6" fmla="*/ 89932 w 12322347"/>
              <a:gd name="connsiteY6" fmla="*/ 5899109 h 6188689"/>
              <a:gd name="connsiteX7" fmla="*/ 2768884 w 12322347"/>
              <a:gd name="connsiteY7" fmla="*/ 5887250 h 6188689"/>
              <a:gd name="connsiteX8" fmla="*/ 4422579 w 12322347"/>
              <a:gd name="connsiteY8" fmla="*/ 5865867 h 6188689"/>
              <a:gd name="connsiteX9" fmla="*/ 5393880 w 12322347"/>
              <a:gd name="connsiteY9" fmla="*/ 5881730 h 6188689"/>
              <a:gd name="connsiteX10" fmla="*/ 5877638 w 12322347"/>
              <a:gd name="connsiteY10" fmla="*/ 6188689 h 6188689"/>
              <a:gd name="connsiteX11" fmla="*/ 6150141 w 12322347"/>
              <a:gd name="connsiteY11" fmla="*/ 5865961 h 6188689"/>
              <a:gd name="connsiteX12" fmla="*/ 9277333 w 12322347"/>
              <a:gd name="connsiteY12" fmla="*/ 5869176 h 6188689"/>
              <a:gd name="connsiteX13" fmla="*/ 10186235 w 12322347"/>
              <a:gd name="connsiteY13" fmla="*/ 5872051 h 6188689"/>
              <a:gd name="connsiteX14" fmla="*/ 11106174 w 12322347"/>
              <a:gd name="connsiteY14" fmla="*/ 5879918 h 6188689"/>
              <a:gd name="connsiteX15" fmla="*/ 12264257 w 12322347"/>
              <a:gd name="connsiteY15" fmla="*/ 5878872 h 6188689"/>
              <a:gd name="connsiteX16" fmla="*/ 12289901 w 12322347"/>
              <a:gd name="connsiteY16" fmla="*/ 2589937 h 6188689"/>
              <a:gd name="connsiteX17" fmla="*/ 12280552 w 12322347"/>
              <a:gd name="connsiteY17" fmla="*/ 133865 h 6188689"/>
              <a:gd name="connsiteX18" fmla="*/ 11824723 w 12322347"/>
              <a:gd name="connsiteY18" fmla="*/ 86587 h 6188689"/>
              <a:gd name="connsiteX19" fmla="*/ 10295765 w 12322347"/>
              <a:gd name="connsiteY19" fmla="*/ 80031 h 6188689"/>
              <a:gd name="connsiteX20" fmla="*/ 7778825 w 12322347"/>
              <a:gd name="connsiteY20" fmla="*/ 33462 h 6188689"/>
              <a:gd name="connsiteX21" fmla="*/ 2261685 w 12322347"/>
              <a:gd name="connsiteY21" fmla="*/ 10365 h 6188689"/>
              <a:gd name="connsiteX0" fmla="*/ 2261685 w 12322347"/>
              <a:gd name="connsiteY0" fmla="*/ 0 h 6178324"/>
              <a:gd name="connsiteX1" fmla="*/ 816102 w 12322347"/>
              <a:gd name="connsiteY1" fmla="*/ 10760 h 6178324"/>
              <a:gd name="connsiteX2" fmla="*/ 36453 w 12322347"/>
              <a:gd name="connsiteY2" fmla="*/ 15958 h 6178324"/>
              <a:gd name="connsiteX3" fmla="*/ 36452 w 12322347"/>
              <a:gd name="connsiteY3" fmla="*/ 792072 h 6178324"/>
              <a:gd name="connsiteX4" fmla="*/ 17296 w 12322347"/>
              <a:gd name="connsiteY4" fmla="*/ 1316890 h 6178324"/>
              <a:gd name="connsiteX5" fmla="*/ 6679 w 12322347"/>
              <a:gd name="connsiteY5" fmla="*/ 4542095 h 6178324"/>
              <a:gd name="connsiteX6" fmla="*/ 89932 w 12322347"/>
              <a:gd name="connsiteY6" fmla="*/ 5888744 h 6178324"/>
              <a:gd name="connsiteX7" fmla="*/ 2768884 w 12322347"/>
              <a:gd name="connsiteY7" fmla="*/ 5876885 h 6178324"/>
              <a:gd name="connsiteX8" fmla="*/ 4422579 w 12322347"/>
              <a:gd name="connsiteY8" fmla="*/ 5855502 h 6178324"/>
              <a:gd name="connsiteX9" fmla="*/ 5393880 w 12322347"/>
              <a:gd name="connsiteY9" fmla="*/ 5871365 h 6178324"/>
              <a:gd name="connsiteX10" fmla="*/ 5877638 w 12322347"/>
              <a:gd name="connsiteY10" fmla="*/ 6178324 h 6178324"/>
              <a:gd name="connsiteX11" fmla="*/ 6150141 w 12322347"/>
              <a:gd name="connsiteY11" fmla="*/ 5855596 h 6178324"/>
              <a:gd name="connsiteX12" fmla="*/ 9277333 w 12322347"/>
              <a:gd name="connsiteY12" fmla="*/ 5858811 h 6178324"/>
              <a:gd name="connsiteX13" fmla="*/ 10186235 w 12322347"/>
              <a:gd name="connsiteY13" fmla="*/ 5861686 h 6178324"/>
              <a:gd name="connsiteX14" fmla="*/ 11106174 w 12322347"/>
              <a:gd name="connsiteY14" fmla="*/ 5869553 h 6178324"/>
              <a:gd name="connsiteX15" fmla="*/ 12264257 w 12322347"/>
              <a:gd name="connsiteY15" fmla="*/ 5868507 h 6178324"/>
              <a:gd name="connsiteX16" fmla="*/ 12289901 w 12322347"/>
              <a:gd name="connsiteY16" fmla="*/ 2579572 h 6178324"/>
              <a:gd name="connsiteX17" fmla="*/ 12280552 w 12322347"/>
              <a:gd name="connsiteY17" fmla="*/ 123500 h 6178324"/>
              <a:gd name="connsiteX18" fmla="*/ 11824723 w 12322347"/>
              <a:gd name="connsiteY18" fmla="*/ 76222 h 6178324"/>
              <a:gd name="connsiteX19" fmla="*/ 10295765 w 12322347"/>
              <a:gd name="connsiteY19" fmla="*/ 69666 h 6178324"/>
              <a:gd name="connsiteX20" fmla="*/ 7778825 w 12322347"/>
              <a:gd name="connsiteY20" fmla="*/ 23097 h 6178324"/>
              <a:gd name="connsiteX21" fmla="*/ 2261685 w 12322347"/>
              <a:gd name="connsiteY21" fmla="*/ 0 h 617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22347" h="6178324">
                <a:moveTo>
                  <a:pt x="2261685" y="0"/>
                </a:moveTo>
                <a:lnTo>
                  <a:pt x="816102" y="10760"/>
                </a:lnTo>
                <a:lnTo>
                  <a:pt x="36453" y="15958"/>
                </a:lnTo>
                <a:cubicBezTo>
                  <a:pt x="36453" y="288746"/>
                  <a:pt x="36452" y="519284"/>
                  <a:pt x="36452" y="792072"/>
                </a:cubicBezTo>
                <a:cubicBezTo>
                  <a:pt x="37984" y="902748"/>
                  <a:pt x="15764" y="1206214"/>
                  <a:pt x="17296" y="1316890"/>
                </a:cubicBezTo>
                <a:cubicBezTo>
                  <a:pt x="32125" y="1752674"/>
                  <a:pt x="-17301" y="3705146"/>
                  <a:pt x="6679" y="4542095"/>
                </a:cubicBezTo>
                <a:cubicBezTo>
                  <a:pt x="46570" y="5225386"/>
                  <a:pt x="-51265" y="5916324"/>
                  <a:pt x="89932" y="5888744"/>
                </a:cubicBezTo>
                <a:cubicBezTo>
                  <a:pt x="879263" y="5903089"/>
                  <a:pt x="1955065" y="5877266"/>
                  <a:pt x="2768884" y="5876885"/>
                </a:cubicBezTo>
                <a:lnTo>
                  <a:pt x="4422579" y="5855502"/>
                </a:lnTo>
                <a:lnTo>
                  <a:pt x="5393880" y="5871365"/>
                </a:lnTo>
                <a:cubicBezTo>
                  <a:pt x="5664089" y="6007274"/>
                  <a:pt x="5704024" y="6065354"/>
                  <a:pt x="5877638" y="6178324"/>
                </a:cubicBezTo>
                <a:cubicBezTo>
                  <a:pt x="5954187" y="6102215"/>
                  <a:pt x="6049125" y="5996227"/>
                  <a:pt x="6150141" y="5855596"/>
                </a:cubicBezTo>
                <a:cubicBezTo>
                  <a:pt x="6237130" y="5852856"/>
                  <a:pt x="8916121" y="5865726"/>
                  <a:pt x="9277333" y="5858811"/>
                </a:cubicBezTo>
                <a:lnTo>
                  <a:pt x="10186235" y="5861686"/>
                </a:lnTo>
                <a:lnTo>
                  <a:pt x="11106174" y="5869553"/>
                </a:lnTo>
                <a:cubicBezTo>
                  <a:pt x="11463837" y="5859889"/>
                  <a:pt x="12237326" y="5912260"/>
                  <a:pt x="12264257" y="5868507"/>
                </a:cubicBezTo>
                <a:cubicBezTo>
                  <a:pt x="12302700" y="5662987"/>
                  <a:pt x="12276557" y="4364873"/>
                  <a:pt x="12289901" y="2579572"/>
                </a:cubicBezTo>
                <a:cubicBezTo>
                  <a:pt x="12338262" y="1498304"/>
                  <a:pt x="12330432" y="544926"/>
                  <a:pt x="12280552" y="123500"/>
                </a:cubicBezTo>
                <a:cubicBezTo>
                  <a:pt x="12274271" y="70433"/>
                  <a:pt x="12155521" y="85194"/>
                  <a:pt x="11824723" y="76222"/>
                </a:cubicBezTo>
                <a:cubicBezTo>
                  <a:pt x="11493925" y="67250"/>
                  <a:pt x="10495817" y="85585"/>
                  <a:pt x="10295765" y="69666"/>
                </a:cubicBezTo>
                <a:lnTo>
                  <a:pt x="7778825" y="23097"/>
                </a:lnTo>
                <a:lnTo>
                  <a:pt x="2261685" y="0"/>
                </a:ln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FECA78E-15FD-9BC3-8768-9D8CA9FB7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146" y="638175"/>
            <a:ext cx="4399830" cy="19399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D20C45C-E5B4-6E6A-A683-C10B99E24B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7211" y="3429000"/>
            <a:ext cx="4457700" cy="112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637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2A96188-384C-4341-9EEB-967A9341C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687EFC-8E48-2D23-19AF-223384E52202}"/>
              </a:ext>
            </a:extLst>
          </p:cNvPr>
          <p:cNvSpPr txBox="1"/>
          <p:nvPr/>
        </p:nvSpPr>
        <p:spPr>
          <a:xfrm>
            <a:off x="910146" y="604801"/>
            <a:ext cx="5185854" cy="1693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kumimoji="1" lang="ko-KR" altLang="en-US" sz="4800" b="1" kern="1200" spc="100" baseline="0" dirty="0">
                <a:solidFill>
                  <a:schemeClr val="tx1"/>
                </a:solidFill>
                <a:latin typeface="NanumMyeongjo" pitchFamily="2" charset="-127"/>
                <a:ea typeface="NanumMyeongjo" pitchFamily="2" charset="-127"/>
                <a:cs typeface="+mj-cs"/>
              </a:rPr>
              <a:t>모델 분석</a:t>
            </a:r>
            <a:r>
              <a:rPr kumimoji="1" lang="en-US" altLang="ko-KR" sz="4800" b="1" kern="1200" spc="100" baseline="0" dirty="0">
                <a:solidFill>
                  <a:schemeClr val="tx1"/>
                </a:solidFill>
                <a:latin typeface="NanumMyeongjo" pitchFamily="2" charset="-127"/>
                <a:ea typeface="NanumMyeongjo" pitchFamily="2" charset="-127"/>
                <a:cs typeface="+mj-cs"/>
              </a:rPr>
              <a:t>(</a:t>
            </a:r>
            <a:r>
              <a:rPr kumimoji="1" lang="ko-KR" altLang="en-US" sz="4800" b="1" kern="1200" spc="100" baseline="0">
                <a:solidFill>
                  <a:schemeClr val="tx1"/>
                </a:solidFill>
                <a:latin typeface="NanumMyeongjo" pitchFamily="2" charset="-127"/>
                <a:ea typeface="NanumMyeongjo" pitchFamily="2" charset="-127"/>
                <a:cs typeface="+mj-cs"/>
              </a:rPr>
              <a:t>평점</a:t>
            </a:r>
            <a:r>
              <a:rPr kumimoji="1" lang="en-US" altLang="ko-KR" sz="4800" b="1" kern="1200" spc="100" baseline="0" dirty="0">
                <a:solidFill>
                  <a:schemeClr val="tx1"/>
                </a:solidFill>
                <a:latin typeface="NanumMyeongjo" pitchFamily="2" charset="-127"/>
                <a:ea typeface="NanumMyeongjo" pitchFamily="2" charset="-127"/>
                <a:cs typeface="+mj-cs"/>
              </a:rPr>
              <a:t>)</a:t>
            </a:r>
            <a:endParaRPr kumimoji="1" lang="en-US" altLang="en-US" sz="4800" b="1" kern="1200" spc="100" baseline="0" dirty="0">
              <a:solidFill>
                <a:schemeClr val="tx1"/>
              </a:solidFill>
              <a:latin typeface="NanumMyeongjo" pitchFamily="2" charset="-127"/>
              <a:ea typeface="NanumMyeongjo" pitchFamily="2" charset="-127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C7BF8A-9EF9-4FEE-A14A-1A1D22E815DE}"/>
              </a:ext>
            </a:extLst>
          </p:cNvPr>
          <p:cNvSpPr txBox="1"/>
          <p:nvPr/>
        </p:nvSpPr>
        <p:spPr>
          <a:xfrm>
            <a:off x="910146" y="2578100"/>
            <a:ext cx="5185854" cy="3492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ko-Kore-KR" altLang="en-US" b="1" spc="50" dirty="0">
                <a:latin typeface="NanumMyeongjo" pitchFamily="2" charset="-127"/>
                <a:ea typeface="NanumMyeongjo" pitchFamily="2" charset="-127"/>
              </a:rPr>
              <a:t>과적합이 발생된 것으로 보이나 </a:t>
            </a:r>
            <a:endParaRPr kumimoji="1" lang="en-US" altLang="ko-Kore-KR" b="1" spc="50" dirty="0">
              <a:latin typeface="NanumMyeongjo" pitchFamily="2" charset="-127"/>
              <a:ea typeface="NanumMyeongjo" pitchFamily="2" charset="-127"/>
            </a:endParaRPr>
          </a:p>
          <a:p>
            <a:pPr>
              <a:spcAft>
                <a:spcPts val="600"/>
              </a:spcAft>
            </a:pPr>
            <a:r>
              <a:rPr kumimoji="1" lang="ko-Kore-KR" altLang="en-US" b="1" spc="50" dirty="0">
                <a:latin typeface="NanumMyeongjo" pitchFamily="2" charset="-127"/>
                <a:ea typeface="NanumMyeongjo" pitchFamily="2" charset="-127"/>
              </a:rPr>
              <a:t>정확도 및 </a:t>
            </a:r>
            <a:r>
              <a:rPr kumimoji="1" lang="en-US" altLang="ko-Kore-KR" b="1" spc="50" dirty="0">
                <a:latin typeface="NanumMyeongjo" pitchFamily="2" charset="-127"/>
                <a:ea typeface="NanumMyeongjo" pitchFamily="2" charset="-127"/>
              </a:rPr>
              <a:t>loss </a:t>
            </a:r>
            <a:r>
              <a:rPr kumimoji="1" lang="ko-Kore-KR" altLang="en-US" b="1" spc="50" dirty="0">
                <a:latin typeface="NanumMyeongjo" pitchFamily="2" charset="-127"/>
                <a:ea typeface="NanumMyeongjo" pitchFamily="2" charset="-127"/>
              </a:rPr>
              <a:t>부분에서 안정적인 수치를 보여줌</a:t>
            </a:r>
            <a:endParaRPr kumimoji="1" lang="en-US" altLang="ko-Kore-KR" b="1" spc="50" dirty="0">
              <a:latin typeface="NanumMyeongjo" pitchFamily="2" charset="-127"/>
              <a:ea typeface="NanumMyeongjo" pitchFamily="2" charset="-127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59E7E4E-81AC-4FFE-A96F-B398ED3E94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6230937" y="1024148"/>
            <a:ext cx="5689735" cy="4792450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214933 w 12114253"/>
              <a:gd name="connsiteY9" fmla="*/ 5924178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308929 w 12114253"/>
              <a:gd name="connsiteY8" fmla="*/ 5926717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952198 w 12173707"/>
              <a:gd name="connsiteY0" fmla="*/ 0 h 6231137"/>
              <a:gd name="connsiteX1" fmla="*/ 364117 w 12173707"/>
              <a:gd name="connsiteY1" fmla="*/ 10761 h 6231137"/>
              <a:gd name="connsiteX2" fmla="*/ 59454 w 12173707"/>
              <a:gd name="connsiteY2" fmla="*/ 47942 h 6231137"/>
              <a:gd name="connsiteX3" fmla="*/ 59454 w 12173707"/>
              <a:gd name="connsiteY3" fmla="*/ 909146 h 6231137"/>
              <a:gd name="connsiteX4" fmla="*/ 64051 w 12173707"/>
              <a:gd name="connsiteY4" fmla="*/ 909146 h 6231137"/>
              <a:gd name="connsiteX5" fmla="*/ 148426 w 12173707"/>
              <a:gd name="connsiteY5" fmla="*/ 3523848 h 6231137"/>
              <a:gd name="connsiteX6" fmla="*/ 41689 w 12173707"/>
              <a:gd name="connsiteY6" fmla="*/ 5941555 h 6231137"/>
              <a:gd name="connsiteX7" fmla="*/ 2649391 w 12173707"/>
              <a:gd name="connsiteY7" fmla="*/ 5929698 h 6231137"/>
              <a:gd name="connsiteX8" fmla="*/ 4303086 w 12173707"/>
              <a:gd name="connsiteY8" fmla="*/ 5908315 h 6231137"/>
              <a:gd name="connsiteX9" fmla="*/ 5274387 w 12173707"/>
              <a:gd name="connsiteY9" fmla="*/ 5924178 h 6231137"/>
              <a:gd name="connsiteX10" fmla="*/ 5758145 w 12173707"/>
              <a:gd name="connsiteY10" fmla="*/ 6231137 h 6231137"/>
              <a:gd name="connsiteX11" fmla="*/ 6030648 w 12173707"/>
              <a:gd name="connsiteY11" fmla="*/ 5908409 h 6231137"/>
              <a:gd name="connsiteX12" fmla="*/ 9157840 w 12173707"/>
              <a:gd name="connsiteY12" fmla="*/ 5911624 h 6231137"/>
              <a:gd name="connsiteX13" fmla="*/ 10066742 w 12173707"/>
              <a:gd name="connsiteY13" fmla="*/ 5914499 h 6231137"/>
              <a:gd name="connsiteX14" fmla="*/ 10986681 w 12173707"/>
              <a:gd name="connsiteY14" fmla="*/ 5922366 h 6231137"/>
              <a:gd name="connsiteX15" fmla="*/ 12144764 w 12173707"/>
              <a:gd name="connsiteY15" fmla="*/ 5921320 h 6231137"/>
              <a:gd name="connsiteX16" fmla="*/ 12122910 w 12173707"/>
              <a:gd name="connsiteY16" fmla="*/ 2621674 h 6231137"/>
              <a:gd name="connsiteX17" fmla="*/ 12113558 w 12173707"/>
              <a:gd name="connsiteY17" fmla="*/ 176313 h 6231137"/>
              <a:gd name="connsiteX18" fmla="*/ 11348991 w 12173707"/>
              <a:gd name="connsiteY18" fmla="*/ 107615 h 6231137"/>
              <a:gd name="connsiteX19" fmla="*/ 10318767 w 12173707"/>
              <a:gd name="connsiteY19" fmla="*/ 101059 h 6231137"/>
              <a:gd name="connsiteX20" fmla="*/ 7659332 w 12173707"/>
              <a:gd name="connsiteY20" fmla="*/ 75910 h 6231137"/>
              <a:gd name="connsiteX21" fmla="*/ 1952198 w 12173707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9 w 12201124"/>
              <a:gd name="connsiteY5" fmla="*/ 3534559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8 w 12201124"/>
              <a:gd name="connsiteY5" fmla="*/ 4337852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86334 w 12207843"/>
              <a:gd name="connsiteY0" fmla="*/ 0 h 6231137"/>
              <a:gd name="connsiteX1" fmla="*/ 398253 w 12207843"/>
              <a:gd name="connsiteY1" fmla="*/ 10761 h 6231137"/>
              <a:gd name="connsiteX2" fmla="*/ 93590 w 12207843"/>
              <a:gd name="connsiteY2" fmla="*/ 47942 h 6231137"/>
              <a:gd name="connsiteX3" fmla="*/ 93590 w 12207843"/>
              <a:gd name="connsiteY3" fmla="*/ 909146 h 6231137"/>
              <a:gd name="connsiteX4" fmla="*/ 98187 w 12207843"/>
              <a:gd name="connsiteY4" fmla="*/ 909146 h 6231137"/>
              <a:gd name="connsiteX5" fmla="*/ 40067 w 12207843"/>
              <a:gd name="connsiteY5" fmla="*/ 4337852 h 6231137"/>
              <a:gd name="connsiteX6" fmla="*/ 75825 w 12207843"/>
              <a:gd name="connsiteY6" fmla="*/ 5941555 h 6231137"/>
              <a:gd name="connsiteX7" fmla="*/ 2683527 w 12207843"/>
              <a:gd name="connsiteY7" fmla="*/ 5929698 h 6231137"/>
              <a:gd name="connsiteX8" fmla="*/ 4337222 w 12207843"/>
              <a:gd name="connsiteY8" fmla="*/ 5908315 h 6231137"/>
              <a:gd name="connsiteX9" fmla="*/ 5308523 w 12207843"/>
              <a:gd name="connsiteY9" fmla="*/ 5924178 h 6231137"/>
              <a:gd name="connsiteX10" fmla="*/ 5792281 w 12207843"/>
              <a:gd name="connsiteY10" fmla="*/ 6231137 h 6231137"/>
              <a:gd name="connsiteX11" fmla="*/ 6064784 w 12207843"/>
              <a:gd name="connsiteY11" fmla="*/ 5908409 h 6231137"/>
              <a:gd name="connsiteX12" fmla="*/ 9191976 w 12207843"/>
              <a:gd name="connsiteY12" fmla="*/ 5911624 h 6231137"/>
              <a:gd name="connsiteX13" fmla="*/ 10100878 w 12207843"/>
              <a:gd name="connsiteY13" fmla="*/ 5914499 h 6231137"/>
              <a:gd name="connsiteX14" fmla="*/ 11020817 w 12207843"/>
              <a:gd name="connsiteY14" fmla="*/ 5922366 h 6231137"/>
              <a:gd name="connsiteX15" fmla="*/ 12178900 w 12207843"/>
              <a:gd name="connsiteY15" fmla="*/ 5921320 h 6231137"/>
              <a:gd name="connsiteX16" fmla="*/ 12157046 w 12207843"/>
              <a:gd name="connsiteY16" fmla="*/ 2621674 h 6231137"/>
              <a:gd name="connsiteX17" fmla="*/ 12147694 w 12207843"/>
              <a:gd name="connsiteY17" fmla="*/ 176313 h 6231137"/>
              <a:gd name="connsiteX18" fmla="*/ 11383127 w 12207843"/>
              <a:gd name="connsiteY18" fmla="*/ 107615 h 6231137"/>
              <a:gd name="connsiteX19" fmla="*/ 10352903 w 12207843"/>
              <a:gd name="connsiteY19" fmla="*/ 101059 h 6231137"/>
              <a:gd name="connsiteX20" fmla="*/ 7693468 w 12207843"/>
              <a:gd name="connsiteY20" fmla="*/ 75910 h 6231137"/>
              <a:gd name="connsiteX21" fmla="*/ 1986334 w 12207843"/>
              <a:gd name="connsiteY21" fmla="*/ 0 h 6231137"/>
              <a:gd name="connsiteX0" fmla="*/ 1973709 w 12195218"/>
              <a:gd name="connsiteY0" fmla="*/ 0 h 6231137"/>
              <a:gd name="connsiteX1" fmla="*/ 385628 w 12195218"/>
              <a:gd name="connsiteY1" fmla="*/ 10761 h 6231137"/>
              <a:gd name="connsiteX2" fmla="*/ 80965 w 12195218"/>
              <a:gd name="connsiteY2" fmla="*/ 47942 h 6231137"/>
              <a:gd name="connsiteX3" fmla="*/ 80965 w 12195218"/>
              <a:gd name="connsiteY3" fmla="*/ 909146 h 6231137"/>
              <a:gd name="connsiteX4" fmla="*/ 85562 w 12195218"/>
              <a:gd name="connsiteY4" fmla="*/ 909146 h 6231137"/>
              <a:gd name="connsiteX5" fmla="*/ 27442 w 12195218"/>
              <a:gd name="connsiteY5" fmla="*/ 4337852 h 6231137"/>
              <a:gd name="connsiteX6" fmla="*/ 63200 w 12195218"/>
              <a:gd name="connsiteY6" fmla="*/ 5941555 h 6231137"/>
              <a:gd name="connsiteX7" fmla="*/ 2670902 w 12195218"/>
              <a:gd name="connsiteY7" fmla="*/ 5929698 h 6231137"/>
              <a:gd name="connsiteX8" fmla="*/ 4324597 w 12195218"/>
              <a:gd name="connsiteY8" fmla="*/ 5908315 h 6231137"/>
              <a:gd name="connsiteX9" fmla="*/ 5295898 w 12195218"/>
              <a:gd name="connsiteY9" fmla="*/ 5924178 h 6231137"/>
              <a:gd name="connsiteX10" fmla="*/ 5779656 w 12195218"/>
              <a:gd name="connsiteY10" fmla="*/ 6231137 h 6231137"/>
              <a:gd name="connsiteX11" fmla="*/ 6052159 w 12195218"/>
              <a:gd name="connsiteY11" fmla="*/ 5908409 h 6231137"/>
              <a:gd name="connsiteX12" fmla="*/ 9179351 w 12195218"/>
              <a:gd name="connsiteY12" fmla="*/ 5911624 h 6231137"/>
              <a:gd name="connsiteX13" fmla="*/ 10088253 w 12195218"/>
              <a:gd name="connsiteY13" fmla="*/ 5914499 h 6231137"/>
              <a:gd name="connsiteX14" fmla="*/ 11008192 w 12195218"/>
              <a:gd name="connsiteY14" fmla="*/ 5922366 h 6231137"/>
              <a:gd name="connsiteX15" fmla="*/ 12166275 w 12195218"/>
              <a:gd name="connsiteY15" fmla="*/ 5921320 h 6231137"/>
              <a:gd name="connsiteX16" fmla="*/ 12144421 w 12195218"/>
              <a:gd name="connsiteY16" fmla="*/ 2621674 h 6231137"/>
              <a:gd name="connsiteX17" fmla="*/ 12135069 w 12195218"/>
              <a:gd name="connsiteY17" fmla="*/ 176313 h 6231137"/>
              <a:gd name="connsiteX18" fmla="*/ 11370502 w 12195218"/>
              <a:gd name="connsiteY18" fmla="*/ 107615 h 6231137"/>
              <a:gd name="connsiteX19" fmla="*/ 10340278 w 12195218"/>
              <a:gd name="connsiteY19" fmla="*/ 101059 h 6231137"/>
              <a:gd name="connsiteX20" fmla="*/ 7680843 w 12195218"/>
              <a:gd name="connsiteY20" fmla="*/ 75910 h 6231137"/>
              <a:gd name="connsiteX21" fmla="*/ 1973709 w 12195218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92826 w 12202482"/>
              <a:gd name="connsiteY4" fmla="*/ 909146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21578 w 12202482"/>
              <a:gd name="connsiteY4" fmla="*/ 994830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142494 w 12256747"/>
              <a:gd name="connsiteY3" fmla="*/ 909146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4594 w 12256747"/>
              <a:gd name="connsiteY4" fmla="*/ 1176912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54471 w 12275980"/>
              <a:gd name="connsiteY0" fmla="*/ 0 h 6231137"/>
              <a:gd name="connsiteX1" fmla="*/ 466390 w 12275980"/>
              <a:gd name="connsiteY1" fmla="*/ 10761 h 6231137"/>
              <a:gd name="connsiteX2" fmla="*/ 19233 w 12275980"/>
              <a:gd name="connsiteY2" fmla="*/ 26521 h 6231137"/>
              <a:gd name="connsiteX3" fmla="*/ 19232 w 12275980"/>
              <a:gd name="connsiteY3" fmla="*/ 844885 h 6231137"/>
              <a:gd name="connsiteX4" fmla="*/ 76 w 12275980"/>
              <a:gd name="connsiteY4" fmla="*/ 1369703 h 6231137"/>
              <a:gd name="connsiteX5" fmla="*/ 84455 w 12275980"/>
              <a:gd name="connsiteY5" fmla="*/ 4530644 h 6231137"/>
              <a:gd name="connsiteX6" fmla="*/ 143962 w 12275980"/>
              <a:gd name="connsiteY6" fmla="*/ 5941555 h 6231137"/>
              <a:gd name="connsiteX7" fmla="*/ 2751664 w 12275980"/>
              <a:gd name="connsiteY7" fmla="*/ 5929698 h 6231137"/>
              <a:gd name="connsiteX8" fmla="*/ 4405359 w 12275980"/>
              <a:gd name="connsiteY8" fmla="*/ 5908315 h 6231137"/>
              <a:gd name="connsiteX9" fmla="*/ 5376660 w 12275980"/>
              <a:gd name="connsiteY9" fmla="*/ 5924178 h 6231137"/>
              <a:gd name="connsiteX10" fmla="*/ 5860418 w 12275980"/>
              <a:gd name="connsiteY10" fmla="*/ 6231137 h 6231137"/>
              <a:gd name="connsiteX11" fmla="*/ 6132921 w 12275980"/>
              <a:gd name="connsiteY11" fmla="*/ 5908409 h 6231137"/>
              <a:gd name="connsiteX12" fmla="*/ 9260113 w 12275980"/>
              <a:gd name="connsiteY12" fmla="*/ 5911624 h 6231137"/>
              <a:gd name="connsiteX13" fmla="*/ 10169015 w 12275980"/>
              <a:gd name="connsiteY13" fmla="*/ 5914499 h 6231137"/>
              <a:gd name="connsiteX14" fmla="*/ 11088954 w 12275980"/>
              <a:gd name="connsiteY14" fmla="*/ 5922366 h 6231137"/>
              <a:gd name="connsiteX15" fmla="*/ 12247037 w 12275980"/>
              <a:gd name="connsiteY15" fmla="*/ 5921320 h 6231137"/>
              <a:gd name="connsiteX16" fmla="*/ 12225183 w 12275980"/>
              <a:gd name="connsiteY16" fmla="*/ 2621674 h 6231137"/>
              <a:gd name="connsiteX17" fmla="*/ 12215831 w 12275980"/>
              <a:gd name="connsiteY17" fmla="*/ 176313 h 6231137"/>
              <a:gd name="connsiteX18" fmla="*/ 11451264 w 12275980"/>
              <a:gd name="connsiteY18" fmla="*/ 107615 h 6231137"/>
              <a:gd name="connsiteX19" fmla="*/ 10421040 w 12275980"/>
              <a:gd name="connsiteY19" fmla="*/ 101059 h 6231137"/>
              <a:gd name="connsiteX20" fmla="*/ 7761605 w 12275980"/>
              <a:gd name="connsiteY20" fmla="*/ 75910 h 6231137"/>
              <a:gd name="connsiteX21" fmla="*/ 2054471 w 1227598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161182 w 12293200"/>
              <a:gd name="connsiteY6" fmla="*/ 5941555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89932 w 12293200"/>
              <a:gd name="connsiteY6" fmla="*/ 5941557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88138"/>
              <a:gd name="connsiteY0" fmla="*/ 24998 h 6256135"/>
              <a:gd name="connsiteX1" fmla="*/ 483610 w 12288138"/>
              <a:gd name="connsiteY1" fmla="*/ 35759 h 6256135"/>
              <a:gd name="connsiteX2" fmla="*/ 36453 w 12288138"/>
              <a:gd name="connsiteY2" fmla="*/ 51519 h 6256135"/>
              <a:gd name="connsiteX3" fmla="*/ 36452 w 12288138"/>
              <a:gd name="connsiteY3" fmla="*/ 869883 h 6256135"/>
              <a:gd name="connsiteX4" fmla="*/ 17296 w 12288138"/>
              <a:gd name="connsiteY4" fmla="*/ 1394701 h 6256135"/>
              <a:gd name="connsiteX5" fmla="*/ 6679 w 12288138"/>
              <a:gd name="connsiteY5" fmla="*/ 4619906 h 6256135"/>
              <a:gd name="connsiteX6" fmla="*/ 89932 w 12288138"/>
              <a:gd name="connsiteY6" fmla="*/ 5966555 h 6256135"/>
              <a:gd name="connsiteX7" fmla="*/ 2768884 w 12288138"/>
              <a:gd name="connsiteY7" fmla="*/ 5954696 h 6256135"/>
              <a:gd name="connsiteX8" fmla="*/ 4422579 w 12288138"/>
              <a:gd name="connsiteY8" fmla="*/ 5933313 h 6256135"/>
              <a:gd name="connsiteX9" fmla="*/ 5393880 w 12288138"/>
              <a:gd name="connsiteY9" fmla="*/ 5949176 h 6256135"/>
              <a:gd name="connsiteX10" fmla="*/ 5877638 w 12288138"/>
              <a:gd name="connsiteY10" fmla="*/ 6256135 h 6256135"/>
              <a:gd name="connsiteX11" fmla="*/ 6150141 w 12288138"/>
              <a:gd name="connsiteY11" fmla="*/ 5933407 h 6256135"/>
              <a:gd name="connsiteX12" fmla="*/ 9277333 w 12288138"/>
              <a:gd name="connsiteY12" fmla="*/ 5936622 h 6256135"/>
              <a:gd name="connsiteX13" fmla="*/ 10186235 w 12288138"/>
              <a:gd name="connsiteY13" fmla="*/ 5939497 h 6256135"/>
              <a:gd name="connsiteX14" fmla="*/ 11106174 w 12288138"/>
              <a:gd name="connsiteY14" fmla="*/ 5947364 h 6256135"/>
              <a:gd name="connsiteX15" fmla="*/ 12264257 w 12288138"/>
              <a:gd name="connsiteY15" fmla="*/ 5946318 h 6256135"/>
              <a:gd name="connsiteX16" fmla="*/ 12242403 w 12288138"/>
              <a:gd name="connsiteY16" fmla="*/ 2646672 h 6256135"/>
              <a:gd name="connsiteX17" fmla="*/ 12233051 w 12288138"/>
              <a:gd name="connsiteY17" fmla="*/ 201311 h 6256135"/>
              <a:gd name="connsiteX18" fmla="*/ 11729726 w 12288138"/>
              <a:gd name="connsiteY18" fmla="*/ 132612 h 6256135"/>
              <a:gd name="connsiteX19" fmla="*/ 10438260 w 12288138"/>
              <a:gd name="connsiteY19" fmla="*/ 126057 h 6256135"/>
              <a:gd name="connsiteX20" fmla="*/ 7778825 w 12288138"/>
              <a:gd name="connsiteY20" fmla="*/ 100908 h 6256135"/>
              <a:gd name="connsiteX21" fmla="*/ 2071691 w 12288138"/>
              <a:gd name="connsiteY21" fmla="*/ 24998 h 6256135"/>
              <a:gd name="connsiteX0" fmla="*/ 2071691 w 12281699"/>
              <a:gd name="connsiteY0" fmla="*/ 0 h 6231137"/>
              <a:gd name="connsiteX1" fmla="*/ 483610 w 12281699"/>
              <a:gd name="connsiteY1" fmla="*/ 10761 h 6231137"/>
              <a:gd name="connsiteX2" fmla="*/ 36453 w 12281699"/>
              <a:gd name="connsiteY2" fmla="*/ 26521 h 6231137"/>
              <a:gd name="connsiteX3" fmla="*/ 36452 w 12281699"/>
              <a:gd name="connsiteY3" fmla="*/ 844885 h 6231137"/>
              <a:gd name="connsiteX4" fmla="*/ 17296 w 12281699"/>
              <a:gd name="connsiteY4" fmla="*/ 1369703 h 6231137"/>
              <a:gd name="connsiteX5" fmla="*/ 6679 w 12281699"/>
              <a:gd name="connsiteY5" fmla="*/ 4594908 h 6231137"/>
              <a:gd name="connsiteX6" fmla="*/ 89932 w 12281699"/>
              <a:gd name="connsiteY6" fmla="*/ 5941557 h 6231137"/>
              <a:gd name="connsiteX7" fmla="*/ 2768884 w 12281699"/>
              <a:gd name="connsiteY7" fmla="*/ 5929698 h 6231137"/>
              <a:gd name="connsiteX8" fmla="*/ 4422579 w 12281699"/>
              <a:gd name="connsiteY8" fmla="*/ 5908315 h 6231137"/>
              <a:gd name="connsiteX9" fmla="*/ 5393880 w 12281699"/>
              <a:gd name="connsiteY9" fmla="*/ 5924178 h 6231137"/>
              <a:gd name="connsiteX10" fmla="*/ 5877638 w 12281699"/>
              <a:gd name="connsiteY10" fmla="*/ 6231137 h 6231137"/>
              <a:gd name="connsiteX11" fmla="*/ 6150141 w 12281699"/>
              <a:gd name="connsiteY11" fmla="*/ 5908409 h 6231137"/>
              <a:gd name="connsiteX12" fmla="*/ 9277333 w 12281699"/>
              <a:gd name="connsiteY12" fmla="*/ 5911624 h 6231137"/>
              <a:gd name="connsiteX13" fmla="*/ 10186235 w 12281699"/>
              <a:gd name="connsiteY13" fmla="*/ 5914499 h 6231137"/>
              <a:gd name="connsiteX14" fmla="*/ 11106174 w 12281699"/>
              <a:gd name="connsiteY14" fmla="*/ 5922366 h 6231137"/>
              <a:gd name="connsiteX15" fmla="*/ 12264257 w 12281699"/>
              <a:gd name="connsiteY15" fmla="*/ 5921320 h 6231137"/>
              <a:gd name="connsiteX16" fmla="*/ 12242403 w 12281699"/>
              <a:gd name="connsiteY16" fmla="*/ 2621674 h 6231137"/>
              <a:gd name="connsiteX17" fmla="*/ 12233051 w 12281699"/>
              <a:gd name="connsiteY17" fmla="*/ 176313 h 6231137"/>
              <a:gd name="connsiteX18" fmla="*/ 11729726 w 12281699"/>
              <a:gd name="connsiteY18" fmla="*/ 107614 h 6231137"/>
              <a:gd name="connsiteX19" fmla="*/ 10438260 w 12281699"/>
              <a:gd name="connsiteY19" fmla="*/ 101059 h 6231137"/>
              <a:gd name="connsiteX20" fmla="*/ 7778825 w 12281699"/>
              <a:gd name="connsiteY20" fmla="*/ 75910 h 6231137"/>
              <a:gd name="connsiteX21" fmla="*/ 2071691 w 12281699"/>
              <a:gd name="connsiteY21" fmla="*/ 0 h 6231137"/>
              <a:gd name="connsiteX0" fmla="*/ 2071691 w 12281973"/>
              <a:gd name="connsiteY0" fmla="*/ 17107 h 6248244"/>
              <a:gd name="connsiteX1" fmla="*/ 483610 w 12281973"/>
              <a:gd name="connsiteY1" fmla="*/ 27868 h 6248244"/>
              <a:gd name="connsiteX2" fmla="*/ 36453 w 12281973"/>
              <a:gd name="connsiteY2" fmla="*/ 43628 h 6248244"/>
              <a:gd name="connsiteX3" fmla="*/ 36452 w 12281973"/>
              <a:gd name="connsiteY3" fmla="*/ 861992 h 6248244"/>
              <a:gd name="connsiteX4" fmla="*/ 17296 w 12281973"/>
              <a:gd name="connsiteY4" fmla="*/ 1386810 h 6248244"/>
              <a:gd name="connsiteX5" fmla="*/ 6679 w 12281973"/>
              <a:gd name="connsiteY5" fmla="*/ 4612015 h 6248244"/>
              <a:gd name="connsiteX6" fmla="*/ 89932 w 12281973"/>
              <a:gd name="connsiteY6" fmla="*/ 5958664 h 6248244"/>
              <a:gd name="connsiteX7" fmla="*/ 2768884 w 12281973"/>
              <a:gd name="connsiteY7" fmla="*/ 5946805 h 6248244"/>
              <a:gd name="connsiteX8" fmla="*/ 4422579 w 12281973"/>
              <a:gd name="connsiteY8" fmla="*/ 5925422 h 6248244"/>
              <a:gd name="connsiteX9" fmla="*/ 5393880 w 12281973"/>
              <a:gd name="connsiteY9" fmla="*/ 5941285 h 6248244"/>
              <a:gd name="connsiteX10" fmla="*/ 5877638 w 12281973"/>
              <a:gd name="connsiteY10" fmla="*/ 6248244 h 6248244"/>
              <a:gd name="connsiteX11" fmla="*/ 6150141 w 12281973"/>
              <a:gd name="connsiteY11" fmla="*/ 5925516 h 6248244"/>
              <a:gd name="connsiteX12" fmla="*/ 9277333 w 12281973"/>
              <a:gd name="connsiteY12" fmla="*/ 5928731 h 6248244"/>
              <a:gd name="connsiteX13" fmla="*/ 10186235 w 12281973"/>
              <a:gd name="connsiteY13" fmla="*/ 5931606 h 6248244"/>
              <a:gd name="connsiteX14" fmla="*/ 11106174 w 12281973"/>
              <a:gd name="connsiteY14" fmla="*/ 5939473 h 6248244"/>
              <a:gd name="connsiteX15" fmla="*/ 12264257 w 12281973"/>
              <a:gd name="connsiteY15" fmla="*/ 5938427 h 6248244"/>
              <a:gd name="connsiteX16" fmla="*/ 12242403 w 12281973"/>
              <a:gd name="connsiteY16" fmla="*/ 2638781 h 6248244"/>
              <a:gd name="connsiteX17" fmla="*/ 12233051 w 12281973"/>
              <a:gd name="connsiteY17" fmla="*/ 193420 h 6248244"/>
              <a:gd name="connsiteX18" fmla="*/ 11824723 w 12281973"/>
              <a:gd name="connsiteY18" fmla="*/ 146142 h 6248244"/>
              <a:gd name="connsiteX19" fmla="*/ 10438260 w 12281973"/>
              <a:gd name="connsiteY19" fmla="*/ 118166 h 6248244"/>
              <a:gd name="connsiteX20" fmla="*/ 7778825 w 12281973"/>
              <a:gd name="connsiteY20" fmla="*/ 93017 h 6248244"/>
              <a:gd name="connsiteX21" fmla="*/ 2071691 w 12281973"/>
              <a:gd name="connsiteY21" fmla="*/ 17107 h 6248244"/>
              <a:gd name="connsiteX0" fmla="*/ 2071691 w 12281973"/>
              <a:gd name="connsiteY0" fmla="*/ 19214 h 6250351"/>
              <a:gd name="connsiteX1" fmla="*/ 483610 w 12281973"/>
              <a:gd name="connsiteY1" fmla="*/ 29975 h 6250351"/>
              <a:gd name="connsiteX2" fmla="*/ 36453 w 12281973"/>
              <a:gd name="connsiteY2" fmla="*/ 45735 h 6250351"/>
              <a:gd name="connsiteX3" fmla="*/ 36452 w 12281973"/>
              <a:gd name="connsiteY3" fmla="*/ 864099 h 6250351"/>
              <a:gd name="connsiteX4" fmla="*/ 17296 w 12281973"/>
              <a:gd name="connsiteY4" fmla="*/ 1388917 h 6250351"/>
              <a:gd name="connsiteX5" fmla="*/ 6679 w 12281973"/>
              <a:gd name="connsiteY5" fmla="*/ 4614122 h 6250351"/>
              <a:gd name="connsiteX6" fmla="*/ 89932 w 12281973"/>
              <a:gd name="connsiteY6" fmla="*/ 5960771 h 6250351"/>
              <a:gd name="connsiteX7" fmla="*/ 2768884 w 12281973"/>
              <a:gd name="connsiteY7" fmla="*/ 5948912 h 6250351"/>
              <a:gd name="connsiteX8" fmla="*/ 4422579 w 12281973"/>
              <a:gd name="connsiteY8" fmla="*/ 5927529 h 6250351"/>
              <a:gd name="connsiteX9" fmla="*/ 5393880 w 12281973"/>
              <a:gd name="connsiteY9" fmla="*/ 5943392 h 6250351"/>
              <a:gd name="connsiteX10" fmla="*/ 5877638 w 12281973"/>
              <a:gd name="connsiteY10" fmla="*/ 6250351 h 6250351"/>
              <a:gd name="connsiteX11" fmla="*/ 6150141 w 12281973"/>
              <a:gd name="connsiteY11" fmla="*/ 5927623 h 6250351"/>
              <a:gd name="connsiteX12" fmla="*/ 9277333 w 12281973"/>
              <a:gd name="connsiteY12" fmla="*/ 5930838 h 6250351"/>
              <a:gd name="connsiteX13" fmla="*/ 10186235 w 12281973"/>
              <a:gd name="connsiteY13" fmla="*/ 5933713 h 6250351"/>
              <a:gd name="connsiteX14" fmla="*/ 11106174 w 12281973"/>
              <a:gd name="connsiteY14" fmla="*/ 5941580 h 6250351"/>
              <a:gd name="connsiteX15" fmla="*/ 12264257 w 12281973"/>
              <a:gd name="connsiteY15" fmla="*/ 5940534 h 6250351"/>
              <a:gd name="connsiteX16" fmla="*/ 12242403 w 12281973"/>
              <a:gd name="connsiteY16" fmla="*/ 2640888 h 6250351"/>
              <a:gd name="connsiteX17" fmla="*/ 12233051 w 12281973"/>
              <a:gd name="connsiteY17" fmla="*/ 195527 h 6250351"/>
              <a:gd name="connsiteX18" fmla="*/ 11824723 w 12281973"/>
              <a:gd name="connsiteY18" fmla="*/ 148249 h 6250351"/>
              <a:gd name="connsiteX19" fmla="*/ 10295765 w 12281973"/>
              <a:gd name="connsiteY19" fmla="*/ 141693 h 6250351"/>
              <a:gd name="connsiteX20" fmla="*/ 7778825 w 12281973"/>
              <a:gd name="connsiteY20" fmla="*/ 95124 h 6250351"/>
              <a:gd name="connsiteX21" fmla="*/ 2071691 w 12281973"/>
              <a:gd name="connsiteY21" fmla="*/ 19214 h 6250351"/>
              <a:gd name="connsiteX0" fmla="*/ 2071691 w 12322325"/>
              <a:gd name="connsiteY0" fmla="*/ 0 h 6231137"/>
              <a:gd name="connsiteX1" fmla="*/ 483610 w 12322325"/>
              <a:gd name="connsiteY1" fmla="*/ 10761 h 6231137"/>
              <a:gd name="connsiteX2" fmla="*/ 36453 w 12322325"/>
              <a:gd name="connsiteY2" fmla="*/ 26521 h 6231137"/>
              <a:gd name="connsiteX3" fmla="*/ 36452 w 12322325"/>
              <a:gd name="connsiteY3" fmla="*/ 844885 h 6231137"/>
              <a:gd name="connsiteX4" fmla="*/ 17296 w 12322325"/>
              <a:gd name="connsiteY4" fmla="*/ 1369703 h 6231137"/>
              <a:gd name="connsiteX5" fmla="*/ 6679 w 12322325"/>
              <a:gd name="connsiteY5" fmla="*/ 4594908 h 6231137"/>
              <a:gd name="connsiteX6" fmla="*/ 89932 w 12322325"/>
              <a:gd name="connsiteY6" fmla="*/ 5941557 h 6231137"/>
              <a:gd name="connsiteX7" fmla="*/ 2768884 w 12322325"/>
              <a:gd name="connsiteY7" fmla="*/ 5929698 h 6231137"/>
              <a:gd name="connsiteX8" fmla="*/ 4422579 w 12322325"/>
              <a:gd name="connsiteY8" fmla="*/ 5908315 h 6231137"/>
              <a:gd name="connsiteX9" fmla="*/ 5393880 w 12322325"/>
              <a:gd name="connsiteY9" fmla="*/ 5924178 h 6231137"/>
              <a:gd name="connsiteX10" fmla="*/ 5877638 w 12322325"/>
              <a:gd name="connsiteY10" fmla="*/ 6231137 h 6231137"/>
              <a:gd name="connsiteX11" fmla="*/ 6150141 w 12322325"/>
              <a:gd name="connsiteY11" fmla="*/ 5908409 h 6231137"/>
              <a:gd name="connsiteX12" fmla="*/ 9277333 w 12322325"/>
              <a:gd name="connsiteY12" fmla="*/ 5911624 h 6231137"/>
              <a:gd name="connsiteX13" fmla="*/ 10186235 w 12322325"/>
              <a:gd name="connsiteY13" fmla="*/ 5914499 h 6231137"/>
              <a:gd name="connsiteX14" fmla="*/ 11106174 w 12322325"/>
              <a:gd name="connsiteY14" fmla="*/ 5922366 h 6231137"/>
              <a:gd name="connsiteX15" fmla="*/ 12264257 w 12322325"/>
              <a:gd name="connsiteY15" fmla="*/ 5921320 h 6231137"/>
              <a:gd name="connsiteX16" fmla="*/ 12242403 w 12322325"/>
              <a:gd name="connsiteY16" fmla="*/ 2621674 h 6231137"/>
              <a:gd name="connsiteX17" fmla="*/ 12233051 w 12322325"/>
              <a:gd name="connsiteY17" fmla="*/ 176313 h 6231137"/>
              <a:gd name="connsiteX18" fmla="*/ 11824723 w 12322325"/>
              <a:gd name="connsiteY18" fmla="*/ 129035 h 6231137"/>
              <a:gd name="connsiteX19" fmla="*/ 10295765 w 12322325"/>
              <a:gd name="connsiteY19" fmla="*/ 122479 h 6231137"/>
              <a:gd name="connsiteX20" fmla="*/ 7778825 w 12322325"/>
              <a:gd name="connsiteY20" fmla="*/ 75910 h 6231137"/>
              <a:gd name="connsiteX21" fmla="*/ 2071691 w 12322325"/>
              <a:gd name="connsiteY21" fmla="*/ 0 h 6231137"/>
              <a:gd name="connsiteX0" fmla="*/ 2071691 w 12275492"/>
              <a:gd name="connsiteY0" fmla="*/ 0 h 6231137"/>
              <a:gd name="connsiteX1" fmla="*/ 483610 w 12275492"/>
              <a:gd name="connsiteY1" fmla="*/ 10761 h 6231137"/>
              <a:gd name="connsiteX2" fmla="*/ 36453 w 12275492"/>
              <a:gd name="connsiteY2" fmla="*/ 26521 h 6231137"/>
              <a:gd name="connsiteX3" fmla="*/ 36452 w 12275492"/>
              <a:gd name="connsiteY3" fmla="*/ 844885 h 6231137"/>
              <a:gd name="connsiteX4" fmla="*/ 17296 w 12275492"/>
              <a:gd name="connsiteY4" fmla="*/ 1369703 h 6231137"/>
              <a:gd name="connsiteX5" fmla="*/ 6679 w 12275492"/>
              <a:gd name="connsiteY5" fmla="*/ 4594908 h 6231137"/>
              <a:gd name="connsiteX6" fmla="*/ 89932 w 12275492"/>
              <a:gd name="connsiteY6" fmla="*/ 5941557 h 6231137"/>
              <a:gd name="connsiteX7" fmla="*/ 2768884 w 12275492"/>
              <a:gd name="connsiteY7" fmla="*/ 5929698 h 6231137"/>
              <a:gd name="connsiteX8" fmla="*/ 4422579 w 12275492"/>
              <a:gd name="connsiteY8" fmla="*/ 5908315 h 6231137"/>
              <a:gd name="connsiteX9" fmla="*/ 5393880 w 12275492"/>
              <a:gd name="connsiteY9" fmla="*/ 5924178 h 6231137"/>
              <a:gd name="connsiteX10" fmla="*/ 5877638 w 12275492"/>
              <a:gd name="connsiteY10" fmla="*/ 6231137 h 6231137"/>
              <a:gd name="connsiteX11" fmla="*/ 6150141 w 12275492"/>
              <a:gd name="connsiteY11" fmla="*/ 5908409 h 6231137"/>
              <a:gd name="connsiteX12" fmla="*/ 9277333 w 12275492"/>
              <a:gd name="connsiteY12" fmla="*/ 5911624 h 6231137"/>
              <a:gd name="connsiteX13" fmla="*/ 10186235 w 12275492"/>
              <a:gd name="connsiteY13" fmla="*/ 5914499 h 6231137"/>
              <a:gd name="connsiteX14" fmla="*/ 11106174 w 12275492"/>
              <a:gd name="connsiteY14" fmla="*/ 5922366 h 6231137"/>
              <a:gd name="connsiteX15" fmla="*/ 12264257 w 12275492"/>
              <a:gd name="connsiteY15" fmla="*/ 5921320 h 6231137"/>
              <a:gd name="connsiteX16" fmla="*/ 12242403 w 12275492"/>
              <a:gd name="connsiteY16" fmla="*/ 2621674 h 6231137"/>
              <a:gd name="connsiteX17" fmla="*/ 12233051 w 12275492"/>
              <a:gd name="connsiteY17" fmla="*/ 176313 h 6231137"/>
              <a:gd name="connsiteX18" fmla="*/ 11824723 w 12275492"/>
              <a:gd name="connsiteY18" fmla="*/ 129035 h 6231137"/>
              <a:gd name="connsiteX19" fmla="*/ 10295765 w 12275492"/>
              <a:gd name="connsiteY19" fmla="*/ 122479 h 6231137"/>
              <a:gd name="connsiteX20" fmla="*/ 7778825 w 12275492"/>
              <a:gd name="connsiteY20" fmla="*/ 75910 h 6231137"/>
              <a:gd name="connsiteX21" fmla="*/ 2071691 w 12275492"/>
              <a:gd name="connsiteY21" fmla="*/ 0 h 6231137"/>
              <a:gd name="connsiteX0" fmla="*/ 2071691 w 12313887"/>
              <a:gd name="connsiteY0" fmla="*/ 20004 h 6251141"/>
              <a:gd name="connsiteX1" fmla="*/ 483610 w 12313887"/>
              <a:gd name="connsiteY1" fmla="*/ 30765 h 6251141"/>
              <a:gd name="connsiteX2" fmla="*/ 36453 w 12313887"/>
              <a:gd name="connsiteY2" fmla="*/ 46525 h 6251141"/>
              <a:gd name="connsiteX3" fmla="*/ 36452 w 12313887"/>
              <a:gd name="connsiteY3" fmla="*/ 864889 h 6251141"/>
              <a:gd name="connsiteX4" fmla="*/ 17296 w 12313887"/>
              <a:gd name="connsiteY4" fmla="*/ 1389707 h 6251141"/>
              <a:gd name="connsiteX5" fmla="*/ 6679 w 12313887"/>
              <a:gd name="connsiteY5" fmla="*/ 4614912 h 6251141"/>
              <a:gd name="connsiteX6" fmla="*/ 89932 w 12313887"/>
              <a:gd name="connsiteY6" fmla="*/ 5961561 h 6251141"/>
              <a:gd name="connsiteX7" fmla="*/ 2768884 w 12313887"/>
              <a:gd name="connsiteY7" fmla="*/ 5949702 h 6251141"/>
              <a:gd name="connsiteX8" fmla="*/ 4422579 w 12313887"/>
              <a:gd name="connsiteY8" fmla="*/ 5928319 h 6251141"/>
              <a:gd name="connsiteX9" fmla="*/ 5393880 w 12313887"/>
              <a:gd name="connsiteY9" fmla="*/ 5944182 h 6251141"/>
              <a:gd name="connsiteX10" fmla="*/ 5877638 w 12313887"/>
              <a:gd name="connsiteY10" fmla="*/ 6251141 h 6251141"/>
              <a:gd name="connsiteX11" fmla="*/ 6150141 w 12313887"/>
              <a:gd name="connsiteY11" fmla="*/ 5928413 h 6251141"/>
              <a:gd name="connsiteX12" fmla="*/ 9277333 w 12313887"/>
              <a:gd name="connsiteY12" fmla="*/ 5931628 h 6251141"/>
              <a:gd name="connsiteX13" fmla="*/ 10186235 w 12313887"/>
              <a:gd name="connsiteY13" fmla="*/ 5934503 h 6251141"/>
              <a:gd name="connsiteX14" fmla="*/ 11106174 w 12313887"/>
              <a:gd name="connsiteY14" fmla="*/ 5942370 h 6251141"/>
              <a:gd name="connsiteX15" fmla="*/ 12264257 w 12313887"/>
              <a:gd name="connsiteY15" fmla="*/ 5941324 h 6251141"/>
              <a:gd name="connsiteX16" fmla="*/ 12289901 w 12313887"/>
              <a:gd name="connsiteY16" fmla="*/ 2652389 h 6251141"/>
              <a:gd name="connsiteX17" fmla="*/ 12233051 w 12313887"/>
              <a:gd name="connsiteY17" fmla="*/ 196317 h 6251141"/>
              <a:gd name="connsiteX18" fmla="*/ 11824723 w 12313887"/>
              <a:gd name="connsiteY18" fmla="*/ 149039 h 6251141"/>
              <a:gd name="connsiteX19" fmla="*/ 10295765 w 12313887"/>
              <a:gd name="connsiteY19" fmla="*/ 142483 h 6251141"/>
              <a:gd name="connsiteX20" fmla="*/ 7778825 w 12313887"/>
              <a:gd name="connsiteY20" fmla="*/ 95914 h 6251141"/>
              <a:gd name="connsiteX21" fmla="*/ 2071691 w 12313887"/>
              <a:gd name="connsiteY21" fmla="*/ 20004 h 6251141"/>
              <a:gd name="connsiteX0" fmla="*/ 2071691 w 12332516"/>
              <a:gd name="connsiteY0" fmla="*/ 20004 h 6251141"/>
              <a:gd name="connsiteX1" fmla="*/ 483610 w 12332516"/>
              <a:gd name="connsiteY1" fmla="*/ 30765 h 6251141"/>
              <a:gd name="connsiteX2" fmla="*/ 36453 w 12332516"/>
              <a:gd name="connsiteY2" fmla="*/ 46525 h 6251141"/>
              <a:gd name="connsiteX3" fmla="*/ 36452 w 12332516"/>
              <a:gd name="connsiteY3" fmla="*/ 864889 h 6251141"/>
              <a:gd name="connsiteX4" fmla="*/ 17296 w 12332516"/>
              <a:gd name="connsiteY4" fmla="*/ 1389707 h 6251141"/>
              <a:gd name="connsiteX5" fmla="*/ 6679 w 12332516"/>
              <a:gd name="connsiteY5" fmla="*/ 4614912 h 6251141"/>
              <a:gd name="connsiteX6" fmla="*/ 89932 w 12332516"/>
              <a:gd name="connsiteY6" fmla="*/ 5961561 h 6251141"/>
              <a:gd name="connsiteX7" fmla="*/ 2768884 w 12332516"/>
              <a:gd name="connsiteY7" fmla="*/ 5949702 h 6251141"/>
              <a:gd name="connsiteX8" fmla="*/ 4422579 w 12332516"/>
              <a:gd name="connsiteY8" fmla="*/ 5928319 h 6251141"/>
              <a:gd name="connsiteX9" fmla="*/ 5393880 w 12332516"/>
              <a:gd name="connsiteY9" fmla="*/ 5944182 h 6251141"/>
              <a:gd name="connsiteX10" fmla="*/ 5877638 w 12332516"/>
              <a:gd name="connsiteY10" fmla="*/ 6251141 h 6251141"/>
              <a:gd name="connsiteX11" fmla="*/ 6150141 w 12332516"/>
              <a:gd name="connsiteY11" fmla="*/ 5928413 h 6251141"/>
              <a:gd name="connsiteX12" fmla="*/ 9277333 w 12332516"/>
              <a:gd name="connsiteY12" fmla="*/ 5931628 h 6251141"/>
              <a:gd name="connsiteX13" fmla="*/ 10186235 w 12332516"/>
              <a:gd name="connsiteY13" fmla="*/ 5934503 h 6251141"/>
              <a:gd name="connsiteX14" fmla="*/ 11106174 w 12332516"/>
              <a:gd name="connsiteY14" fmla="*/ 5942370 h 6251141"/>
              <a:gd name="connsiteX15" fmla="*/ 12264257 w 12332516"/>
              <a:gd name="connsiteY15" fmla="*/ 5941324 h 6251141"/>
              <a:gd name="connsiteX16" fmla="*/ 12289901 w 12332516"/>
              <a:gd name="connsiteY16" fmla="*/ 2652389 h 6251141"/>
              <a:gd name="connsiteX17" fmla="*/ 12280552 w 12332516"/>
              <a:gd name="connsiteY17" fmla="*/ 196317 h 6251141"/>
              <a:gd name="connsiteX18" fmla="*/ 11824723 w 12332516"/>
              <a:gd name="connsiteY18" fmla="*/ 149039 h 6251141"/>
              <a:gd name="connsiteX19" fmla="*/ 10295765 w 12332516"/>
              <a:gd name="connsiteY19" fmla="*/ 142483 h 6251141"/>
              <a:gd name="connsiteX20" fmla="*/ 7778825 w 12332516"/>
              <a:gd name="connsiteY20" fmla="*/ 95914 h 6251141"/>
              <a:gd name="connsiteX21" fmla="*/ 2071691 w 12332516"/>
              <a:gd name="connsiteY21" fmla="*/ 20004 h 6251141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2652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578608 w 12322347"/>
              <a:gd name="connsiteY1" fmla="*/ 42448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261685 w 12322347"/>
              <a:gd name="connsiteY0" fmla="*/ 10365 h 6188689"/>
              <a:gd name="connsiteX1" fmla="*/ 578608 w 12322347"/>
              <a:gd name="connsiteY1" fmla="*/ 0 h 6188689"/>
              <a:gd name="connsiteX2" fmla="*/ 36453 w 12322347"/>
              <a:gd name="connsiteY2" fmla="*/ 26323 h 6188689"/>
              <a:gd name="connsiteX3" fmla="*/ 36452 w 12322347"/>
              <a:gd name="connsiteY3" fmla="*/ 802437 h 6188689"/>
              <a:gd name="connsiteX4" fmla="*/ 17296 w 12322347"/>
              <a:gd name="connsiteY4" fmla="*/ 1327255 h 6188689"/>
              <a:gd name="connsiteX5" fmla="*/ 6679 w 12322347"/>
              <a:gd name="connsiteY5" fmla="*/ 4552460 h 6188689"/>
              <a:gd name="connsiteX6" fmla="*/ 89932 w 12322347"/>
              <a:gd name="connsiteY6" fmla="*/ 5899109 h 6188689"/>
              <a:gd name="connsiteX7" fmla="*/ 2768884 w 12322347"/>
              <a:gd name="connsiteY7" fmla="*/ 5887250 h 6188689"/>
              <a:gd name="connsiteX8" fmla="*/ 4422579 w 12322347"/>
              <a:gd name="connsiteY8" fmla="*/ 5865867 h 6188689"/>
              <a:gd name="connsiteX9" fmla="*/ 5393880 w 12322347"/>
              <a:gd name="connsiteY9" fmla="*/ 5881730 h 6188689"/>
              <a:gd name="connsiteX10" fmla="*/ 5877638 w 12322347"/>
              <a:gd name="connsiteY10" fmla="*/ 6188689 h 6188689"/>
              <a:gd name="connsiteX11" fmla="*/ 6150141 w 12322347"/>
              <a:gd name="connsiteY11" fmla="*/ 5865961 h 6188689"/>
              <a:gd name="connsiteX12" fmla="*/ 9277333 w 12322347"/>
              <a:gd name="connsiteY12" fmla="*/ 5869176 h 6188689"/>
              <a:gd name="connsiteX13" fmla="*/ 10186235 w 12322347"/>
              <a:gd name="connsiteY13" fmla="*/ 5872051 h 6188689"/>
              <a:gd name="connsiteX14" fmla="*/ 11106174 w 12322347"/>
              <a:gd name="connsiteY14" fmla="*/ 5879918 h 6188689"/>
              <a:gd name="connsiteX15" fmla="*/ 12264257 w 12322347"/>
              <a:gd name="connsiteY15" fmla="*/ 5878872 h 6188689"/>
              <a:gd name="connsiteX16" fmla="*/ 12289901 w 12322347"/>
              <a:gd name="connsiteY16" fmla="*/ 2589937 h 6188689"/>
              <a:gd name="connsiteX17" fmla="*/ 12280552 w 12322347"/>
              <a:gd name="connsiteY17" fmla="*/ 133865 h 6188689"/>
              <a:gd name="connsiteX18" fmla="*/ 11824723 w 12322347"/>
              <a:gd name="connsiteY18" fmla="*/ 86587 h 6188689"/>
              <a:gd name="connsiteX19" fmla="*/ 10295765 w 12322347"/>
              <a:gd name="connsiteY19" fmla="*/ 80031 h 6188689"/>
              <a:gd name="connsiteX20" fmla="*/ 7778825 w 12322347"/>
              <a:gd name="connsiteY20" fmla="*/ 33462 h 6188689"/>
              <a:gd name="connsiteX21" fmla="*/ 2261685 w 12322347"/>
              <a:gd name="connsiteY21" fmla="*/ 10365 h 6188689"/>
              <a:gd name="connsiteX0" fmla="*/ 2261685 w 12322347"/>
              <a:gd name="connsiteY0" fmla="*/ 0 h 6178324"/>
              <a:gd name="connsiteX1" fmla="*/ 816102 w 12322347"/>
              <a:gd name="connsiteY1" fmla="*/ 10760 h 6178324"/>
              <a:gd name="connsiteX2" fmla="*/ 36453 w 12322347"/>
              <a:gd name="connsiteY2" fmla="*/ 15958 h 6178324"/>
              <a:gd name="connsiteX3" fmla="*/ 36452 w 12322347"/>
              <a:gd name="connsiteY3" fmla="*/ 792072 h 6178324"/>
              <a:gd name="connsiteX4" fmla="*/ 17296 w 12322347"/>
              <a:gd name="connsiteY4" fmla="*/ 1316890 h 6178324"/>
              <a:gd name="connsiteX5" fmla="*/ 6679 w 12322347"/>
              <a:gd name="connsiteY5" fmla="*/ 4542095 h 6178324"/>
              <a:gd name="connsiteX6" fmla="*/ 89932 w 12322347"/>
              <a:gd name="connsiteY6" fmla="*/ 5888744 h 6178324"/>
              <a:gd name="connsiteX7" fmla="*/ 2768884 w 12322347"/>
              <a:gd name="connsiteY7" fmla="*/ 5876885 h 6178324"/>
              <a:gd name="connsiteX8" fmla="*/ 4422579 w 12322347"/>
              <a:gd name="connsiteY8" fmla="*/ 5855502 h 6178324"/>
              <a:gd name="connsiteX9" fmla="*/ 5393880 w 12322347"/>
              <a:gd name="connsiteY9" fmla="*/ 5871365 h 6178324"/>
              <a:gd name="connsiteX10" fmla="*/ 5877638 w 12322347"/>
              <a:gd name="connsiteY10" fmla="*/ 6178324 h 6178324"/>
              <a:gd name="connsiteX11" fmla="*/ 6150141 w 12322347"/>
              <a:gd name="connsiteY11" fmla="*/ 5855596 h 6178324"/>
              <a:gd name="connsiteX12" fmla="*/ 9277333 w 12322347"/>
              <a:gd name="connsiteY12" fmla="*/ 5858811 h 6178324"/>
              <a:gd name="connsiteX13" fmla="*/ 10186235 w 12322347"/>
              <a:gd name="connsiteY13" fmla="*/ 5861686 h 6178324"/>
              <a:gd name="connsiteX14" fmla="*/ 11106174 w 12322347"/>
              <a:gd name="connsiteY14" fmla="*/ 5869553 h 6178324"/>
              <a:gd name="connsiteX15" fmla="*/ 12264257 w 12322347"/>
              <a:gd name="connsiteY15" fmla="*/ 5868507 h 6178324"/>
              <a:gd name="connsiteX16" fmla="*/ 12289901 w 12322347"/>
              <a:gd name="connsiteY16" fmla="*/ 2579572 h 6178324"/>
              <a:gd name="connsiteX17" fmla="*/ 12280552 w 12322347"/>
              <a:gd name="connsiteY17" fmla="*/ 123500 h 6178324"/>
              <a:gd name="connsiteX18" fmla="*/ 11824723 w 12322347"/>
              <a:gd name="connsiteY18" fmla="*/ 76222 h 6178324"/>
              <a:gd name="connsiteX19" fmla="*/ 10295765 w 12322347"/>
              <a:gd name="connsiteY19" fmla="*/ 69666 h 6178324"/>
              <a:gd name="connsiteX20" fmla="*/ 7778825 w 12322347"/>
              <a:gd name="connsiteY20" fmla="*/ 23097 h 6178324"/>
              <a:gd name="connsiteX21" fmla="*/ 2261685 w 12322347"/>
              <a:gd name="connsiteY21" fmla="*/ 0 h 617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22347" h="6178324">
                <a:moveTo>
                  <a:pt x="2261685" y="0"/>
                </a:moveTo>
                <a:lnTo>
                  <a:pt x="816102" y="10760"/>
                </a:lnTo>
                <a:lnTo>
                  <a:pt x="36453" y="15958"/>
                </a:lnTo>
                <a:cubicBezTo>
                  <a:pt x="36453" y="288746"/>
                  <a:pt x="36452" y="519284"/>
                  <a:pt x="36452" y="792072"/>
                </a:cubicBezTo>
                <a:cubicBezTo>
                  <a:pt x="37984" y="902748"/>
                  <a:pt x="15764" y="1206214"/>
                  <a:pt x="17296" y="1316890"/>
                </a:cubicBezTo>
                <a:cubicBezTo>
                  <a:pt x="32125" y="1752674"/>
                  <a:pt x="-17301" y="3705146"/>
                  <a:pt x="6679" y="4542095"/>
                </a:cubicBezTo>
                <a:cubicBezTo>
                  <a:pt x="46570" y="5225386"/>
                  <a:pt x="-51265" y="5916324"/>
                  <a:pt x="89932" y="5888744"/>
                </a:cubicBezTo>
                <a:cubicBezTo>
                  <a:pt x="879263" y="5903089"/>
                  <a:pt x="1955065" y="5877266"/>
                  <a:pt x="2768884" y="5876885"/>
                </a:cubicBezTo>
                <a:lnTo>
                  <a:pt x="4422579" y="5855502"/>
                </a:lnTo>
                <a:lnTo>
                  <a:pt x="5393880" y="5871365"/>
                </a:lnTo>
                <a:cubicBezTo>
                  <a:pt x="5664089" y="6007274"/>
                  <a:pt x="5704024" y="6065354"/>
                  <a:pt x="5877638" y="6178324"/>
                </a:cubicBezTo>
                <a:cubicBezTo>
                  <a:pt x="5954187" y="6102215"/>
                  <a:pt x="6049125" y="5996227"/>
                  <a:pt x="6150141" y="5855596"/>
                </a:cubicBezTo>
                <a:cubicBezTo>
                  <a:pt x="6237130" y="5852856"/>
                  <a:pt x="8916121" y="5865726"/>
                  <a:pt x="9277333" y="5858811"/>
                </a:cubicBezTo>
                <a:lnTo>
                  <a:pt x="10186235" y="5861686"/>
                </a:lnTo>
                <a:lnTo>
                  <a:pt x="11106174" y="5869553"/>
                </a:lnTo>
                <a:cubicBezTo>
                  <a:pt x="11463837" y="5859889"/>
                  <a:pt x="12237326" y="5912260"/>
                  <a:pt x="12264257" y="5868507"/>
                </a:cubicBezTo>
                <a:cubicBezTo>
                  <a:pt x="12302700" y="5662987"/>
                  <a:pt x="12276557" y="4364873"/>
                  <a:pt x="12289901" y="2579572"/>
                </a:cubicBezTo>
                <a:cubicBezTo>
                  <a:pt x="12338262" y="1498304"/>
                  <a:pt x="12330432" y="544926"/>
                  <a:pt x="12280552" y="123500"/>
                </a:cubicBezTo>
                <a:cubicBezTo>
                  <a:pt x="12274271" y="70433"/>
                  <a:pt x="12155521" y="85194"/>
                  <a:pt x="11824723" y="76222"/>
                </a:cubicBezTo>
                <a:cubicBezTo>
                  <a:pt x="11493925" y="67250"/>
                  <a:pt x="10495817" y="85585"/>
                  <a:pt x="10295765" y="69666"/>
                </a:cubicBezTo>
                <a:lnTo>
                  <a:pt x="7778825" y="23097"/>
                </a:lnTo>
                <a:lnTo>
                  <a:pt x="2261685" y="0"/>
                </a:ln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BFD6B65-6A90-4C50-9533-D82D69013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6278425" y="978732"/>
            <a:ext cx="5689735" cy="4792450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214933 w 12114253"/>
              <a:gd name="connsiteY9" fmla="*/ 5924178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308929 w 12114253"/>
              <a:gd name="connsiteY8" fmla="*/ 5926717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952198 w 12173707"/>
              <a:gd name="connsiteY0" fmla="*/ 0 h 6231137"/>
              <a:gd name="connsiteX1" fmla="*/ 364117 w 12173707"/>
              <a:gd name="connsiteY1" fmla="*/ 10761 h 6231137"/>
              <a:gd name="connsiteX2" fmla="*/ 59454 w 12173707"/>
              <a:gd name="connsiteY2" fmla="*/ 47942 h 6231137"/>
              <a:gd name="connsiteX3" fmla="*/ 59454 w 12173707"/>
              <a:gd name="connsiteY3" fmla="*/ 909146 h 6231137"/>
              <a:gd name="connsiteX4" fmla="*/ 64051 w 12173707"/>
              <a:gd name="connsiteY4" fmla="*/ 909146 h 6231137"/>
              <a:gd name="connsiteX5" fmla="*/ 148426 w 12173707"/>
              <a:gd name="connsiteY5" fmla="*/ 3523848 h 6231137"/>
              <a:gd name="connsiteX6" fmla="*/ 41689 w 12173707"/>
              <a:gd name="connsiteY6" fmla="*/ 5941555 h 6231137"/>
              <a:gd name="connsiteX7" fmla="*/ 2649391 w 12173707"/>
              <a:gd name="connsiteY7" fmla="*/ 5929698 h 6231137"/>
              <a:gd name="connsiteX8" fmla="*/ 4303086 w 12173707"/>
              <a:gd name="connsiteY8" fmla="*/ 5908315 h 6231137"/>
              <a:gd name="connsiteX9" fmla="*/ 5274387 w 12173707"/>
              <a:gd name="connsiteY9" fmla="*/ 5924178 h 6231137"/>
              <a:gd name="connsiteX10" fmla="*/ 5758145 w 12173707"/>
              <a:gd name="connsiteY10" fmla="*/ 6231137 h 6231137"/>
              <a:gd name="connsiteX11" fmla="*/ 6030648 w 12173707"/>
              <a:gd name="connsiteY11" fmla="*/ 5908409 h 6231137"/>
              <a:gd name="connsiteX12" fmla="*/ 9157840 w 12173707"/>
              <a:gd name="connsiteY12" fmla="*/ 5911624 h 6231137"/>
              <a:gd name="connsiteX13" fmla="*/ 10066742 w 12173707"/>
              <a:gd name="connsiteY13" fmla="*/ 5914499 h 6231137"/>
              <a:gd name="connsiteX14" fmla="*/ 10986681 w 12173707"/>
              <a:gd name="connsiteY14" fmla="*/ 5922366 h 6231137"/>
              <a:gd name="connsiteX15" fmla="*/ 12144764 w 12173707"/>
              <a:gd name="connsiteY15" fmla="*/ 5921320 h 6231137"/>
              <a:gd name="connsiteX16" fmla="*/ 12122910 w 12173707"/>
              <a:gd name="connsiteY16" fmla="*/ 2621674 h 6231137"/>
              <a:gd name="connsiteX17" fmla="*/ 12113558 w 12173707"/>
              <a:gd name="connsiteY17" fmla="*/ 176313 h 6231137"/>
              <a:gd name="connsiteX18" fmla="*/ 11348991 w 12173707"/>
              <a:gd name="connsiteY18" fmla="*/ 107615 h 6231137"/>
              <a:gd name="connsiteX19" fmla="*/ 10318767 w 12173707"/>
              <a:gd name="connsiteY19" fmla="*/ 101059 h 6231137"/>
              <a:gd name="connsiteX20" fmla="*/ 7659332 w 12173707"/>
              <a:gd name="connsiteY20" fmla="*/ 75910 h 6231137"/>
              <a:gd name="connsiteX21" fmla="*/ 1952198 w 12173707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9 w 12201124"/>
              <a:gd name="connsiteY5" fmla="*/ 3534559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8 w 12201124"/>
              <a:gd name="connsiteY5" fmla="*/ 4337852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86334 w 12207843"/>
              <a:gd name="connsiteY0" fmla="*/ 0 h 6231137"/>
              <a:gd name="connsiteX1" fmla="*/ 398253 w 12207843"/>
              <a:gd name="connsiteY1" fmla="*/ 10761 h 6231137"/>
              <a:gd name="connsiteX2" fmla="*/ 93590 w 12207843"/>
              <a:gd name="connsiteY2" fmla="*/ 47942 h 6231137"/>
              <a:gd name="connsiteX3" fmla="*/ 93590 w 12207843"/>
              <a:gd name="connsiteY3" fmla="*/ 909146 h 6231137"/>
              <a:gd name="connsiteX4" fmla="*/ 98187 w 12207843"/>
              <a:gd name="connsiteY4" fmla="*/ 909146 h 6231137"/>
              <a:gd name="connsiteX5" fmla="*/ 40067 w 12207843"/>
              <a:gd name="connsiteY5" fmla="*/ 4337852 h 6231137"/>
              <a:gd name="connsiteX6" fmla="*/ 75825 w 12207843"/>
              <a:gd name="connsiteY6" fmla="*/ 5941555 h 6231137"/>
              <a:gd name="connsiteX7" fmla="*/ 2683527 w 12207843"/>
              <a:gd name="connsiteY7" fmla="*/ 5929698 h 6231137"/>
              <a:gd name="connsiteX8" fmla="*/ 4337222 w 12207843"/>
              <a:gd name="connsiteY8" fmla="*/ 5908315 h 6231137"/>
              <a:gd name="connsiteX9" fmla="*/ 5308523 w 12207843"/>
              <a:gd name="connsiteY9" fmla="*/ 5924178 h 6231137"/>
              <a:gd name="connsiteX10" fmla="*/ 5792281 w 12207843"/>
              <a:gd name="connsiteY10" fmla="*/ 6231137 h 6231137"/>
              <a:gd name="connsiteX11" fmla="*/ 6064784 w 12207843"/>
              <a:gd name="connsiteY11" fmla="*/ 5908409 h 6231137"/>
              <a:gd name="connsiteX12" fmla="*/ 9191976 w 12207843"/>
              <a:gd name="connsiteY12" fmla="*/ 5911624 h 6231137"/>
              <a:gd name="connsiteX13" fmla="*/ 10100878 w 12207843"/>
              <a:gd name="connsiteY13" fmla="*/ 5914499 h 6231137"/>
              <a:gd name="connsiteX14" fmla="*/ 11020817 w 12207843"/>
              <a:gd name="connsiteY14" fmla="*/ 5922366 h 6231137"/>
              <a:gd name="connsiteX15" fmla="*/ 12178900 w 12207843"/>
              <a:gd name="connsiteY15" fmla="*/ 5921320 h 6231137"/>
              <a:gd name="connsiteX16" fmla="*/ 12157046 w 12207843"/>
              <a:gd name="connsiteY16" fmla="*/ 2621674 h 6231137"/>
              <a:gd name="connsiteX17" fmla="*/ 12147694 w 12207843"/>
              <a:gd name="connsiteY17" fmla="*/ 176313 h 6231137"/>
              <a:gd name="connsiteX18" fmla="*/ 11383127 w 12207843"/>
              <a:gd name="connsiteY18" fmla="*/ 107615 h 6231137"/>
              <a:gd name="connsiteX19" fmla="*/ 10352903 w 12207843"/>
              <a:gd name="connsiteY19" fmla="*/ 101059 h 6231137"/>
              <a:gd name="connsiteX20" fmla="*/ 7693468 w 12207843"/>
              <a:gd name="connsiteY20" fmla="*/ 75910 h 6231137"/>
              <a:gd name="connsiteX21" fmla="*/ 1986334 w 12207843"/>
              <a:gd name="connsiteY21" fmla="*/ 0 h 6231137"/>
              <a:gd name="connsiteX0" fmla="*/ 1973709 w 12195218"/>
              <a:gd name="connsiteY0" fmla="*/ 0 h 6231137"/>
              <a:gd name="connsiteX1" fmla="*/ 385628 w 12195218"/>
              <a:gd name="connsiteY1" fmla="*/ 10761 h 6231137"/>
              <a:gd name="connsiteX2" fmla="*/ 80965 w 12195218"/>
              <a:gd name="connsiteY2" fmla="*/ 47942 h 6231137"/>
              <a:gd name="connsiteX3" fmla="*/ 80965 w 12195218"/>
              <a:gd name="connsiteY3" fmla="*/ 909146 h 6231137"/>
              <a:gd name="connsiteX4" fmla="*/ 85562 w 12195218"/>
              <a:gd name="connsiteY4" fmla="*/ 909146 h 6231137"/>
              <a:gd name="connsiteX5" fmla="*/ 27442 w 12195218"/>
              <a:gd name="connsiteY5" fmla="*/ 4337852 h 6231137"/>
              <a:gd name="connsiteX6" fmla="*/ 63200 w 12195218"/>
              <a:gd name="connsiteY6" fmla="*/ 5941555 h 6231137"/>
              <a:gd name="connsiteX7" fmla="*/ 2670902 w 12195218"/>
              <a:gd name="connsiteY7" fmla="*/ 5929698 h 6231137"/>
              <a:gd name="connsiteX8" fmla="*/ 4324597 w 12195218"/>
              <a:gd name="connsiteY8" fmla="*/ 5908315 h 6231137"/>
              <a:gd name="connsiteX9" fmla="*/ 5295898 w 12195218"/>
              <a:gd name="connsiteY9" fmla="*/ 5924178 h 6231137"/>
              <a:gd name="connsiteX10" fmla="*/ 5779656 w 12195218"/>
              <a:gd name="connsiteY10" fmla="*/ 6231137 h 6231137"/>
              <a:gd name="connsiteX11" fmla="*/ 6052159 w 12195218"/>
              <a:gd name="connsiteY11" fmla="*/ 5908409 h 6231137"/>
              <a:gd name="connsiteX12" fmla="*/ 9179351 w 12195218"/>
              <a:gd name="connsiteY12" fmla="*/ 5911624 h 6231137"/>
              <a:gd name="connsiteX13" fmla="*/ 10088253 w 12195218"/>
              <a:gd name="connsiteY13" fmla="*/ 5914499 h 6231137"/>
              <a:gd name="connsiteX14" fmla="*/ 11008192 w 12195218"/>
              <a:gd name="connsiteY14" fmla="*/ 5922366 h 6231137"/>
              <a:gd name="connsiteX15" fmla="*/ 12166275 w 12195218"/>
              <a:gd name="connsiteY15" fmla="*/ 5921320 h 6231137"/>
              <a:gd name="connsiteX16" fmla="*/ 12144421 w 12195218"/>
              <a:gd name="connsiteY16" fmla="*/ 2621674 h 6231137"/>
              <a:gd name="connsiteX17" fmla="*/ 12135069 w 12195218"/>
              <a:gd name="connsiteY17" fmla="*/ 176313 h 6231137"/>
              <a:gd name="connsiteX18" fmla="*/ 11370502 w 12195218"/>
              <a:gd name="connsiteY18" fmla="*/ 107615 h 6231137"/>
              <a:gd name="connsiteX19" fmla="*/ 10340278 w 12195218"/>
              <a:gd name="connsiteY19" fmla="*/ 101059 h 6231137"/>
              <a:gd name="connsiteX20" fmla="*/ 7680843 w 12195218"/>
              <a:gd name="connsiteY20" fmla="*/ 75910 h 6231137"/>
              <a:gd name="connsiteX21" fmla="*/ 1973709 w 12195218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92826 w 12202482"/>
              <a:gd name="connsiteY4" fmla="*/ 909146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21578 w 12202482"/>
              <a:gd name="connsiteY4" fmla="*/ 994830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142494 w 12256747"/>
              <a:gd name="connsiteY3" fmla="*/ 909146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4594 w 12256747"/>
              <a:gd name="connsiteY4" fmla="*/ 1176912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54471 w 12275980"/>
              <a:gd name="connsiteY0" fmla="*/ 0 h 6231137"/>
              <a:gd name="connsiteX1" fmla="*/ 466390 w 12275980"/>
              <a:gd name="connsiteY1" fmla="*/ 10761 h 6231137"/>
              <a:gd name="connsiteX2" fmla="*/ 19233 w 12275980"/>
              <a:gd name="connsiteY2" fmla="*/ 26521 h 6231137"/>
              <a:gd name="connsiteX3" fmla="*/ 19232 w 12275980"/>
              <a:gd name="connsiteY3" fmla="*/ 844885 h 6231137"/>
              <a:gd name="connsiteX4" fmla="*/ 76 w 12275980"/>
              <a:gd name="connsiteY4" fmla="*/ 1369703 h 6231137"/>
              <a:gd name="connsiteX5" fmla="*/ 84455 w 12275980"/>
              <a:gd name="connsiteY5" fmla="*/ 4530644 h 6231137"/>
              <a:gd name="connsiteX6" fmla="*/ 143962 w 12275980"/>
              <a:gd name="connsiteY6" fmla="*/ 5941555 h 6231137"/>
              <a:gd name="connsiteX7" fmla="*/ 2751664 w 12275980"/>
              <a:gd name="connsiteY7" fmla="*/ 5929698 h 6231137"/>
              <a:gd name="connsiteX8" fmla="*/ 4405359 w 12275980"/>
              <a:gd name="connsiteY8" fmla="*/ 5908315 h 6231137"/>
              <a:gd name="connsiteX9" fmla="*/ 5376660 w 12275980"/>
              <a:gd name="connsiteY9" fmla="*/ 5924178 h 6231137"/>
              <a:gd name="connsiteX10" fmla="*/ 5860418 w 12275980"/>
              <a:gd name="connsiteY10" fmla="*/ 6231137 h 6231137"/>
              <a:gd name="connsiteX11" fmla="*/ 6132921 w 12275980"/>
              <a:gd name="connsiteY11" fmla="*/ 5908409 h 6231137"/>
              <a:gd name="connsiteX12" fmla="*/ 9260113 w 12275980"/>
              <a:gd name="connsiteY12" fmla="*/ 5911624 h 6231137"/>
              <a:gd name="connsiteX13" fmla="*/ 10169015 w 12275980"/>
              <a:gd name="connsiteY13" fmla="*/ 5914499 h 6231137"/>
              <a:gd name="connsiteX14" fmla="*/ 11088954 w 12275980"/>
              <a:gd name="connsiteY14" fmla="*/ 5922366 h 6231137"/>
              <a:gd name="connsiteX15" fmla="*/ 12247037 w 12275980"/>
              <a:gd name="connsiteY15" fmla="*/ 5921320 h 6231137"/>
              <a:gd name="connsiteX16" fmla="*/ 12225183 w 12275980"/>
              <a:gd name="connsiteY16" fmla="*/ 2621674 h 6231137"/>
              <a:gd name="connsiteX17" fmla="*/ 12215831 w 12275980"/>
              <a:gd name="connsiteY17" fmla="*/ 176313 h 6231137"/>
              <a:gd name="connsiteX18" fmla="*/ 11451264 w 12275980"/>
              <a:gd name="connsiteY18" fmla="*/ 107615 h 6231137"/>
              <a:gd name="connsiteX19" fmla="*/ 10421040 w 12275980"/>
              <a:gd name="connsiteY19" fmla="*/ 101059 h 6231137"/>
              <a:gd name="connsiteX20" fmla="*/ 7761605 w 12275980"/>
              <a:gd name="connsiteY20" fmla="*/ 75910 h 6231137"/>
              <a:gd name="connsiteX21" fmla="*/ 2054471 w 1227598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161182 w 12293200"/>
              <a:gd name="connsiteY6" fmla="*/ 5941555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89932 w 12293200"/>
              <a:gd name="connsiteY6" fmla="*/ 5941557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88138"/>
              <a:gd name="connsiteY0" fmla="*/ 24998 h 6256135"/>
              <a:gd name="connsiteX1" fmla="*/ 483610 w 12288138"/>
              <a:gd name="connsiteY1" fmla="*/ 35759 h 6256135"/>
              <a:gd name="connsiteX2" fmla="*/ 36453 w 12288138"/>
              <a:gd name="connsiteY2" fmla="*/ 51519 h 6256135"/>
              <a:gd name="connsiteX3" fmla="*/ 36452 w 12288138"/>
              <a:gd name="connsiteY3" fmla="*/ 869883 h 6256135"/>
              <a:gd name="connsiteX4" fmla="*/ 17296 w 12288138"/>
              <a:gd name="connsiteY4" fmla="*/ 1394701 h 6256135"/>
              <a:gd name="connsiteX5" fmla="*/ 6679 w 12288138"/>
              <a:gd name="connsiteY5" fmla="*/ 4619906 h 6256135"/>
              <a:gd name="connsiteX6" fmla="*/ 89932 w 12288138"/>
              <a:gd name="connsiteY6" fmla="*/ 5966555 h 6256135"/>
              <a:gd name="connsiteX7" fmla="*/ 2768884 w 12288138"/>
              <a:gd name="connsiteY7" fmla="*/ 5954696 h 6256135"/>
              <a:gd name="connsiteX8" fmla="*/ 4422579 w 12288138"/>
              <a:gd name="connsiteY8" fmla="*/ 5933313 h 6256135"/>
              <a:gd name="connsiteX9" fmla="*/ 5393880 w 12288138"/>
              <a:gd name="connsiteY9" fmla="*/ 5949176 h 6256135"/>
              <a:gd name="connsiteX10" fmla="*/ 5877638 w 12288138"/>
              <a:gd name="connsiteY10" fmla="*/ 6256135 h 6256135"/>
              <a:gd name="connsiteX11" fmla="*/ 6150141 w 12288138"/>
              <a:gd name="connsiteY11" fmla="*/ 5933407 h 6256135"/>
              <a:gd name="connsiteX12" fmla="*/ 9277333 w 12288138"/>
              <a:gd name="connsiteY12" fmla="*/ 5936622 h 6256135"/>
              <a:gd name="connsiteX13" fmla="*/ 10186235 w 12288138"/>
              <a:gd name="connsiteY13" fmla="*/ 5939497 h 6256135"/>
              <a:gd name="connsiteX14" fmla="*/ 11106174 w 12288138"/>
              <a:gd name="connsiteY14" fmla="*/ 5947364 h 6256135"/>
              <a:gd name="connsiteX15" fmla="*/ 12264257 w 12288138"/>
              <a:gd name="connsiteY15" fmla="*/ 5946318 h 6256135"/>
              <a:gd name="connsiteX16" fmla="*/ 12242403 w 12288138"/>
              <a:gd name="connsiteY16" fmla="*/ 2646672 h 6256135"/>
              <a:gd name="connsiteX17" fmla="*/ 12233051 w 12288138"/>
              <a:gd name="connsiteY17" fmla="*/ 201311 h 6256135"/>
              <a:gd name="connsiteX18" fmla="*/ 11729726 w 12288138"/>
              <a:gd name="connsiteY18" fmla="*/ 132612 h 6256135"/>
              <a:gd name="connsiteX19" fmla="*/ 10438260 w 12288138"/>
              <a:gd name="connsiteY19" fmla="*/ 126057 h 6256135"/>
              <a:gd name="connsiteX20" fmla="*/ 7778825 w 12288138"/>
              <a:gd name="connsiteY20" fmla="*/ 100908 h 6256135"/>
              <a:gd name="connsiteX21" fmla="*/ 2071691 w 12288138"/>
              <a:gd name="connsiteY21" fmla="*/ 24998 h 6256135"/>
              <a:gd name="connsiteX0" fmla="*/ 2071691 w 12281699"/>
              <a:gd name="connsiteY0" fmla="*/ 0 h 6231137"/>
              <a:gd name="connsiteX1" fmla="*/ 483610 w 12281699"/>
              <a:gd name="connsiteY1" fmla="*/ 10761 h 6231137"/>
              <a:gd name="connsiteX2" fmla="*/ 36453 w 12281699"/>
              <a:gd name="connsiteY2" fmla="*/ 26521 h 6231137"/>
              <a:gd name="connsiteX3" fmla="*/ 36452 w 12281699"/>
              <a:gd name="connsiteY3" fmla="*/ 844885 h 6231137"/>
              <a:gd name="connsiteX4" fmla="*/ 17296 w 12281699"/>
              <a:gd name="connsiteY4" fmla="*/ 1369703 h 6231137"/>
              <a:gd name="connsiteX5" fmla="*/ 6679 w 12281699"/>
              <a:gd name="connsiteY5" fmla="*/ 4594908 h 6231137"/>
              <a:gd name="connsiteX6" fmla="*/ 89932 w 12281699"/>
              <a:gd name="connsiteY6" fmla="*/ 5941557 h 6231137"/>
              <a:gd name="connsiteX7" fmla="*/ 2768884 w 12281699"/>
              <a:gd name="connsiteY7" fmla="*/ 5929698 h 6231137"/>
              <a:gd name="connsiteX8" fmla="*/ 4422579 w 12281699"/>
              <a:gd name="connsiteY8" fmla="*/ 5908315 h 6231137"/>
              <a:gd name="connsiteX9" fmla="*/ 5393880 w 12281699"/>
              <a:gd name="connsiteY9" fmla="*/ 5924178 h 6231137"/>
              <a:gd name="connsiteX10" fmla="*/ 5877638 w 12281699"/>
              <a:gd name="connsiteY10" fmla="*/ 6231137 h 6231137"/>
              <a:gd name="connsiteX11" fmla="*/ 6150141 w 12281699"/>
              <a:gd name="connsiteY11" fmla="*/ 5908409 h 6231137"/>
              <a:gd name="connsiteX12" fmla="*/ 9277333 w 12281699"/>
              <a:gd name="connsiteY12" fmla="*/ 5911624 h 6231137"/>
              <a:gd name="connsiteX13" fmla="*/ 10186235 w 12281699"/>
              <a:gd name="connsiteY13" fmla="*/ 5914499 h 6231137"/>
              <a:gd name="connsiteX14" fmla="*/ 11106174 w 12281699"/>
              <a:gd name="connsiteY14" fmla="*/ 5922366 h 6231137"/>
              <a:gd name="connsiteX15" fmla="*/ 12264257 w 12281699"/>
              <a:gd name="connsiteY15" fmla="*/ 5921320 h 6231137"/>
              <a:gd name="connsiteX16" fmla="*/ 12242403 w 12281699"/>
              <a:gd name="connsiteY16" fmla="*/ 2621674 h 6231137"/>
              <a:gd name="connsiteX17" fmla="*/ 12233051 w 12281699"/>
              <a:gd name="connsiteY17" fmla="*/ 176313 h 6231137"/>
              <a:gd name="connsiteX18" fmla="*/ 11729726 w 12281699"/>
              <a:gd name="connsiteY18" fmla="*/ 107614 h 6231137"/>
              <a:gd name="connsiteX19" fmla="*/ 10438260 w 12281699"/>
              <a:gd name="connsiteY19" fmla="*/ 101059 h 6231137"/>
              <a:gd name="connsiteX20" fmla="*/ 7778825 w 12281699"/>
              <a:gd name="connsiteY20" fmla="*/ 75910 h 6231137"/>
              <a:gd name="connsiteX21" fmla="*/ 2071691 w 12281699"/>
              <a:gd name="connsiteY21" fmla="*/ 0 h 6231137"/>
              <a:gd name="connsiteX0" fmla="*/ 2071691 w 12281973"/>
              <a:gd name="connsiteY0" fmla="*/ 17107 h 6248244"/>
              <a:gd name="connsiteX1" fmla="*/ 483610 w 12281973"/>
              <a:gd name="connsiteY1" fmla="*/ 27868 h 6248244"/>
              <a:gd name="connsiteX2" fmla="*/ 36453 w 12281973"/>
              <a:gd name="connsiteY2" fmla="*/ 43628 h 6248244"/>
              <a:gd name="connsiteX3" fmla="*/ 36452 w 12281973"/>
              <a:gd name="connsiteY3" fmla="*/ 861992 h 6248244"/>
              <a:gd name="connsiteX4" fmla="*/ 17296 w 12281973"/>
              <a:gd name="connsiteY4" fmla="*/ 1386810 h 6248244"/>
              <a:gd name="connsiteX5" fmla="*/ 6679 w 12281973"/>
              <a:gd name="connsiteY5" fmla="*/ 4612015 h 6248244"/>
              <a:gd name="connsiteX6" fmla="*/ 89932 w 12281973"/>
              <a:gd name="connsiteY6" fmla="*/ 5958664 h 6248244"/>
              <a:gd name="connsiteX7" fmla="*/ 2768884 w 12281973"/>
              <a:gd name="connsiteY7" fmla="*/ 5946805 h 6248244"/>
              <a:gd name="connsiteX8" fmla="*/ 4422579 w 12281973"/>
              <a:gd name="connsiteY8" fmla="*/ 5925422 h 6248244"/>
              <a:gd name="connsiteX9" fmla="*/ 5393880 w 12281973"/>
              <a:gd name="connsiteY9" fmla="*/ 5941285 h 6248244"/>
              <a:gd name="connsiteX10" fmla="*/ 5877638 w 12281973"/>
              <a:gd name="connsiteY10" fmla="*/ 6248244 h 6248244"/>
              <a:gd name="connsiteX11" fmla="*/ 6150141 w 12281973"/>
              <a:gd name="connsiteY11" fmla="*/ 5925516 h 6248244"/>
              <a:gd name="connsiteX12" fmla="*/ 9277333 w 12281973"/>
              <a:gd name="connsiteY12" fmla="*/ 5928731 h 6248244"/>
              <a:gd name="connsiteX13" fmla="*/ 10186235 w 12281973"/>
              <a:gd name="connsiteY13" fmla="*/ 5931606 h 6248244"/>
              <a:gd name="connsiteX14" fmla="*/ 11106174 w 12281973"/>
              <a:gd name="connsiteY14" fmla="*/ 5939473 h 6248244"/>
              <a:gd name="connsiteX15" fmla="*/ 12264257 w 12281973"/>
              <a:gd name="connsiteY15" fmla="*/ 5938427 h 6248244"/>
              <a:gd name="connsiteX16" fmla="*/ 12242403 w 12281973"/>
              <a:gd name="connsiteY16" fmla="*/ 2638781 h 6248244"/>
              <a:gd name="connsiteX17" fmla="*/ 12233051 w 12281973"/>
              <a:gd name="connsiteY17" fmla="*/ 193420 h 6248244"/>
              <a:gd name="connsiteX18" fmla="*/ 11824723 w 12281973"/>
              <a:gd name="connsiteY18" fmla="*/ 146142 h 6248244"/>
              <a:gd name="connsiteX19" fmla="*/ 10438260 w 12281973"/>
              <a:gd name="connsiteY19" fmla="*/ 118166 h 6248244"/>
              <a:gd name="connsiteX20" fmla="*/ 7778825 w 12281973"/>
              <a:gd name="connsiteY20" fmla="*/ 93017 h 6248244"/>
              <a:gd name="connsiteX21" fmla="*/ 2071691 w 12281973"/>
              <a:gd name="connsiteY21" fmla="*/ 17107 h 6248244"/>
              <a:gd name="connsiteX0" fmla="*/ 2071691 w 12281973"/>
              <a:gd name="connsiteY0" fmla="*/ 19214 h 6250351"/>
              <a:gd name="connsiteX1" fmla="*/ 483610 w 12281973"/>
              <a:gd name="connsiteY1" fmla="*/ 29975 h 6250351"/>
              <a:gd name="connsiteX2" fmla="*/ 36453 w 12281973"/>
              <a:gd name="connsiteY2" fmla="*/ 45735 h 6250351"/>
              <a:gd name="connsiteX3" fmla="*/ 36452 w 12281973"/>
              <a:gd name="connsiteY3" fmla="*/ 864099 h 6250351"/>
              <a:gd name="connsiteX4" fmla="*/ 17296 w 12281973"/>
              <a:gd name="connsiteY4" fmla="*/ 1388917 h 6250351"/>
              <a:gd name="connsiteX5" fmla="*/ 6679 w 12281973"/>
              <a:gd name="connsiteY5" fmla="*/ 4614122 h 6250351"/>
              <a:gd name="connsiteX6" fmla="*/ 89932 w 12281973"/>
              <a:gd name="connsiteY6" fmla="*/ 5960771 h 6250351"/>
              <a:gd name="connsiteX7" fmla="*/ 2768884 w 12281973"/>
              <a:gd name="connsiteY7" fmla="*/ 5948912 h 6250351"/>
              <a:gd name="connsiteX8" fmla="*/ 4422579 w 12281973"/>
              <a:gd name="connsiteY8" fmla="*/ 5927529 h 6250351"/>
              <a:gd name="connsiteX9" fmla="*/ 5393880 w 12281973"/>
              <a:gd name="connsiteY9" fmla="*/ 5943392 h 6250351"/>
              <a:gd name="connsiteX10" fmla="*/ 5877638 w 12281973"/>
              <a:gd name="connsiteY10" fmla="*/ 6250351 h 6250351"/>
              <a:gd name="connsiteX11" fmla="*/ 6150141 w 12281973"/>
              <a:gd name="connsiteY11" fmla="*/ 5927623 h 6250351"/>
              <a:gd name="connsiteX12" fmla="*/ 9277333 w 12281973"/>
              <a:gd name="connsiteY12" fmla="*/ 5930838 h 6250351"/>
              <a:gd name="connsiteX13" fmla="*/ 10186235 w 12281973"/>
              <a:gd name="connsiteY13" fmla="*/ 5933713 h 6250351"/>
              <a:gd name="connsiteX14" fmla="*/ 11106174 w 12281973"/>
              <a:gd name="connsiteY14" fmla="*/ 5941580 h 6250351"/>
              <a:gd name="connsiteX15" fmla="*/ 12264257 w 12281973"/>
              <a:gd name="connsiteY15" fmla="*/ 5940534 h 6250351"/>
              <a:gd name="connsiteX16" fmla="*/ 12242403 w 12281973"/>
              <a:gd name="connsiteY16" fmla="*/ 2640888 h 6250351"/>
              <a:gd name="connsiteX17" fmla="*/ 12233051 w 12281973"/>
              <a:gd name="connsiteY17" fmla="*/ 195527 h 6250351"/>
              <a:gd name="connsiteX18" fmla="*/ 11824723 w 12281973"/>
              <a:gd name="connsiteY18" fmla="*/ 148249 h 6250351"/>
              <a:gd name="connsiteX19" fmla="*/ 10295765 w 12281973"/>
              <a:gd name="connsiteY19" fmla="*/ 141693 h 6250351"/>
              <a:gd name="connsiteX20" fmla="*/ 7778825 w 12281973"/>
              <a:gd name="connsiteY20" fmla="*/ 95124 h 6250351"/>
              <a:gd name="connsiteX21" fmla="*/ 2071691 w 12281973"/>
              <a:gd name="connsiteY21" fmla="*/ 19214 h 6250351"/>
              <a:gd name="connsiteX0" fmla="*/ 2071691 w 12322325"/>
              <a:gd name="connsiteY0" fmla="*/ 0 h 6231137"/>
              <a:gd name="connsiteX1" fmla="*/ 483610 w 12322325"/>
              <a:gd name="connsiteY1" fmla="*/ 10761 h 6231137"/>
              <a:gd name="connsiteX2" fmla="*/ 36453 w 12322325"/>
              <a:gd name="connsiteY2" fmla="*/ 26521 h 6231137"/>
              <a:gd name="connsiteX3" fmla="*/ 36452 w 12322325"/>
              <a:gd name="connsiteY3" fmla="*/ 844885 h 6231137"/>
              <a:gd name="connsiteX4" fmla="*/ 17296 w 12322325"/>
              <a:gd name="connsiteY4" fmla="*/ 1369703 h 6231137"/>
              <a:gd name="connsiteX5" fmla="*/ 6679 w 12322325"/>
              <a:gd name="connsiteY5" fmla="*/ 4594908 h 6231137"/>
              <a:gd name="connsiteX6" fmla="*/ 89932 w 12322325"/>
              <a:gd name="connsiteY6" fmla="*/ 5941557 h 6231137"/>
              <a:gd name="connsiteX7" fmla="*/ 2768884 w 12322325"/>
              <a:gd name="connsiteY7" fmla="*/ 5929698 h 6231137"/>
              <a:gd name="connsiteX8" fmla="*/ 4422579 w 12322325"/>
              <a:gd name="connsiteY8" fmla="*/ 5908315 h 6231137"/>
              <a:gd name="connsiteX9" fmla="*/ 5393880 w 12322325"/>
              <a:gd name="connsiteY9" fmla="*/ 5924178 h 6231137"/>
              <a:gd name="connsiteX10" fmla="*/ 5877638 w 12322325"/>
              <a:gd name="connsiteY10" fmla="*/ 6231137 h 6231137"/>
              <a:gd name="connsiteX11" fmla="*/ 6150141 w 12322325"/>
              <a:gd name="connsiteY11" fmla="*/ 5908409 h 6231137"/>
              <a:gd name="connsiteX12" fmla="*/ 9277333 w 12322325"/>
              <a:gd name="connsiteY12" fmla="*/ 5911624 h 6231137"/>
              <a:gd name="connsiteX13" fmla="*/ 10186235 w 12322325"/>
              <a:gd name="connsiteY13" fmla="*/ 5914499 h 6231137"/>
              <a:gd name="connsiteX14" fmla="*/ 11106174 w 12322325"/>
              <a:gd name="connsiteY14" fmla="*/ 5922366 h 6231137"/>
              <a:gd name="connsiteX15" fmla="*/ 12264257 w 12322325"/>
              <a:gd name="connsiteY15" fmla="*/ 5921320 h 6231137"/>
              <a:gd name="connsiteX16" fmla="*/ 12242403 w 12322325"/>
              <a:gd name="connsiteY16" fmla="*/ 2621674 h 6231137"/>
              <a:gd name="connsiteX17" fmla="*/ 12233051 w 12322325"/>
              <a:gd name="connsiteY17" fmla="*/ 176313 h 6231137"/>
              <a:gd name="connsiteX18" fmla="*/ 11824723 w 12322325"/>
              <a:gd name="connsiteY18" fmla="*/ 129035 h 6231137"/>
              <a:gd name="connsiteX19" fmla="*/ 10295765 w 12322325"/>
              <a:gd name="connsiteY19" fmla="*/ 122479 h 6231137"/>
              <a:gd name="connsiteX20" fmla="*/ 7778825 w 12322325"/>
              <a:gd name="connsiteY20" fmla="*/ 75910 h 6231137"/>
              <a:gd name="connsiteX21" fmla="*/ 2071691 w 12322325"/>
              <a:gd name="connsiteY21" fmla="*/ 0 h 6231137"/>
              <a:gd name="connsiteX0" fmla="*/ 2071691 w 12275492"/>
              <a:gd name="connsiteY0" fmla="*/ 0 h 6231137"/>
              <a:gd name="connsiteX1" fmla="*/ 483610 w 12275492"/>
              <a:gd name="connsiteY1" fmla="*/ 10761 h 6231137"/>
              <a:gd name="connsiteX2" fmla="*/ 36453 w 12275492"/>
              <a:gd name="connsiteY2" fmla="*/ 26521 h 6231137"/>
              <a:gd name="connsiteX3" fmla="*/ 36452 w 12275492"/>
              <a:gd name="connsiteY3" fmla="*/ 844885 h 6231137"/>
              <a:gd name="connsiteX4" fmla="*/ 17296 w 12275492"/>
              <a:gd name="connsiteY4" fmla="*/ 1369703 h 6231137"/>
              <a:gd name="connsiteX5" fmla="*/ 6679 w 12275492"/>
              <a:gd name="connsiteY5" fmla="*/ 4594908 h 6231137"/>
              <a:gd name="connsiteX6" fmla="*/ 89932 w 12275492"/>
              <a:gd name="connsiteY6" fmla="*/ 5941557 h 6231137"/>
              <a:gd name="connsiteX7" fmla="*/ 2768884 w 12275492"/>
              <a:gd name="connsiteY7" fmla="*/ 5929698 h 6231137"/>
              <a:gd name="connsiteX8" fmla="*/ 4422579 w 12275492"/>
              <a:gd name="connsiteY8" fmla="*/ 5908315 h 6231137"/>
              <a:gd name="connsiteX9" fmla="*/ 5393880 w 12275492"/>
              <a:gd name="connsiteY9" fmla="*/ 5924178 h 6231137"/>
              <a:gd name="connsiteX10" fmla="*/ 5877638 w 12275492"/>
              <a:gd name="connsiteY10" fmla="*/ 6231137 h 6231137"/>
              <a:gd name="connsiteX11" fmla="*/ 6150141 w 12275492"/>
              <a:gd name="connsiteY11" fmla="*/ 5908409 h 6231137"/>
              <a:gd name="connsiteX12" fmla="*/ 9277333 w 12275492"/>
              <a:gd name="connsiteY12" fmla="*/ 5911624 h 6231137"/>
              <a:gd name="connsiteX13" fmla="*/ 10186235 w 12275492"/>
              <a:gd name="connsiteY13" fmla="*/ 5914499 h 6231137"/>
              <a:gd name="connsiteX14" fmla="*/ 11106174 w 12275492"/>
              <a:gd name="connsiteY14" fmla="*/ 5922366 h 6231137"/>
              <a:gd name="connsiteX15" fmla="*/ 12264257 w 12275492"/>
              <a:gd name="connsiteY15" fmla="*/ 5921320 h 6231137"/>
              <a:gd name="connsiteX16" fmla="*/ 12242403 w 12275492"/>
              <a:gd name="connsiteY16" fmla="*/ 2621674 h 6231137"/>
              <a:gd name="connsiteX17" fmla="*/ 12233051 w 12275492"/>
              <a:gd name="connsiteY17" fmla="*/ 176313 h 6231137"/>
              <a:gd name="connsiteX18" fmla="*/ 11824723 w 12275492"/>
              <a:gd name="connsiteY18" fmla="*/ 129035 h 6231137"/>
              <a:gd name="connsiteX19" fmla="*/ 10295765 w 12275492"/>
              <a:gd name="connsiteY19" fmla="*/ 122479 h 6231137"/>
              <a:gd name="connsiteX20" fmla="*/ 7778825 w 12275492"/>
              <a:gd name="connsiteY20" fmla="*/ 75910 h 6231137"/>
              <a:gd name="connsiteX21" fmla="*/ 2071691 w 12275492"/>
              <a:gd name="connsiteY21" fmla="*/ 0 h 6231137"/>
              <a:gd name="connsiteX0" fmla="*/ 2071691 w 12313887"/>
              <a:gd name="connsiteY0" fmla="*/ 20004 h 6251141"/>
              <a:gd name="connsiteX1" fmla="*/ 483610 w 12313887"/>
              <a:gd name="connsiteY1" fmla="*/ 30765 h 6251141"/>
              <a:gd name="connsiteX2" fmla="*/ 36453 w 12313887"/>
              <a:gd name="connsiteY2" fmla="*/ 46525 h 6251141"/>
              <a:gd name="connsiteX3" fmla="*/ 36452 w 12313887"/>
              <a:gd name="connsiteY3" fmla="*/ 864889 h 6251141"/>
              <a:gd name="connsiteX4" fmla="*/ 17296 w 12313887"/>
              <a:gd name="connsiteY4" fmla="*/ 1389707 h 6251141"/>
              <a:gd name="connsiteX5" fmla="*/ 6679 w 12313887"/>
              <a:gd name="connsiteY5" fmla="*/ 4614912 h 6251141"/>
              <a:gd name="connsiteX6" fmla="*/ 89932 w 12313887"/>
              <a:gd name="connsiteY6" fmla="*/ 5961561 h 6251141"/>
              <a:gd name="connsiteX7" fmla="*/ 2768884 w 12313887"/>
              <a:gd name="connsiteY7" fmla="*/ 5949702 h 6251141"/>
              <a:gd name="connsiteX8" fmla="*/ 4422579 w 12313887"/>
              <a:gd name="connsiteY8" fmla="*/ 5928319 h 6251141"/>
              <a:gd name="connsiteX9" fmla="*/ 5393880 w 12313887"/>
              <a:gd name="connsiteY9" fmla="*/ 5944182 h 6251141"/>
              <a:gd name="connsiteX10" fmla="*/ 5877638 w 12313887"/>
              <a:gd name="connsiteY10" fmla="*/ 6251141 h 6251141"/>
              <a:gd name="connsiteX11" fmla="*/ 6150141 w 12313887"/>
              <a:gd name="connsiteY11" fmla="*/ 5928413 h 6251141"/>
              <a:gd name="connsiteX12" fmla="*/ 9277333 w 12313887"/>
              <a:gd name="connsiteY12" fmla="*/ 5931628 h 6251141"/>
              <a:gd name="connsiteX13" fmla="*/ 10186235 w 12313887"/>
              <a:gd name="connsiteY13" fmla="*/ 5934503 h 6251141"/>
              <a:gd name="connsiteX14" fmla="*/ 11106174 w 12313887"/>
              <a:gd name="connsiteY14" fmla="*/ 5942370 h 6251141"/>
              <a:gd name="connsiteX15" fmla="*/ 12264257 w 12313887"/>
              <a:gd name="connsiteY15" fmla="*/ 5941324 h 6251141"/>
              <a:gd name="connsiteX16" fmla="*/ 12289901 w 12313887"/>
              <a:gd name="connsiteY16" fmla="*/ 2652389 h 6251141"/>
              <a:gd name="connsiteX17" fmla="*/ 12233051 w 12313887"/>
              <a:gd name="connsiteY17" fmla="*/ 196317 h 6251141"/>
              <a:gd name="connsiteX18" fmla="*/ 11824723 w 12313887"/>
              <a:gd name="connsiteY18" fmla="*/ 149039 h 6251141"/>
              <a:gd name="connsiteX19" fmla="*/ 10295765 w 12313887"/>
              <a:gd name="connsiteY19" fmla="*/ 142483 h 6251141"/>
              <a:gd name="connsiteX20" fmla="*/ 7778825 w 12313887"/>
              <a:gd name="connsiteY20" fmla="*/ 95914 h 6251141"/>
              <a:gd name="connsiteX21" fmla="*/ 2071691 w 12313887"/>
              <a:gd name="connsiteY21" fmla="*/ 20004 h 6251141"/>
              <a:gd name="connsiteX0" fmla="*/ 2071691 w 12332516"/>
              <a:gd name="connsiteY0" fmla="*/ 20004 h 6251141"/>
              <a:gd name="connsiteX1" fmla="*/ 483610 w 12332516"/>
              <a:gd name="connsiteY1" fmla="*/ 30765 h 6251141"/>
              <a:gd name="connsiteX2" fmla="*/ 36453 w 12332516"/>
              <a:gd name="connsiteY2" fmla="*/ 46525 h 6251141"/>
              <a:gd name="connsiteX3" fmla="*/ 36452 w 12332516"/>
              <a:gd name="connsiteY3" fmla="*/ 864889 h 6251141"/>
              <a:gd name="connsiteX4" fmla="*/ 17296 w 12332516"/>
              <a:gd name="connsiteY4" fmla="*/ 1389707 h 6251141"/>
              <a:gd name="connsiteX5" fmla="*/ 6679 w 12332516"/>
              <a:gd name="connsiteY5" fmla="*/ 4614912 h 6251141"/>
              <a:gd name="connsiteX6" fmla="*/ 89932 w 12332516"/>
              <a:gd name="connsiteY6" fmla="*/ 5961561 h 6251141"/>
              <a:gd name="connsiteX7" fmla="*/ 2768884 w 12332516"/>
              <a:gd name="connsiteY7" fmla="*/ 5949702 h 6251141"/>
              <a:gd name="connsiteX8" fmla="*/ 4422579 w 12332516"/>
              <a:gd name="connsiteY8" fmla="*/ 5928319 h 6251141"/>
              <a:gd name="connsiteX9" fmla="*/ 5393880 w 12332516"/>
              <a:gd name="connsiteY9" fmla="*/ 5944182 h 6251141"/>
              <a:gd name="connsiteX10" fmla="*/ 5877638 w 12332516"/>
              <a:gd name="connsiteY10" fmla="*/ 6251141 h 6251141"/>
              <a:gd name="connsiteX11" fmla="*/ 6150141 w 12332516"/>
              <a:gd name="connsiteY11" fmla="*/ 5928413 h 6251141"/>
              <a:gd name="connsiteX12" fmla="*/ 9277333 w 12332516"/>
              <a:gd name="connsiteY12" fmla="*/ 5931628 h 6251141"/>
              <a:gd name="connsiteX13" fmla="*/ 10186235 w 12332516"/>
              <a:gd name="connsiteY13" fmla="*/ 5934503 h 6251141"/>
              <a:gd name="connsiteX14" fmla="*/ 11106174 w 12332516"/>
              <a:gd name="connsiteY14" fmla="*/ 5942370 h 6251141"/>
              <a:gd name="connsiteX15" fmla="*/ 12264257 w 12332516"/>
              <a:gd name="connsiteY15" fmla="*/ 5941324 h 6251141"/>
              <a:gd name="connsiteX16" fmla="*/ 12289901 w 12332516"/>
              <a:gd name="connsiteY16" fmla="*/ 2652389 h 6251141"/>
              <a:gd name="connsiteX17" fmla="*/ 12280552 w 12332516"/>
              <a:gd name="connsiteY17" fmla="*/ 196317 h 6251141"/>
              <a:gd name="connsiteX18" fmla="*/ 11824723 w 12332516"/>
              <a:gd name="connsiteY18" fmla="*/ 149039 h 6251141"/>
              <a:gd name="connsiteX19" fmla="*/ 10295765 w 12332516"/>
              <a:gd name="connsiteY19" fmla="*/ 142483 h 6251141"/>
              <a:gd name="connsiteX20" fmla="*/ 7778825 w 12332516"/>
              <a:gd name="connsiteY20" fmla="*/ 95914 h 6251141"/>
              <a:gd name="connsiteX21" fmla="*/ 2071691 w 12332516"/>
              <a:gd name="connsiteY21" fmla="*/ 20004 h 6251141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2652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578608 w 12322347"/>
              <a:gd name="connsiteY1" fmla="*/ 42448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261685 w 12322347"/>
              <a:gd name="connsiteY0" fmla="*/ 10365 h 6188689"/>
              <a:gd name="connsiteX1" fmla="*/ 578608 w 12322347"/>
              <a:gd name="connsiteY1" fmla="*/ 0 h 6188689"/>
              <a:gd name="connsiteX2" fmla="*/ 36453 w 12322347"/>
              <a:gd name="connsiteY2" fmla="*/ 26323 h 6188689"/>
              <a:gd name="connsiteX3" fmla="*/ 36452 w 12322347"/>
              <a:gd name="connsiteY3" fmla="*/ 802437 h 6188689"/>
              <a:gd name="connsiteX4" fmla="*/ 17296 w 12322347"/>
              <a:gd name="connsiteY4" fmla="*/ 1327255 h 6188689"/>
              <a:gd name="connsiteX5" fmla="*/ 6679 w 12322347"/>
              <a:gd name="connsiteY5" fmla="*/ 4552460 h 6188689"/>
              <a:gd name="connsiteX6" fmla="*/ 89932 w 12322347"/>
              <a:gd name="connsiteY6" fmla="*/ 5899109 h 6188689"/>
              <a:gd name="connsiteX7" fmla="*/ 2768884 w 12322347"/>
              <a:gd name="connsiteY7" fmla="*/ 5887250 h 6188689"/>
              <a:gd name="connsiteX8" fmla="*/ 4422579 w 12322347"/>
              <a:gd name="connsiteY8" fmla="*/ 5865867 h 6188689"/>
              <a:gd name="connsiteX9" fmla="*/ 5393880 w 12322347"/>
              <a:gd name="connsiteY9" fmla="*/ 5881730 h 6188689"/>
              <a:gd name="connsiteX10" fmla="*/ 5877638 w 12322347"/>
              <a:gd name="connsiteY10" fmla="*/ 6188689 h 6188689"/>
              <a:gd name="connsiteX11" fmla="*/ 6150141 w 12322347"/>
              <a:gd name="connsiteY11" fmla="*/ 5865961 h 6188689"/>
              <a:gd name="connsiteX12" fmla="*/ 9277333 w 12322347"/>
              <a:gd name="connsiteY12" fmla="*/ 5869176 h 6188689"/>
              <a:gd name="connsiteX13" fmla="*/ 10186235 w 12322347"/>
              <a:gd name="connsiteY13" fmla="*/ 5872051 h 6188689"/>
              <a:gd name="connsiteX14" fmla="*/ 11106174 w 12322347"/>
              <a:gd name="connsiteY14" fmla="*/ 5879918 h 6188689"/>
              <a:gd name="connsiteX15" fmla="*/ 12264257 w 12322347"/>
              <a:gd name="connsiteY15" fmla="*/ 5878872 h 6188689"/>
              <a:gd name="connsiteX16" fmla="*/ 12289901 w 12322347"/>
              <a:gd name="connsiteY16" fmla="*/ 2589937 h 6188689"/>
              <a:gd name="connsiteX17" fmla="*/ 12280552 w 12322347"/>
              <a:gd name="connsiteY17" fmla="*/ 133865 h 6188689"/>
              <a:gd name="connsiteX18" fmla="*/ 11824723 w 12322347"/>
              <a:gd name="connsiteY18" fmla="*/ 86587 h 6188689"/>
              <a:gd name="connsiteX19" fmla="*/ 10295765 w 12322347"/>
              <a:gd name="connsiteY19" fmla="*/ 80031 h 6188689"/>
              <a:gd name="connsiteX20" fmla="*/ 7778825 w 12322347"/>
              <a:gd name="connsiteY20" fmla="*/ 33462 h 6188689"/>
              <a:gd name="connsiteX21" fmla="*/ 2261685 w 12322347"/>
              <a:gd name="connsiteY21" fmla="*/ 10365 h 6188689"/>
              <a:gd name="connsiteX0" fmla="*/ 2261685 w 12322347"/>
              <a:gd name="connsiteY0" fmla="*/ 0 h 6178324"/>
              <a:gd name="connsiteX1" fmla="*/ 816102 w 12322347"/>
              <a:gd name="connsiteY1" fmla="*/ 10760 h 6178324"/>
              <a:gd name="connsiteX2" fmla="*/ 36453 w 12322347"/>
              <a:gd name="connsiteY2" fmla="*/ 15958 h 6178324"/>
              <a:gd name="connsiteX3" fmla="*/ 36452 w 12322347"/>
              <a:gd name="connsiteY3" fmla="*/ 792072 h 6178324"/>
              <a:gd name="connsiteX4" fmla="*/ 17296 w 12322347"/>
              <a:gd name="connsiteY4" fmla="*/ 1316890 h 6178324"/>
              <a:gd name="connsiteX5" fmla="*/ 6679 w 12322347"/>
              <a:gd name="connsiteY5" fmla="*/ 4542095 h 6178324"/>
              <a:gd name="connsiteX6" fmla="*/ 89932 w 12322347"/>
              <a:gd name="connsiteY6" fmla="*/ 5888744 h 6178324"/>
              <a:gd name="connsiteX7" fmla="*/ 2768884 w 12322347"/>
              <a:gd name="connsiteY7" fmla="*/ 5876885 h 6178324"/>
              <a:gd name="connsiteX8" fmla="*/ 4422579 w 12322347"/>
              <a:gd name="connsiteY8" fmla="*/ 5855502 h 6178324"/>
              <a:gd name="connsiteX9" fmla="*/ 5393880 w 12322347"/>
              <a:gd name="connsiteY9" fmla="*/ 5871365 h 6178324"/>
              <a:gd name="connsiteX10" fmla="*/ 5877638 w 12322347"/>
              <a:gd name="connsiteY10" fmla="*/ 6178324 h 6178324"/>
              <a:gd name="connsiteX11" fmla="*/ 6150141 w 12322347"/>
              <a:gd name="connsiteY11" fmla="*/ 5855596 h 6178324"/>
              <a:gd name="connsiteX12" fmla="*/ 9277333 w 12322347"/>
              <a:gd name="connsiteY12" fmla="*/ 5858811 h 6178324"/>
              <a:gd name="connsiteX13" fmla="*/ 10186235 w 12322347"/>
              <a:gd name="connsiteY13" fmla="*/ 5861686 h 6178324"/>
              <a:gd name="connsiteX14" fmla="*/ 11106174 w 12322347"/>
              <a:gd name="connsiteY14" fmla="*/ 5869553 h 6178324"/>
              <a:gd name="connsiteX15" fmla="*/ 12264257 w 12322347"/>
              <a:gd name="connsiteY15" fmla="*/ 5868507 h 6178324"/>
              <a:gd name="connsiteX16" fmla="*/ 12289901 w 12322347"/>
              <a:gd name="connsiteY16" fmla="*/ 2579572 h 6178324"/>
              <a:gd name="connsiteX17" fmla="*/ 12280552 w 12322347"/>
              <a:gd name="connsiteY17" fmla="*/ 123500 h 6178324"/>
              <a:gd name="connsiteX18" fmla="*/ 11824723 w 12322347"/>
              <a:gd name="connsiteY18" fmla="*/ 76222 h 6178324"/>
              <a:gd name="connsiteX19" fmla="*/ 10295765 w 12322347"/>
              <a:gd name="connsiteY19" fmla="*/ 69666 h 6178324"/>
              <a:gd name="connsiteX20" fmla="*/ 7778825 w 12322347"/>
              <a:gd name="connsiteY20" fmla="*/ 23097 h 6178324"/>
              <a:gd name="connsiteX21" fmla="*/ 2261685 w 12322347"/>
              <a:gd name="connsiteY21" fmla="*/ 0 h 617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22347" h="6178324">
                <a:moveTo>
                  <a:pt x="2261685" y="0"/>
                </a:moveTo>
                <a:lnTo>
                  <a:pt x="816102" y="10760"/>
                </a:lnTo>
                <a:lnTo>
                  <a:pt x="36453" y="15958"/>
                </a:lnTo>
                <a:cubicBezTo>
                  <a:pt x="36453" y="288746"/>
                  <a:pt x="36452" y="519284"/>
                  <a:pt x="36452" y="792072"/>
                </a:cubicBezTo>
                <a:cubicBezTo>
                  <a:pt x="37984" y="902748"/>
                  <a:pt x="15764" y="1206214"/>
                  <a:pt x="17296" y="1316890"/>
                </a:cubicBezTo>
                <a:cubicBezTo>
                  <a:pt x="32125" y="1752674"/>
                  <a:pt x="-17301" y="3705146"/>
                  <a:pt x="6679" y="4542095"/>
                </a:cubicBezTo>
                <a:cubicBezTo>
                  <a:pt x="46570" y="5225386"/>
                  <a:pt x="-51265" y="5916324"/>
                  <a:pt x="89932" y="5888744"/>
                </a:cubicBezTo>
                <a:cubicBezTo>
                  <a:pt x="879263" y="5903089"/>
                  <a:pt x="1955065" y="5877266"/>
                  <a:pt x="2768884" y="5876885"/>
                </a:cubicBezTo>
                <a:lnTo>
                  <a:pt x="4422579" y="5855502"/>
                </a:lnTo>
                <a:lnTo>
                  <a:pt x="5393880" y="5871365"/>
                </a:lnTo>
                <a:cubicBezTo>
                  <a:pt x="5664089" y="6007274"/>
                  <a:pt x="5704024" y="6065354"/>
                  <a:pt x="5877638" y="6178324"/>
                </a:cubicBezTo>
                <a:cubicBezTo>
                  <a:pt x="5954187" y="6102215"/>
                  <a:pt x="6049125" y="5996227"/>
                  <a:pt x="6150141" y="5855596"/>
                </a:cubicBezTo>
                <a:cubicBezTo>
                  <a:pt x="6237130" y="5852856"/>
                  <a:pt x="8916121" y="5865726"/>
                  <a:pt x="9277333" y="5858811"/>
                </a:cubicBezTo>
                <a:lnTo>
                  <a:pt x="10186235" y="5861686"/>
                </a:lnTo>
                <a:lnTo>
                  <a:pt x="11106174" y="5869553"/>
                </a:lnTo>
                <a:cubicBezTo>
                  <a:pt x="11463837" y="5859889"/>
                  <a:pt x="12237326" y="5912260"/>
                  <a:pt x="12264257" y="5868507"/>
                </a:cubicBezTo>
                <a:cubicBezTo>
                  <a:pt x="12302700" y="5662987"/>
                  <a:pt x="12276557" y="4364873"/>
                  <a:pt x="12289901" y="2579572"/>
                </a:cubicBezTo>
                <a:cubicBezTo>
                  <a:pt x="12338262" y="1498304"/>
                  <a:pt x="12330432" y="544926"/>
                  <a:pt x="12280552" y="123500"/>
                </a:cubicBezTo>
                <a:cubicBezTo>
                  <a:pt x="12274271" y="70433"/>
                  <a:pt x="12155521" y="85194"/>
                  <a:pt x="11824723" y="76222"/>
                </a:cubicBezTo>
                <a:cubicBezTo>
                  <a:pt x="11493925" y="67250"/>
                  <a:pt x="10495817" y="85585"/>
                  <a:pt x="10295765" y="69666"/>
                </a:cubicBezTo>
                <a:lnTo>
                  <a:pt x="7778825" y="23097"/>
                </a:lnTo>
                <a:lnTo>
                  <a:pt x="2261685" y="0"/>
                </a:ln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2DFBBC-96DC-B25F-9E5E-B36B6F2EF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950" y="876300"/>
            <a:ext cx="3821904" cy="25527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2287EE7-A0B0-D5EC-4A84-334ED7376D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9149" y="3474416"/>
            <a:ext cx="3872705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865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2A96188-384C-4341-9EEB-967A9341C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687EFC-8E48-2D23-19AF-223384E52202}"/>
              </a:ext>
            </a:extLst>
          </p:cNvPr>
          <p:cNvSpPr txBox="1"/>
          <p:nvPr/>
        </p:nvSpPr>
        <p:spPr>
          <a:xfrm>
            <a:off x="910146" y="604801"/>
            <a:ext cx="5185854" cy="1693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kumimoji="1" lang="ko-KR" altLang="en-US" sz="4800" b="1" kern="1200" spc="100" baseline="0" dirty="0">
                <a:solidFill>
                  <a:schemeClr val="tx1"/>
                </a:solidFill>
                <a:latin typeface="NanumMyeongjo" pitchFamily="2" charset="-127"/>
                <a:ea typeface="NanumMyeongjo" pitchFamily="2" charset="-127"/>
                <a:cs typeface="+mj-cs"/>
              </a:rPr>
              <a:t>모델 분석</a:t>
            </a:r>
            <a:r>
              <a:rPr kumimoji="1" lang="en-US" altLang="ko-KR" sz="4800" b="1" kern="1200" spc="100" baseline="0" dirty="0">
                <a:solidFill>
                  <a:schemeClr val="tx1"/>
                </a:solidFill>
                <a:latin typeface="NanumMyeongjo" pitchFamily="2" charset="-127"/>
                <a:ea typeface="NanumMyeongjo" pitchFamily="2" charset="-127"/>
                <a:cs typeface="+mj-cs"/>
              </a:rPr>
              <a:t>(</a:t>
            </a:r>
            <a:r>
              <a:rPr kumimoji="1" lang="ko-KR" altLang="en-US" sz="4800" b="1" kern="1200" spc="100" baseline="0" dirty="0">
                <a:solidFill>
                  <a:schemeClr val="tx1"/>
                </a:solidFill>
                <a:latin typeface="NanumMyeongjo" pitchFamily="2" charset="-127"/>
                <a:ea typeface="NanumMyeongjo" pitchFamily="2" charset="-127"/>
                <a:cs typeface="+mj-cs"/>
              </a:rPr>
              <a:t>평점</a:t>
            </a:r>
            <a:r>
              <a:rPr kumimoji="1" lang="en-US" altLang="ko-KR" sz="4800" b="1" kern="1200" spc="100" baseline="0" dirty="0">
                <a:solidFill>
                  <a:schemeClr val="tx1"/>
                </a:solidFill>
                <a:latin typeface="NanumMyeongjo" pitchFamily="2" charset="-127"/>
                <a:ea typeface="NanumMyeongjo" pitchFamily="2" charset="-127"/>
                <a:cs typeface="+mj-cs"/>
              </a:rPr>
              <a:t>)</a:t>
            </a:r>
            <a:endParaRPr kumimoji="1" lang="en-US" altLang="en-US" sz="4800" b="1" kern="1200" spc="100" baseline="0" dirty="0">
              <a:solidFill>
                <a:schemeClr val="tx1"/>
              </a:solidFill>
              <a:latin typeface="NanumMyeongjo" pitchFamily="2" charset="-127"/>
              <a:ea typeface="NanumMyeongjo" pitchFamily="2" charset="-127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C7BF8A-9EF9-4FEE-A14A-1A1D22E815DE}"/>
              </a:ext>
            </a:extLst>
          </p:cNvPr>
          <p:cNvSpPr txBox="1"/>
          <p:nvPr/>
        </p:nvSpPr>
        <p:spPr>
          <a:xfrm>
            <a:off x="910146" y="2578100"/>
            <a:ext cx="5185854" cy="3492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en-US" b="1" spc="50" dirty="0" err="1">
                <a:latin typeface="NanumMyeongjo" pitchFamily="2" charset="-127"/>
                <a:ea typeface="NanumMyeongjo" pitchFamily="2" charset="-127"/>
              </a:rPr>
              <a:t>감정</a:t>
            </a:r>
            <a:r>
              <a:rPr kumimoji="1" lang="en-US" altLang="en-US" b="1" spc="50" dirty="0">
                <a:latin typeface="NanumMyeongjo" pitchFamily="2" charset="-127"/>
                <a:ea typeface="NanumMyeongjo" pitchFamily="2" charset="-127"/>
              </a:rPr>
              <a:t> </a:t>
            </a:r>
            <a:r>
              <a:rPr kumimoji="1" lang="en-US" altLang="en-US" b="1" spc="50" dirty="0" err="1">
                <a:latin typeface="NanumMyeongjo" pitchFamily="2" charset="-127"/>
                <a:ea typeface="NanumMyeongjo" pitchFamily="2" charset="-127"/>
              </a:rPr>
              <a:t>예측을</a:t>
            </a:r>
            <a:r>
              <a:rPr kumimoji="1" lang="en-US" altLang="en-US" b="1" spc="50" dirty="0">
                <a:latin typeface="NanumMyeongjo" pitchFamily="2" charset="-127"/>
                <a:ea typeface="NanumMyeongjo" pitchFamily="2" charset="-127"/>
              </a:rPr>
              <a:t> </a:t>
            </a:r>
            <a:r>
              <a:rPr kumimoji="1" lang="en-US" altLang="en-US" b="1" spc="50" dirty="0" err="1">
                <a:latin typeface="NanumMyeongjo" pitchFamily="2" charset="-127"/>
                <a:ea typeface="NanumMyeongjo" pitchFamily="2" charset="-127"/>
              </a:rPr>
              <a:t>실시</a:t>
            </a:r>
            <a:endParaRPr kumimoji="1" lang="en-US" altLang="en-US" b="1" spc="50" dirty="0">
              <a:latin typeface="NanumMyeongjo" pitchFamily="2" charset="-127"/>
              <a:ea typeface="NanumMyeongjo" pitchFamily="2" charset="-127"/>
            </a:endParaRPr>
          </a:p>
          <a:p>
            <a:pPr>
              <a:spcAft>
                <a:spcPts val="600"/>
              </a:spcAft>
            </a:pPr>
            <a:endParaRPr kumimoji="1" lang="en-US" altLang="ko-Kore-KR" b="1" spc="50" dirty="0">
              <a:latin typeface="NanumMyeongjo" pitchFamily="2" charset="-127"/>
              <a:ea typeface="NanumMyeongjo" pitchFamily="2" charset="-127"/>
            </a:endParaRPr>
          </a:p>
          <a:p>
            <a:pPr>
              <a:spcAft>
                <a:spcPts val="600"/>
              </a:spcAft>
            </a:pPr>
            <a:r>
              <a:rPr kumimoji="1" lang="ko-Kore-KR" altLang="en-US" b="1" spc="50" dirty="0">
                <a:latin typeface="NanumMyeongjo" pitchFamily="2" charset="-127"/>
                <a:ea typeface="NanumMyeongjo" pitchFamily="2" charset="-127"/>
              </a:rPr>
              <a:t>제조사 기준 모델 분석보다 조금 더 정확하게 예측하는 것을 확인</a:t>
            </a:r>
            <a:endParaRPr kumimoji="1" lang="en-US" altLang="ko-Kore-KR" b="1" spc="50" dirty="0">
              <a:latin typeface="NanumMyeongjo" pitchFamily="2" charset="-127"/>
              <a:ea typeface="NanumMyeongjo" pitchFamily="2" charset="-127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59E7E4E-81AC-4FFE-A96F-B398ED3E94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6230937" y="1024148"/>
            <a:ext cx="5689735" cy="4792450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214933 w 12114253"/>
              <a:gd name="connsiteY9" fmla="*/ 5924178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308929 w 12114253"/>
              <a:gd name="connsiteY8" fmla="*/ 5926717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952198 w 12173707"/>
              <a:gd name="connsiteY0" fmla="*/ 0 h 6231137"/>
              <a:gd name="connsiteX1" fmla="*/ 364117 w 12173707"/>
              <a:gd name="connsiteY1" fmla="*/ 10761 h 6231137"/>
              <a:gd name="connsiteX2" fmla="*/ 59454 w 12173707"/>
              <a:gd name="connsiteY2" fmla="*/ 47942 h 6231137"/>
              <a:gd name="connsiteX3" fmla="*/ 59454 w 12173707"/>
              <a:gd name="connsiteY3" fmla="*/ 909146 h 6231137"/>
              <a:gd name="connsiteX4" fmla="*/ 64051 w 12173707"/>
              <a:gd name="connsiteY4" fmla="*/ 909146 h 6231137"/>
              <a:gd name="connsiteX5" fmla="*/ 148426 w 12173707"/>
              <a:gd name="connsiteY5" fmla="*/ 3523848 h 6231137"/>
              <a:gd name="connsiteX6" fmla="*/ 41689 w 12173707"/>
              <a:gd name="connsiteY6" fmla="*/ 5941555 h 6231137"/>
              <a:gd name="connsiteX7" fmla="*/ 2649391 w 12173707"/>
              <a:gd name="connsiteY7" fmla="*/ 5929698 h 6231137"/>
              <a:gd name="connsiteX8" fmla="*/ 4303086 w 12173707"/>
              <a:gd name="connsiteY8" fmla="*/ 5908315 h 6231137"/>
              <a:gd name="connsiteX9" fmla="*/ 5274387 w 12173707"/>
              <a:gd name="connsiteY9" fmla="*/ 5924178 h 6231137"/>
              <a:gd name="connsiteX10" fmla="*/ 5758145 w 12173707"/>
              <a:gd name="connsiteY10" fmla="*/ 6231137 h 6231137"/>
              <a:gd name="connsiteX11" fmla="*/ 6030648 w 12173707"/>
              <a:gd name="connsiteY11" fmla="*/ 5908409 h 6231137"/>
              <a:gd name="connsiteX12" fmla="*/ 9157840 w 12173707"/>
              <a:gd name="connsiteY12" fmla="*/ 5911624 h 6231137"/>
              <a:gd name="connsiteX13" fmla="*/ 10066742 w 12173707"/>
              <a:gd name="connsiteY13" fmla="*/ 5914499 h 6231137"/>
              <a:gd name="connsiteX14" fmla="*/ 10986681 w 12173707"/>
              <a:gd name="connsiteY14" fmla="*/ 5922366 h 6231137"/>
              <a:gd name="connsiteX15" fmla="*/ 12144764 w 12173707"/>
              <a:gd name="connsiteY15" fmla="*/ 5921320 h 6231137"/>
              <a:gd name="connsiteX16" fmla="*/ 12122910 w 12173707"/>
              <a:gd name="connsiteY16" fmla="*/ 2621674 h 6231137"/>
              <a:gd name="connsiteX17" fmla="*/ 12113558 w 12173707"/>
              <a:gd name="connsiteY17" fmla="*/ 176313 h 6231137"/>
              <a:gd name="connsiteX18" fmla="*/ 11348991 w 12173707"/>
              <a:gd name="connsiteY18" fmla="*/ 107615 h 6231137"/>
              <a:gd name="connsiteX19" fmla="*/ 10318767 w 12173707"/>
              <a:gd name="connsiteY19" fmla="*/ 101059 h 6231137"/>
              <a:gd name="connsiteX20" fmla="*/ 7659332 w 12173707"/>
              <a:gd name="connsiteY20" fmla="*/ 75910 h 6231137"/>
              <a:gd name="connsiteX21" fmla="*/ 1952198 w 12173707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9 w 12201124"/>
              <a:gd name="connsiteY5" fmla="*/ 3534559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8 w 12201124"/>
              <a:gd name="connsiteY5" fmla="*/ 4337852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86334 w 12207843"/>
              <a:gd name="connsiteY0" fmla="*/ 0 h 6231137"/>
              <a:gd name="connsiteX1" fmla="*/ 398253 w 12207843"/>
              <a:gd name="connsiteY1" fmla="*/ 10761 h 6231137"/>
              <a:gd name="connsiteX2" fmla="*/ 93590 w 12207843"/>
              <a:gd name="connsiteY2" fmla="*/ 47942 h 6231137"/>
              <a:gd name="connsiteX3" fmla="*/ 93590 w 12207843"/>
              <a:gd name="connsiteY3" fmla="*/ 909146 h 6231137"/>
              <a:gd name="connsiteX4" fmla="*/ 98187 w 12207843"/>
              <a:gd name="connsiteY4" fmla="*/ 909146 h 6231137"/>
              <a:gd name="connsiteX5" fmla="*/ 40067 w 12207843"/>
              <a:gd name="connsiteY5" fmla="*/ 4337852 h 6231137"/>
              <a:gd name="connsiteX6" fmla="*/ 75825 w 12207843"/>
              <a:gd name="connsiteY6" fmla="*/ 5941555 h 6231137"/>
              <a:gd name="connsiteX7" fmla="*/ 2683527 w 12207843"/>
              <a:gd name="connsiteY7" fmla="*/ 5929698 h 6231137"/>
              <a:gd name="connsiteX8" fmla="*/ 4337222 w 12207843"/>
              <a:gd name="connsiteY8" fmla="*/ 5908315 h 6231137"/>
              <a:gd name="connsiteX9" fmla="*/ 5308523 w 12207843"/>
              <a:gd name="connsiteY9" fmla="*/ 5924178 h 6231137"/>
              <a:gd name="connsiteX10" fmla="*/ 5792281 w 12207843"/>
              <a:gd name="connsiteY10" fmla="*/ 6231137 h 6231137"/>
              <a:gd name="connsiteX11" fmla="*/ 6064784 w 12207843"/>
              <a:gd name="connsiteY11" fmla="*/ 5908409 h 6231137"/>
              <a:gd name="connsiteX12" fmla="*/ 9191976 w 12207843"/>
              <a:gd name="connsiteY12" fmla="*/ 5911624 h 6231137"/>
              <a:gd name="connsiteX13" fmla="*/ 10100878 w 12207843"/>
              <a:gd name="connsiteY13" fmla="*/ 5914499 h 6231137"/>
              <a:gd name="connsiteX14" fmla="*/ 11020817 w 12207843"/>
              <a:gd name="connsiteY14" fmla="*/ 5922366 h 6231137"/>
              <a:gd name="connsiteX15" fmla="*/ 12178900 w 12207843"/>
              <a:gd name="connsiteY15" fmla="*/ 5921320 h 6231137"/>
              <a:gd name="connsiteX16" fmla="*/ 12157046 w 12207843"/>
              <a:gd name="connsiteY16" fmla="*/ 2621674 h 6231137"/>
              <a:gd name="connsiteX17" fmla="*/ 12147694 w 12207843"/>
              <a:gd name="connsiteY17" fmla="*/ 176313 h 6231137"/>
              <a:gd name="connsiteX18" fmla="*/ 11383127 w 12207843"/>
              <a:gd name="connsiteY18" fmla="*/ 107615 h 6231137"/>
              <a:gd name="connsiteX19" fmla="*/ 10352903 w 12207843"/>
              <a:gd name="connsiteY19" fmla="*/ 101059 h 6231137"/>
              <a:gd name="connsiteX20" fmla="*/ 7693468 w 12207843"/>
              <a:gd name="connsiteY20" fmla="*/ 75910 h 6231137"/>
              <a:gd name="connsiteX21" fmla="*/ 1986334 w 12207843"/>
              <a:gd name="connsiteY21" fmla="*/ 0 h 6231137"/>
              <a:gd name="connsiteX0" fmla="*/ 1973709 w 12195218"/>
              <a:gd name="connsiteY0" fmla="*/ 0 h 6231137"/>
              <a:gd name="connsiteX1" fmla="*/ 385628 w 12195218"/>
              <a:gd name="connsiteY1" fmla="*/ 10761 h 6231137"/>
              <a:gd name="connsiteX2" fmla="*/ 80965 w 12195218"/>
              <a:gd name="connsiteY2" fmla="*/ 47942 h 6231137"/>
              <a:gd name="connsiteX3" fmla="*/ 80965 w 12195218"/>
              <a:gd name="connsiteY3" fmla="*/ 909146 h 6231137"/>
              <a:gd name="connsiteX4" fmla="*/ 85562 w 12195218"/>
              <a:gd name="connsiteY4" fmla="*/ 909146 h 6231137"/>
              <a:gd name="connsiteX5" fmla="*/ 27442 w 12195218"/>
              <a:gd name="connsiteY5" fmla="*/ 4337852 h 6231137"/>
              <a:gd name="connsiteX6" fmla="*/ 63200 w 12195218"/>
              <a:gd name="connsiteY6" fmla="*/ 5941555 h 6231137"/>
              <a:gd name="connsiteX7" fmla="*/ 2670902 w 12195218"/>
              <a:gd name="connsiteY7" fmla="*/ 5929698 h 6231137"/>
              <a:gd name="connsiteX8" fmla="*/ 4324597 w 12195218"/>
              <a:gd name="connsiteY8" fmla="*/ 5908315 h 6231137"/>
              <a:gd name="connsiteX9" fmla="*/ 5295898 w 12195218"/>
              <a:gd name="connsiteY9" fmla="*/ 5924178 h 6231137"/>
              <a:gd name="connsiteX10" fmla="*/ 5779656 w 12195218"/>
              <a:gd name="connsiteY10" fmla="*/ 6231137 h 6231137"/>
              <a:gd name="connsiteX11" fmla="*/ 6052159 w 12195218"/>
              <a:gd name="connsiteY11" fmla="*/ 5908409 h 6231137"/>
              <a:gd name="connsiteX12" fmla="*/ 9179351 w 12195218"/>
              <a:gd name="connsiteY12" fmla="*/ 5911624 h 6231137"/>
              <a:gd name="connsiteX13" fmla="*/ 10088253 w 12195218"/>
              <a:gd name="connsiteY13" fmla="*/ 5914499 h 6231137"/>
              <a:gd name="connsiteX14" fmla="*/ 11008192 w 12195218"/>
              <a:gd name="connsiteY14" fmla="*/ 5922366 h 6231137"/>
              <a:gd name="connsiteX15" fmla="*/ 12166275 w 12195218"/>
              <a:gd name="connsiteY15" fmla="*/ 5921320 h 6231137"/>
              <a:gd name="connsiteX16" fmla="*/ 12144421 w 12195218"/>
              <a:gd name="connsiteY16" fmla="*/ 2621674 h 6231137"/>
              <a:gd name="connsiteX17" fmla="*/ 12135069 w 12195218"/>
              <a:gd name="connsiteY17" fmla="*/ 176313 h 6231137"/>
              <a:gd name="connsiteX18" fmla="*/ 11370502 w 12195218"/>
              <a:gd name="connsiteY18" fmla="*/ 107615 h 6231137"/>
              <a:gd name="connsiteX19" fmla="*/ 10340278 w 12195218"/>
              <a:gd name="connsiteY19" fmla="*/ 101059 h 6231137"/>
              <a:gd name="connsiteX20" fmla="*/ 7680843 w 12195218"/>
              <a:gd name="connsiteY20" fmla="*/ 75910 h 6231137"/>
              <a:gd name="connsiteX21" fmla="*/ 1973709 w 12195218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92826 w 12202482"/>
              <a:gd name="connsiteY4" fmla="*/ 909146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21578 w 12202482"/>
              <a:gd name="connsiteY4" fmla="*/ 994830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142494 w 12256747"/>
              <a:gd name="connsiteY3" fmla="*/ 909146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4594 w 12256747"/>
              <a:gd name="connsiteY4" fmla="*/ 1176912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54471 w 12275980"/>
              <a:gd name="connsiteY0" fmla="*/ 0 h 6231137"/>
              <a:gd name="connsiteX1" fmla="*/ 466390 w 12275980"/>
              <a:gd name="connsiteY1" fmla="*/ 10761 h 6231137"/>
              <a:gd name="connsiteX2" fmla="*/ 19233 w 12275980"/>
              <a:gd name="connsiteY2" fmla="*/ 26521 h 6231137"/>
              <a:gd name="connsiteX3" fmla="*/ 19232 w 12275980"/>
              <a:gd name="connsiteY3" fmla="*/ 844885 h 6231137"/>
              <a:gd name="connsiteX4" fmla="*/ 76 w 12275980"/>
              <a:gd name="connsiteY4" fmla="*/ 1369703 h 6231137"/>
              <a:gd name="connsiteX5" fmla="*/ 84455 w 12275980"/>
              <a:gd name="connsiteY5" fmla="*/ 4530644 h 6231137"/>
              <a:gd name="connsiteX6" fmla="*/ 143962 w 12275980"/>
              <a:gd name="connsiteY6" fmla="*/ 5941555 h 6231137"/>
              <a:gd name="connsiteX7" fmla="*/ 2751664 w 12275980"/>
              <a:gd name="connsiteY7" fmla="*/ 5929698 h 6231137"/>
              <a:gd name="connsiteX8" fmla="*/ 4405359 w 12275980"/>
              <a:gd name="connsiteY8" fmla="*/ 5908315 h 6231137"/>
              <a:gd name="connsiteX9" fmla="*/ 5376660 w 12275980"/>
              <a:gd name="connsiteY9" fmla="*/ 5924178 h 6231137"/>
              <a:gd name="connsiteX10" fmla="*/ 5860418 w 12275980"/>
              <a:gd name="connsiteY10" fmla="*/ 6231137 h 6231137"/>
              <a:gd name="connsiteX11" fmla="*/ 6132921 w 12275980"/>
              <a:gd name="connsiteY11" fmla="*/ 5908409 h 6231137"/>
              <a:gd name="connsiteX12" fmla="*/ 9260113 w 12275980"/>
              <a:gd name="connsiteY12" fmla="*/ 5911624 h 6231137"/>
              <a:gd name="connsiteX13" fmla="*/ 10169015 w 12275980"/>
              <a:gd name="connsiteY13" fmla="*/ 5914499 h 6231137"/>
              <a:gd name="connsiteX14" fmla="*/ 11088954 w 12275980"/>
              <a:gd name="connsiteY14" fmla="*/ 5922366 h 6231137"/>
              <a:gd name="connsiteX15" fmla="*/ 12247037 w 12275980"/>
              <a:gd name="connsiteY15" fmla="*/ 5921320 h 6231137"/>
              <a:gd name="connsiteX16" fmla="*/ 12225183 w 12275980"/>
              <a:gd name="connsiteY16" fmla="*/ 2621674 h 6231137"/>
              <a:gd name="connsiteX17" fmla="*/ 12215831 w 12275980"/>
              <a:gd name="connsiteY17" fmla="*/ 176313 h 6231137"/>
              <a:gd name="connsiteX18" fmla="*/ 11451264 w 12275980"/>
              <a:gd name="connsiteY18" fmla="*/ 107615 h 6231137"/>
              <a:gd name="connsiteX19" fmla="*/ 10421040 w 12275980"/>
              <a:gd name="connsiteY19" fmla="*/ 101059 h 6231137"/>
              <a:gd name="connsiteX20" fmla="*/ 7761605 w 12275980"/>
              <a:gd name="connsiteY20" fmla="*/ 75910 h 6231137"/>
              <a:gd name="connsiteX21" fmla="*/ 2054471 w 1227598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161182 w 12293200"/>
              <a:gd name="connsiteY6" fmla="*/ 5941555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89932 w 12293200"/>
              <a:gd name="connsiteY6" fmla="*/ 5941557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88138"/>
              <a:gd name="connsiteY0" fmla="*/ 24998 h 6256135"/>
              <a:gd name="connsiteX1" fmla="*/ 483610 w 12288138"/>
              <a:gd name="connsiteY1" fmla="*/ 35759 h 6256135"/>
              <a:gd name="connsiteX2" fmla="*/ 36453 w 12288138"/>
              <a:gd name="connsiteY2" fmla="*/ 51519 h 6256135"/>
              <a:gd name="connsiteX3" fmla="*/ 36452 w 12288138"/>
              <a:gd name="connsiteY3" fmla="*/ 869883 h 6256135"/>
              <a:gd name="connsiteX4" fmla="*/ 17296 w 12288138"/>
              <a:gd name="connsiteY4" fmla="*/ 1394701 h 6256135"/>
              <a:gd name="connsiteX5" fmla="*/ 6679 w 12288138"/>
              <a:gd name="connsiteY5" fmla="*/ 4619906 h 6256135"/>
              <a:gd name="connsiteX6" fmla="*/ 89932 w 12288138"/>
              <a:gd name="connsiteY6" fmla="*/ 5966555 h 6256135"/>
              <a:gd name="connsiteX7" fmla="*/ 2768884 w 12288138"/>
              <a:gd name="connsiteY7" fmla="*/ 5954696 h 6256135"/>
              <a:gd name="connsiteX8" fmla="*/ 4422579 w 12288138"/>
              <a:gd name="connsiteY8" fmla="*/ 5933313 h 6256135"/>
              <a:gd name="connsiteX9" fmla="*/ 5393880 w 12288138"/>
              <a:gd name="connsiteY9" fmla="*/ 5949176 h 6256135"/>
              <a:gd name="connsiteX10" fmla="*/ 5877638 w 12288138"/>
              <a:gd name="connsiteY10" fmla="*/ 6256135 h 6256135"/>
              <a:gd name="connsiteX11" fmla="*/ 6150141 w 12288138"/>
              <a:gd name="connsiteY11" fmla="*/ 5933407 h 6256135"/>
              <a:gd name="connsiteX12" fmla="*/ 9277333 w 12288138"/>
              <a:gd name="connsiteY12" fmla="*/ 5936622 h 6256135"/>
              <a:gd name="connsiteX13" fmla="*/ 10186235 w 12288138"/>
              <a:gd name="connsiteY13" fmla="*/ 5939497 h 6256135"/>
              <a:gd name="connsiteX14" fmla="*/ 11106174 w 12288138"/>
              <a:gd name="connsiteY14" fmla="*/ 5947364 h 6256135"/>
              <a:gd name="connsiteX15" fmla="*/ 12264257 w 12288138"/>
              <a:gd name="connsiteY15" fmla="*/ 5946318 h 6256135"/>
              <a:gd name="connsiteX16" fmla="*/ 12242403 w 12288138"/>
              <a:gd name="connsiteY16" fmla="*/ 2646672 h 6256135"/>
              <a:gd name="connsiteX17" fmla="*/ 12233051 w 12288138"/>
              <a:gd name="connsiteY17" fmla="*/ 201311 h 6256135"/>
              <a:gd name="connsiteX18" fmla="*/ 11729726 w 12288138"/>
              <a:gd name="connsiteY18" fmla="*/ 132612 h 6256135"/>
              <a:gd name="connsiteX19" fmla="*/ 10438260 w 12288138"/>
              <a:gd name="connsiteY19" fmla="*/ 126057 h 6256135"/>
              <a:gd name="connsiteX20" fmla="*/ 7778825 w 12288138"/>
              <a:gd name="connsiteY20" fmla="*/ 100908 h 6256135"/>
              <a:gd name="connsiteX21" fmla="*/ 2071691 w 12288138"/>
              <a:gd name="connsiteY21" fmla="*/ 24998 h 6256135"/>
              <a:gd name="connsiteX0" fmla="*/ 2071691 w 12281699"/>
              <a:gd name="connsiteY0" fmla="*/ 0 h 6231137"/>
              <a:gd name="connsiteX1" fmla="*/ 483610 w 12281699"/>
              <a:gd name="connsiteY1" fmla="*/ 10761 h 6231137"/>
              <a:gd name="connsiteX2" fmla="*/ 36453 w 12281699"/>
              <a:gd name="connsiteY2" fmla="*/ 26521 h 6231137"/>
              <a:gd name="connsiteX3" fmla="*/ 36452 w 12281699"/>
              <a:gd name="connsiteY3" fmla="*/ 844885 h 6231137"/>
              <a:gd name="connsiteX4" fmla="*/ 17296 w 12281699"/>
              <a:gd name="connsiteY4" fmla="*/ 1369703 h 6231137"/>
              <a:gd name="connsiteX5" fmla="*/ 6679 w 12281699"/>
              <a:gd name="connsiteY5" fmla="*/ 4594908 h 6231137"/>
              <a:gd name="connsiteX6" fmla="*/ 89932 w 12281699"/>
              <a:gd name="connsiteY6" fmla="*/ 5941557 h 6231137"/>
              <a:gd name="connsiteX7" fmla="*/ 2768884 w 12281699"/>
              <a:gd name="connsiteY7" fmla="*/ 5929698 h 6231137"/>
              <a:gd name="connsiteX8" fmla="*/ 4422579 w 12281699"/>
              <a:gd name="connsiteY8" fmla="*/ 5908315 h 6231137"/>
              <a:gd name="connsiteX9" fmla="*/ 5393880 w 12281699"/>
              <a:gd name="connsiteY9" fmla="*/ 5924178 h 6231137"/>
              <a:gd name="connsiteX10" fmla="*/ 5877638 w 12281699"/>
              <a:gd name="connsiteY10" fmla="*/ 6231137 h 6231137"/>
              <a:gd name="connsiteX11" fmla="*/ 6150141 w 12281699"/>
              <a:gd name="connsiteY11" fmla="*/ 5908409 h 6231137"/>
              <a:gd name="connsiteX12" fmla="*/ 9277333 w 12281699"/>
              <a:gd name="connsiteY12" fmla="*/ 5911624 h 6231137"/>
              <a:gd name="connsiteX13" fmla="*/ 10186235 w 12281699"/>
              <a:gd name="connsiteY13" fmla="*/ 5914499 h 6231137"/>
              <a:gd name="connsiteX14" fmla="*/ 11106174 w 12281699"/>
              <a:gd name="connsiteY14" fmla="*/ 5922366 h 6231137"/>
              <a:gd name="connsiteX15" fmla="*/ 12264257 w 12281699"/>
              <a:gd name="connsiteY15" fmla="*/ 5921320 h 6231137"/>
              <a:gd name="connsiteX16" fmla="*/ 12242403 w 12281699"/>
              <a:gd name="connsiteY16" fmla="*/ 2621674 h 6231137"/>
              <a:gd name="connsiteX17" fmla="*/ 12233051 w 12281699"/>
              <a:gd name="connsiteY17" fmla="*/ 176313 h 6231137"/>
              <a:gd name="connsiteX18" fmla="*/ 11729726 w 12281699"/>
              <a:gd name="connsiteY18" fmla="*/ 107614 h 6231137"/>
              <a:gd name="connsiteX19" fmla="*/ 10438260 w 12281699"/>
              <a:gd name="connsiteY19" fmla="*/ 101059 h 6231137"/>
              <a:gd name="connsiteX20" fmla="*/ 7778825 w 12281699"/>
              <a:gd name="connsiteY20" fmla="*/ 75910 h 6231137"/>
              <a:gd name="connsiteX21" fmla="*/ 2071691 w 12281699"/>
              <a:gd name="connsiteY21" fmla="*/ 0 h 6231137"/>
              <a:gd name="connsiteX0" fmla="*/ 2071691 w 12281973"/>
              <a:gd name="connsiteY0" fmla="*/ 17107 h 6248244"/>
              <a:gd name="connsiteX1" fmla="*/ 483610 w 12281973"/>
              <a:gd name="connsiteY1" fmla="*/ 27868 h 6248244"/>
              <a:gd name="connsiteX2" fmla="*/ 36453 w 12281973"/>
              <a:gd name="connsiteY2" fmla="*/ 43628 h 6248244"/>
              <a:gd name="connsiteX3" fmla="*/ 36452 w 12281973"/>
              <a:gd name="connsiteY3" fmla="*/ 861992 h 6248244"/>
              <a:gd name="connsiteX4" fmla="*/ 17296 w 12281973"/>
              <a:gd name="connsiteY4" fmla="*/ 1386810 h 6248244"/>
              <a:gd name="connsiteX5" fmla="*/ 6679 w 12281973"/>
              <a:gd name="connsiteY5" fmla="*/ 4612015 h 6248244"/>
              <a:gd name="connsiteX6" fmla="*/ 89932 w 12281973"/>
              <a:gd name="connsiteY6" fmla="*/ 5958664 h 6248244"/>
              <a:gd name="connsiteX7" fmla="*/ 2768884 w 12281973"/>
              <a:gd name="connsiteY7" fmla="*/ 5946805 h 6248244"/>
              <a:gd name="connsiteX8" fmla="*/ 4422579 w 12281973"/>
              <a:gd name="connsiteY8" fmla="*/ 5925422 h 6248244"/>
              <a:gd name="connsiteX9" fmla="*/ 5393880 w 12281973"/>
              <a:gd name="connsiteY9" fmla="*/ 5941285 h 6248244"/>
              <a:gd name="connsiteX10" fmla="*/ 5877638 w 12281973"/>
              <a:gd name="connsiteY10" fmla="*/ 6248244 h 6248244"/>
              <a:gd name="connsiteX11" fmla="*/ 6150141 w 12281973"/>
              <a:gd name="connsiteY11" fmla="*/ 5925516 h 6248244"/>
              <a:gd name="connsiteX12" fmla="*/ 9277333 w 12281973"/>
              <a:gd name="connsiteY12" fmla="*/ 5928731 h 6248244"/>
              <a:gd name="connsiteX13" fmla="*/ 10186235 w 12281973"/>
              <a:gd name="connsiteY13" fmla="*/ 5931606 h 6248244"/>
              <a:gd name="connsiteX14" fmla="*/ 11106174 w 12281973"/>
              <a:gd name="connsiteY14" fmla="*/ 5939473 h 6248244"/>
              <a:gd name="connsiteX15" fmla="*/ 12264257 w 12281973"/>
              <a:gd name="connsiteY15" fmla="*/ 5938427 h 6248244"/>
              <a:gd name="connsiteX16" fmla="*/ 12242403 w 12281973"/>
              <a:gd name="connsiteY16" fmla="*/ 2638781 h 6248244"/>
              <a:gd name="connsiteX17" fmla="*/ 12233051 w 12281973"/>
              <a:gd name="connsiteY17" fmla="*/ 193420 h 6248244"/>
              <a:gd name="connsiteX18" fmla="*/ 11824723 w 12281973"/>
              <a:gd name="connsiteY18" fmla="*/ 146142 h 6248244"/>
              <a:gd name="connsiteX19" fmla="*/ 10438260 w 12281973"/>
              <a:gd name="connsiteY19" fmla="*/ 118166 h 6248244"/>
              <a:gd name="connsiteX20" fmla="*/ 7778825 w 12281973"/>
              <a:gd name="connsiteY20" fmla="*/ 93017 h 6248244"/>
              <a:gd name="connsiteX21" fmla="*/ 2071691 w 12281973"/>
              <a:gd name="connsiteY21" fmla="*/ 17107 h 6248244"/>
              <a:gd name="connsiteX0" fmla="*/ 2071691 w 12281973"/>
              <a:gd name="connsiteY0" fmla="*/ 19214 h 6250351"/>
              <a:gd name="connsiteX1" fmla="*/ 483610 w 12281973"/>
              <a:gd name="connsiteY1" fmla="*/ 29975 h 6250351"/>
              <a:gd name="connsiteX2" fmla="*/ 36453 w 12281973"/>
              <a:gd name="connsiteY2" fmla="*/ 45735 h 6250351"/>
              <a:gd name="connsiteX3" fmla="*/ 36452 w 12281973"/>
              <a:gd name="connsiteY3" fmla="*/ 864099 h 6250351"/>
              <a:gd name="connsiteX4" fmla="*/ 17296 w 12281973"/>
              <a:gd name="connsiteY4" fmla="*/ 1388917 h 6250351"/>
              <a:gd name="connsiteX5" fmla="*/ 6679 w 12281973"/>
              <a:gd name="connsiteY5" fmla="*/ 4614122 h 6250351"/>
              <a:gd name="connsiteX6" fmla="*/ 89932 w 12281973"/>
              <a:gd name="connsiteY6" fmla="*/ 5960771 h 6250351"/>
              <a:gd name="connsiteX7" fmla="*/ 2768884 w 12281973"/>
              <a:gd name="connsiteY7" fmla="*/ 5948912 h 6250351"/>
              <a:gd name="connsiteX8" fmla="*/ 4422579 w 12281973"/>
              <a:gd name="connsiteY8" fmla="*/ 5927529 h 6250351"/>
              <a:gd name="connsiteX9" fmla="*/ 5393880 w 12281973"/>
              <a:gd name="connsiteY9" fmla="*/ 5943392 h 6250351"/>
              <a:gd name="connsiteX10" fmla="*/ 5877638 w 12281973"/>
              <a:gd name="connsiteY10" fmla="*/ 6250351 h 6250351"/>
              <a:gd name="connsiteX11" fmla="*/ 6150141 w 12281973"/>
              <a:gd name="connsiteY11" fmla="*/ 5927623 h 6250351"/>
              <a:gd name="connsiteX12" fmla="*/ 9277333 w 12281973"/>
              <a:gd name="connsiteY12" fmla="*/ 5930838 h 6250351"/>
              <a:gd name="connsiteX13" fmla="*/ 10186235 w 12281973"/>
              <a:gd name="connsiteY13" fmla="*/ 5933713 h 6250351"/>
              <a:gd name="connsiteX14" fmla="*/ 11106174 w 12281973"/>
              <a:gd name="connsiteY14" fmla="*/ 5941580 h 6250351"/>
              <a:gd name="connsiteX15" fmla="*/ 12264257 w 12281973"/>
              <a:gd name="connsiteY15" fmla="*/ 5940534 h 6250351"/>
              <a:gd name="connsiteX16" fmla="*/ 12242403 w 12281973"/>
              <a:gd name="connsiteY16" fmla="*/ 2640888 h 6250351"/>
              <a:gd name="connsiteX17" fmla="*/ 12233051 w 12281973"/>
              <a:gd name="connsiteY17" fmla="*/ 195527 h 6250351"/>
              <a:gd name="connsiteX18" fmla="*/ 11824723 w 12281973"/>
              <a:gd name="connsiteY18" fmla="*/ 148249 h 6250351"/>
              <a:gd name="connsiteX19" fmla="*/ 10295765 w 12281973"/>
              <a:gd name="connsiteY19" fmla="*/ 141693 h 6250351"/>
              <a:gd name="connsiteX20" fmla="*/ 7778825 w 12281973"/>
              <a:gd name="connsiteY20" fmla="*/ 95124 h 6250351"/>
              <a:gd name="connsiteX21" fmla="*/ 2071691 w 12281973"/>
              <a:gd name="connsiteY21" fmla="*/ 19214 h 6250351"/>
              <a:gd name="connsiteX0" fmla="*/ 2071691 w 12322325"/>
              <a:gd name="connsiteY0" fmla="*/ 0 h 6231137"/>
              <a:gd name="connsiteX1" fmla="*/ 483610 w 12322325"/>
              <a:gd name="connsiteY1" fmla="*/ 10761 h 6231137"/>
              <a:gd name="connsiteX2" fmla="*/ 36453 w 12322325"/>
              <a:gd name="connsiteY2" fmla="*/ 26521 h 6231137"/>
              <a:gd name="connsiteX3" fmla="*/ 36452 w 12322325"/>
              <a:gd name="connsiteY3" fmla="*/ 844885 h 6231137"/>
              <a:gd name="connsiteX4" fmla="*/ 17296 w 12322325"/>
              <a:gd name="connsiteY4" fmla="*/ 1369703 h 6231137"/>
              <a:gd name="connsiteX5" fmla="*/ 6679 w 12322325"/>
              <a:gd name="connsiteY5" fmla="*/ 4594908 h 6231137"/>
              <a:gd name="connsiteX6" fmla="*/ 89932 w 12322325"/>
              <a:gd name="connsiteY6" fmla="*/ 5941557 h 6231137"/>
              <a:gd name="connsiteX7" fmla="*/ 2768884 w 12322325"/>
              <a:gd name="connsiteY7" fmla="*/ 5929698 h 6231137"/>
              <a:gd name="connsiteX8" fmla="*/ 4422579 w 12322325"/>
              <a:gd name="connsiteY8" fmla="*/ 5908315 h 6231137"/>
              <a:gd name="connsiteX9" fmla="*/ 5393880 w 12322325"/>
              <a:gd name="connsiteY9" fmla="*/ 5924178 h 6231137"/>
              <a:gd name="connsiteX10" fmla="*/ 5877638 w 12322325"/>
              <a:gd name="connsiteY10" fmla="*/ 6231137 h 6231137"/>
              <a:gd name="connsiteX11" fmla="*/ 6150141 w 12322325"/>
              <a:gd name="connsiteY11" fmla="*/ 5908409 h 6231137"/>
              <a:gd name="connsiteX12" fmla="*/ 9277333 w 12322325"/>
              <a:gd name="connsiteY12" fmla="*/ 5911624 h 6231137"/>
              <a:gd name="connsiteX13" fmla="*/ 10186235 w 12322325"/>
              <a:gd name="connsiteY13" fmla="*/ 5914499 h 6231137"/>
              <a:gd name="connsiteX14" fmla="*/ 11106174 w 12322325"/>
              <a:gd name="connsiteY14" fmla="*/ 5922366 h 6231137"/>
              <a:gd name="connsiteX15" fmla="*/ 12264257 w 12322325"/>
              <a:gd name="connsiteY15" fmla="*/ 5921320 h 6231137"/>
              <a:gd name="connsiteX16" fmla="*/ 12242403 w 12322325"/>
              <a:gd name="connsiteY16" fmla="*/ 2621674 h 6231137"/>
              <a:gd name="connsiteX17" fmla="*/ 12233051 w 12322325"/>
              <a:gd name="connsiteY17" fmla="*/ 176313 h 6231137"/>
              <a:gd name="connsiteX18" fmla="*/ 11824723 w 12322325"/>
              <a:gd name="connsiteY18" fmla="*/ 129035 h 6231137"/>
              <a:gd name="connsiteX19" fmla="*/ 10295765 w 12322325"/>
              <a:gd name="connsiteY19" fmla="*/ 122479 h 6231137"/>
              <a:gd name="connsiteX20" fmla="*/ 7778825 w 12322325"/>
              <a:gd name="connsiteY20" fmla="*/ 75910 h 6231137"/>
              <a:gd name="connsiteX21" fmla="*/ 2071691 w 12322325"/>
              <a:gd name="connsiteY21" fmla="*/ 0 h 6231137"/>
              <a:gd name="connsiteX0" fmla="*/ 2071691 w 12275492"/>
              <a:gd name="connsiteY0" fmla="*/ 0 h 6231137"/>
              <a:gd name="connsiteX1" fmla="*/ 483610 w 12275492"/>
              <a:gd name="connsiteY1" fmla="*/ 10761 h 6231137"/>
              <a:gd name="connsiteX2" fmla="*/ 36453 w 12275492"/>
              <a:gd name="connsiteY2" fmla="*/ 26521 h 6231137"/>
              <a:gd name="connsiteX3" fmla="*/ 36452 w 12275492"/>
              <a:gd name="connsiteY3" fmla="*/ 844885 h 6231137"/>
              <a:gd name="connsiteX4" fmla="*/ 17296 w 12275492"/>
              <a:gd name="connsiteY4" fmla="*/ 1369703 h 6231137"/>
              <a:gd name="connsiteX5" fmla="*/ 6679 w 12275492"/>
              <a:gd name="connsiteY5" fmla="*/ 4594908 h 6231137"/>
              <a:gd name="connsiteX6" fmla="*/ 89932 w 12275492"/>
              <a:gd name="connsiteY6" fmla="*/ 5941557 h 6231137"/>
              <a:gd name="connsiteX7" fmla="*/ 2768884 w 12275492"/>
              <a:gd name="connsiteY7" fmla="*/ 5929698 h 6231137"/>
              <a:gd name="connsiteX8" fmla="*/ 4422579 w 12275492"/>
              <a:gd name="connsiteY8" fmla="*/ 5908315 h 6231137"/>
              <a:gd name="connsiteX9" fmla="*/ 5393880 w 12275492"/>
              <a:gd name="connsiteY9" fmla="*/ 5924178 h 6231137"/>
              <a:gd name="connsiteX10" fmla="*/ 5877638 w 12275492"/>
              <a:gd name="connsiteY10" fmla="*/ 6231137 h 6231137"/>
              <a:gd name="connsiteX11" fmla="*/ 6150141 w 12275492"/>
              <a:gd name="connsiteY11" fmla="*/ 5908409 h 6231137"/>
              <a:gd name="connsiteX12" fmla="*/ 9277333 w 12275492"/>
              <a:gd name="connsiteY12" fmla="*/ 5911624 h 6231137"/>
              <a:gd name="connsiteX13" fmla="*/ 10186235 w 12275492"/>
              <a:gd name="connsiteY13" fmla="*/ 5914499 h 6231137"/>
              <a:gd name="connsiteX14" fmla="*/ 11106174 w 12275492"/>
              <a:gd name="connsiteY14" fmla="*/ 5922366 h 6231137"/>
              <a:gd name="connsiteX15" fmla="*/ 12264257 w 12275492"/>
              <a:gd name="connsiteY15" fmla="*/ 5921320 h 6231137"/>
              <a:gd name="connsiteX16" fmla="*/ 12242403 w 12275492"/>
              <a:gd name="connsiteY16" fmla="*/ 2621674 h 6231137"/>
              <a:gd name="connsiteX17" fmla="*/ 12233051 w 12275492"/>
              <a:gd name="connsiteY17" fmla="*/ 176313 h 6231137"/>
              <a:gd name="connsiteX18" fmla="*/ 11824723 w 12275492"/>
              <a:gd name="connsiteY18" fmla="*/ 129035 h 6231137"/>
              <a:gd name="connsiteX19" fmla="*/ 10295765 w 12275492"/>
              <a:gd name="connsiteY19" fmla="*/ 122479 h 6231137"/>
              <a:gd name="connsiteX20" fmla="*/ 7778825 w 12275492"/>
              <a:gd name="connsiteY20" fmla="*/ 75910 h 6231137"/>
              <a:gd name="connsiteX21" fmla="*/ 2071691 w 12275492"/>
              <a:gd name="connsiteY21" fmla="*/ 0 h 6231137"/>
              <a:gd name="connsiteX0" fmla="*/ 2071691 w 12313887"/>
              <a:gd name="connsiteY0" fmla="*/ 20004 h 6251141"/>
              <a:gd name="connsiteX1" fmla="*/ 483610 w 12313887"/>
              <a:gd name="connsiteY1" fmla="*/ 30765 h 6251141"/>
              <a:gd name="connsiteX2" fmla="*/ 36453 w 12313887"/>
              <a:gd name="connsiteY2" fmla="*/ 46525 h 6251141"/>
              <a:gd name="connsiteX3" fmla="*/ 36452 w 12313887"/>
              <a:gd name="connsiteY3" fmla="*/ 864889 h 6251141"/>
              <a:gd name="connsiteX4" fmla="*/ 17296 w 12313887"/>
              <a:gd name="connsiteY4" fmla="*/ 1389707 h 6251141"/>
              <a:gd name="connsiteX5" fmla="*/ 6679 w 12313887"/>
              <a:gd name="connsiteY5" fmla="*/ 4614912 h 6251141"/>
              <a:gd name="connsiteX6" fmla="*/ 89932 w 12313887"/>
              <a:gd name="connsiteY6" fmla="*/ 5961561 h 6251141"/>
              <a:gd name="connsiteX7" fmla="*/ 2768884 w 12313887"/>
              <a:gd name="connsiteY7" fmla="*/ 5949702 h 6251141"/>
              <a:gd name="connsiteX8" fmla="*/ 4422579 w 12313887"/>
              <a:gd name="connsiteY8" fmla="*/ 5928319 h 6251141"/>
              <a:gd name="connsiteX9" fmla="*/ 5393880 w 12313887"/>
              <a:gd name="connsiteY9" fmla="*/ 5944182 h 6251141"/>
              <a:gd name="connsiteX10" fmla="*/ 5877638 w 12313887"/>
              <a:gd name="connsiteY10" fmla="*/ 6251141 h 6251141"/>
              <a:gd name="connsiteX11" fmla="*/ 6150141 w 12313887"/>
              <a:gd name="connsiteY11" fmla="*/ 5928413 h 6251141"/>
              <a:gd name="connsiteX12" fmla="*/ 9277333 w 12313887"/>
              <a:gd name="connsiteY12" fmla="*/ 5931628 h 6251141"/>
              <a:gd name="connsiteX13" fmla="*/ 10186235 w 12313887"/>
              <a:gd name="connsiteY13" fmla="*/ 5934503 h 6251141"/>
              <a:gd name="connsiteX14" fmla="*/ 11106174 w 12313887"/>
              <a:gd name="connsiteY14" fmla="*/ 5942370 h 6251141"/>
              <a:gd name="connsiteX15" fmla="*/ 12264257 w 12313887"/>
              <a:gd name="connsiteY15" fmla="*/ 5941324 h 6251141"/>
              <a:gd name="connsiteX16" fmla="*/ 12289901 w 12313887"/>
              <a:gd name="connsiteY16" fmla="*/ 2652389 h 6251141"/>
              <a:gd name="connsiteX17" fmla="*/ 12233051 w 12313887"/>
              <a:gd name="connsiteY17" fmla="*/ 196317 h 6251141"/>
              <a:gd name="connsiteX18" fmla="*/ 11824723 w 12313887"/>
              <a:gd name="connsiteY18" fmla="*/ 149039 h 6251141"/>
              <a:gd name="connsiteX19" fmla="*/ 10295765 w 12313887"/>
              <a:gd name="connsiteY19" fmla="*/ 142483 h 6251141"/>
              <a:gd name="connsiteX20" fmla="*/ 7778825 w 12313887"/>
              <a:gd name="connsiteY20" fmla="*/ 95914 h 6251141"/>
              <a:gd name="connsiteX21" fmla="*/ 2071691 w 12313887"/>
              <a:gd name="connsiteY21" fmla="*/ 20004 h 6251141"/>
              <a:gd name="connsiteX0" fmla="*/ 2071691 w 12332516"/>
              <a:gd name="connsiteY0" fmla="*/ 20004 h 6251141"/>
              <a:gd name="connsiteX1" fmla="*/ 483610 w 12332516"/>
              <a:gd name="connsiteY1" fmla="*/ 30765 h 6251141"/>
              <a:gd name="connsiteX2" fmla="*/ 36453 w 12332516"/>
              <a:gd name="connsiteY2" fmla="*/ 46525 h 6251141"/>
              <a:gd name="connsiteX3" fmla="*/ 36452 w 12332516"/>
              <a:gd name="connsiteY3" fmla="*/ 864889 h 6251141"/>
              <a:gd name="connsiteX4" fmla="*/ 17296 w 12332516"/>
              <a:gd name="connsiteY4" fmla="*/ 1389707 h 6251141"/>
              <a:gd name="connsiteX5" fmla="*/ 6679 w 12332516"/>
              <a:gd name="connsiteY5" fmla="*/ 4614912 h 6251141"/>
              <a:gd name="connsiteX6" fmla="*/ 89932 w 12332516"/>
              <a:gd name="connsiteY6" fmla="*/ 5961561 h 6251141"/>
              <a:gd name="connsiteX7" fmla="*/ 2768884 w 12332516"/>
              <a:gd name="connsiteY7" fmla="*/ 5949702 h 6251141"/>
              <a:gd name="connsiteX8" fmla="*/ 4422579 w 12332516"/>
              <a:gd name="connsiteY8" fmla="*/ 5928319 h 6251141"/>
              <a:gd name="connsiteX9" fmla="*/ 5393880 w 12332516"/>
              <a:gd name="connsiteY9" fmla="*/ 5944182 h 6251141"/>
              <a:gd name="connsiteX10" fmla="*/ 5877638 w 12332516"/>
              <a:gd name="connsiteY10" fmla="*/ 6251141 h 6251141"/>
              <a:gd name="connsiteX11" fmla="*/ 6150141 w 12332516"/>
              <a:gd name="connsiteY11" fmla="*/ 5928413 h 6251141"/>
              <a:gd name="connsiteX12" fmla="*/ 9277333 w 12332516"/>
              <a:gd name="connsiteY12" fmla="*/ 5931628 h 6251141"/>
              <a:gd name="connsiteX13" fmla="*/ 10186235 w 12332516"/>
              <a:gd name="connsiteY13" fmla="*/ 5934503 h 6251141"/>
              <a:gd name="connsiteX14" fmla="*/ 11106174 w 12332516"/>
              <a:gd name="connsiteY14" fmla="*/ 5942370 h 6251141"/>
              <a:gd name="connsiteX15" fmla="*/ 12264257 w 12332516"/>
              <a:gd name="connsiteY15" fmla="*/ 5941324 h 6251141"/>
              <a:gd name="connsiteX16" fmla="*/ 12289901 w 12332516"/>
              <a:gd name="connsiteY16" fmla="*/ 2652389 h 6251141"/>
              <a:gd name="connsiteX17" fmla="*/ 12280552 w 12332516"/>
              <a:gd name="connsiteY17" fmla="*/ 196317 h 6251141"/>
              <a:gd name="connsiteX18" fmla="*/ 11824723 w 12332516"/>
              <a:gd name="connsiteY18" fmla="*/ 149039 h 6251141"/>
              <a:gd name="connsiteX19" fmla="*/ 10295765 w 12332516"/>
              <a:gd name="connsiteY19" fmla="*/ 142483 h 6251141"/>
              <a:gd name="connsiteX20" fmla="*/ 7778825 w 12332516"/>
              <a:gd name="connsiteY20" fmla="*/ 95914 h 6251141"/>
              <a:gd name="connsiteX21" fmla="*/ 2071691 w 12332516"/>
              <a:gd name="connsiteY21" fmla="*/ 20004 h 6251141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2652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578608 w 12322347"/>
              <a:gd name="connsiteY1" fmla="*/ 42448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261685 w 12322347"/>
              <a:gd name="connsiteY0" fmla="*/ 10365 h 6188689"/>
              <a:gd name="connsiteX1" fmla="*/ 578608 w 12322347"/>
              <a:gd name="connsiteY1" fmla="*/ 0 h 6188689"/>
              <a:gd name="connsiteX2" fmla="*/ 36453 w 12322347"/>
              <a:gd name="connsiteY2" fmla="*/ 26323 h 6188689"/>
              <a:gd name="connsiteX3" fmla="*/ 36452 w 12322347"/>
              <a:gd name="connsiteY3" fmla="*/ 802437 h 6188689"/>
              <a:gd name="connsiteX4" fmla="*/ 17296 w 12322347"/>
              <a:gd name="connsiteY4" fmla="*/ 1327255 h 6188689"/>
              <a:gd name="connsiteX5" fmla="*/ 6679 w 12322347"/>
              <a:gd name="connsiteY5" fmla="*/ 4552460 h 6188689"/>
              <a:gd name="connsiteX6" fmla="*/ 89932 w 12322347"/>
              <a:gd name="connsiteY6" fmla="*/ 5899109 h 6188689"/>
              <a:gd name="connsiteX7" fmla="*/ 2768884 w 12322347"/>
              <a:gd name="connsiteY7" fmla="*/ 5887250 h 6188689"/>
              <a:gd name="connsiteX8" fmla="*/ 4422579 w 12322347"/>
              <a:gd name="connsiteY8" fmla="*/ 5865867 h 6188689"/>
              <a:gd name="connsiteX9" fmla="*/ 5393880 w 12322347"/>
              <a:gd name="connsiteY9" fmla="*/ 5881730 h 6188689"/>
              <a:gd name="connsiteX10" fmla="*/ 5877638 w 12322347"/>
              <a:gd name="connsiteY10" fmla="*/ 6188689 h 6188689"/>
              <a:gd name="connsiteX11" fmla="*/ 6150141 w 12322347"/>
              <a:gd name="connsiteY11" fmla="*/ 5865961 h 6188689"/>
              <a:gd name="connsiteX12" fmla="*/ 9277333 w 12322347"/>
              <a:gd name="connsiteY12" fmla="*/ 5869176 h 6188689"/>
              <a:gd name="connsiteX13" fmla="*/ 10186235 w 12322347"/>
              <a:gd name="connsiteY13" fmla="*/ 5872051 h 6188689"/>
              <a:gd name="connsiteX14" fmla="*/ 11106174 w 12322347"/>
              <a:gd name="connsiteY14" fmla="*/ 5879918 h 6188689"/>
              <a:gd name="connsiteX15" fmla="*/ 12264257 w 12322347"/>
              <a:gd name="connsiteY15" fmla="*/ 5878872 h 6188689"/>
              <a:gd name="connsiteX16" fmla="*/ 12289901 w 12322347"/>
              <a:gd name="connsiteY16" fmla="*/ 2589937 h 6188689"/>
              <a:gd name="connsiteX17" fmla="*/ 12280552 w 12322347"/>
              <a:gd name="connsiteY17" fmla="*/ 133865 h 6188689"/>
              <a:gd name="connsiteX18" fmla="*/ 11824723 w 12322347"/>
              <a:gd name="connsiteY18" fmla="*/ 86587 h 6188689"/>
              <a:gd name="connsiteX19" fmla="*/ 10295765 w 12322347"/>
              <a:gd name="connsiteY19" fmla="*/ 80031 h 6188689"/>
              <a:gd name="connsiteX20" fmla="*/ 7778825 w 12322347"/>
              <a:gd name="connsiteY20" fmla="*/ 33462 h 6188689"/>
              <a:gd name="connsiteX21" fmla="*/ 2261685 w 12322347"/>
              <a:gd name="connsiteY21" fmla="*/ 10365 h 6188689"/>
              <a:gd name="connsiteX0" fmla="*/ 2261685 w 12322347"/>
              <a:gd name="connsiteY0" fmla="*/ 0 h 6178324"/>
              <a:gd name="connsiteX1" fmla="*/ 816102 w 12322347"/>
              <a:gd name="connsiteY1" fmla="*/ 10760 h 6178324"/>
              <a:gd name="connsiteX2" fmla="*/ 36453 w 12322347"/>
              <a:gd name="connsiteY2" fmla="*/ 15958 h 6178324"/>
              <a:gd name="connsiteX3" fmla="*/ 36452 w 12322347"/>
              <a:gd name="connsiteY3" fmla="*/ 792072 h 6178324"/>
              <a:gd name="connsiteX4" fmla="*/ 17296 w 12322347"/>
              <a:gd name="connsiteY4" fmla="*/ 1316890 h 6178324"/>
              <a:gd name="connsiteX5" fmla="*/ 6679 w 12322347"/>
              <a:gd name="connsiteY5" fmla="*/ 4542095 h 6178324"/>
              <a:gd name="connsiteX6" fmla="*/ 89932 w 12322347"/>
              <a:gd name="connsiteY6" fmla="*/ 5888744 h 6178324"/>
              <a:gd name="connsiteX7" fmla="*/ 2768884 w 12322347"/>
              <a:gd name="connsiteY7" fmla="*/ 5876885 h 6178324"/>
              <a:gd name="connsiteX8" fmla="*/ 4422579 w 12322347"/>
              <a:gd name="connsiteY8" fmla="*/ 5855502 h 6178324"/>
              <a:gd name="connsiteX9" fmla="*/ 5393880 w 12322347"/>
              <a:gd name="connsiteY9" fmla="*/ 5871365 h 6178324"/>
              <a:gd name="connsiteX10" fmla="*/ 5877638 w 12322347"/>
              <a:gd name="connsiteY10" fmla="*/ 6178324 h 6178324"/>
              <a:gd name="connsiteX11" fmla="*/ 6150141 w 12322347"/>
              <a:gd name="connsiteY11" fmla="*/ 5855596 h 6178324"/>
              <a:gd name="connsiteX12" fmla="*/ 9277333 w 12322347"/>
              <a:gd name="connsiteY12" fmla="*/ 5858811 h 6178324"/>
              <a:gd name="connsiteX13" fmla="*/ 10186235 w 12322347"/>
              <a:gd name="connsiteY13" fmla="*/ 5861686 h 6178324"/>
              <a:gd name="connsiteX14" fmla="*/ 11106174 w 12322347"/>
              <a:gd name="connsiteY14" fmla="*/ 5869553 h 6178324"/>
              <a:gd name="connsiteX15" fmla="*/ 12264257 w 12322347"/>
              <a:gd name="connsiteY15" fmla="*/ 5868507 h 6178324"/>
              <a:gd name="connsiteX16" fmla="*/ 12289901 w 12322347"/>
              <a:gd name="connsiteY16" fmla="*/ 2579572 h 6178324"/>
              <a:gd name="connsiteX17" fmla="*/ 12280552 w 12322347"/>
              <a:gd name="connsiteY17" fmla="*/ 123500 h 6178324"/>
              <a:gd name="connsiteX18" fmla="*/ 11824723 w 12322347"/>
              <a:gd name="connsiteY18" fmla="*/ 76222 h 6178324"/>
              <a:gd name="connsiteX19" fmla="*/ 10295765 w 12322347"/>
              <a:gd name="connsiteY19" fmla="*/ 69666 h 6178324"/>
              <a:gd name="connsiteX20" fmla="*/ 7778825 w 12322347"/>
              <a:gd name="connsiteY20" fmla="*/ 23097 h 6178324"/>
              <a:gd name="connsiteX21" fmla="*/ 2261685 w 12322347"/>
              <a:gd name="connsiteY21" fmla="*/ 0 h 617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22347" h="6178324">
                <a:moveTo>
                  <a:pt x="2261685" y="0"/>
                </a:moveTo>
                <a:lnTo>
                  <a:pt x="816102" y="10760"/>
                </a:lnTo>
                <a:lnTo>
                  <a:pt x="36453" y="15958"/>
                </a:lnTo>
                <a:cubicBezTo>
                  <a:pt x="36453" y="288746"/>
                  <a:pt x="36452" y="519284"/>
                  <a:pt x="36452" y="792072"/>
                </a:cubicBezTo>
                <a:cubicBezTo>
                  <a:pt x="37984" y="902748"/>
                  <a:pt x="15764" y="1206214"/>
                  <a:pt x="17296" y="1316890"/>
                </a:cubicBezTo>
                <a:cubicBezTo>
                  <a:pt x="32125" y="1752674"/>
                  <a:pt x="-17301" y="3705146"/>
                  <a:pt x="6679" y="4542095"/>
                </a:cubicBezTo>
                <a:cubicBezTo>
                  <a:pt x="46570" y="5225386"/>
                  <a:pt x="-51265" y="5916324"/>
                  <a:pt x="89932" y="5888744"/>
                </a:cubicBezTo>
                <a:cubicBezTo>
                  <a:pt x="879263" y="5903089"/>
                  <a:pt x="1955065" y="5877266"/>
                  <a:pt x="2768884" y="5876885"/>
                </a:cubicBezTo>
                <a:lnTo>
                  <a:pt x="4422579" y="5855502"/>
                </a:lnTo>
                <a:lnTo>
                  <a:pt x="5393880" y="5871365"/>
                </a:lnTo>
                <a:cubicBezTo>
                  <a:pt x="5664089" y="6007274"/>
                  <a:pt x="5704024" y="6065354"/>
                  <a:pt x="5877638" y="6178324"/>
                </a:cubicBezTo>
                <a:cubicBezTo>
                  <a:pt x="5954187" y="6102215"/>
                  <a:pt x="6049125" y="5996227"/>
                  <a:pt x="6150141" y="5855596"/>
                </a:cubicBezTo>
                <a:cubicBezTo>
                  <a:pt x="6237130" y="5852856"/>
                  <a:pt x="8916121" y="5865726"/>
                  <a:pt x="9277333" y="5858811"/>
                </a:cubicBezTo>
                <a:lnTo>
                  <a:pt x="10186235" y="5861686"/>
                </a:lnTo>
                <a:lnTo>
                  <a:pt x="11106174" y="5869553"/>
                </a:lnTo>
                <a:cubicBezTo>
                  <a:pt x="11463837" y="5859889"/>
                  <a:pt x="12237326" y="5912260"/>
                  <a:pt x="12264257" y="5868507"/>
                </a:cubicBezTo>
                <a:cubicBezTo>
                  <a:pt x="12302700" y="5662987"/>
                  <a:pt x="12276557" y="4364873"/>
                  <a:pt x="12289901" y="2579572"/>
                </a:cubicBezTo>
                <a:cubicBezTo>
                  <a:pt x="12338262" y="1498304"/>
                  <a:pt x="12330432" y="544926"/>
                  <a:pt x="12280552" y="123500"/>
                </a:cubicBezTo>
                <a:cubicBezTo>
                  <a:pt x="12274271" y="70433"/>
                  <a:pt x="12155521" y="85194"/>
                  <a:pt x="11824723" y="76222"/>
                </a:cubicBezTo>
                <a:cubicBezTo>
                  <a:pt x="11493925" y="67250"/>
                  <a:pt x="10495817" y="85585"/>
                  <a:pt x="10295765" y="69666"/>
                </a:cubicBezTo>
                <a:lnTo>
                  <a:pt x="7778825" y="23097"/>
                </a:lnTo>
                <a:lnTo>
                  <a:pt x="2261685" y="0"/>
                </a:ln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BFD6B65-6A90-4C50-9533-D82D69013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6278425" y="978732"/>
            <a:ext cx="5689735" cy="4792450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214933 w 12114253"/>
              <a:gd name="connsiteY9" fmla="*/ 5924178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308929 w 12114253"/>
              <a:gd name="connsiteY8" fmla="*/ 5926717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952198 w 12173707"/>
              <a:gd name="connsiteY0" fmla="*/ 0 h 6231137"/>
              <a:gd name="connsiteX1" fmla="*/ 364117 w 12173707"/>
              <a:gd name="connsiteY1" fmla="*/ 10761 h 6231137"/>
              <a:gd name="connsiteX2" fmla="*/ 59454 w 12173707"/>
              <a:gd name="connsiteY2" fmla="*/ 47942 h 6231137"/>
              <a:gd name="connsiteX3" fmla="*/ 59454 w 12173707"/>
              <a:gd name="connsiteY3" fmla="*/ 909146 h 6231137"/>
              <a:gd name="connsiteX4" fmla="*/ 64051 w 12173707"/>
              <a:gd name="connsiteY4" fmla="*/ 909146 h 6231137"/>
              <a:gd name="connsiteX5" fmla="*/ 148426 w 12173707"/>
              <a:gd name="connsiteY5" fmla="*/ 3523848 h 6231137"/>
              <a:gd name="connsiteX6" fmla="*/ 41689 w 12173707"/>
              <a:gd name="connsiteY6" fmla="*/ 5941555 h 6231137"/>
              <a:gd name="connsiteX7" fmla="*/ 2649391 w 12173707"/>
              <a:gd name="connsiteY7" fmla="*/ 5929698 h 6231137"/>
              <a:gd name="connsiteX8" fmla="*/ 4303086 w 12173707"/>
              <a:gd name="connsiteY8" fmla="*/ 5908315 h 6231137"/>
              <a:gd name="connsiteX9" fmla="*/ 5274387 w 12173707"/>
              <a:gd name="connsiteY9" fmla="*/ 5924178 h 6231137"/>
              <a:gd name="connsiteX10" fmla="*/ 5758145 w 12173707"/>
              <a:gd name="connsiteY10" fmla="*/ 6231137 h 6231137"/>
              <a:gd name="connsiteX11" fmla="*/ 6030648 w 12173707"/>
              <a:gd name="connsiteY11" fmla="*/ 5908409 h 6231137"/>
              <a:gd name="connsiteX12" fmla="*/ 9157840 w 12173707"/>
              <a:gd name="connsiteY12" fmla="*/ 5911624 h 6231137"/>
              <a:gd name="connsiteX13" fmla="*/ 10066742 w 12173707"/>
              <a:gd name="connsiteY13" fmla="*/ 5914499 h 6231137"/>
              <a:gd name="connsiteX14" fmla="*/ 10986681 w 12173707"/>
              <a:gd name="connsiteY14" fmla="*/ 5922366 h 6231137"/>
              <a:gd name="connsiteX15" fmla="*/ 12144764 w 12173707"/>
              <a:gd name="connsiteY15" fmla="*/ 5921320 h 6231137"/>
              <a:gd name="connsiteX16" fmla="*/ 12122910 w 12173707"/>
              <a:gd name="connsiteY16" fmla="*/ 2621674 h 6231137"/>
              <a:gd name="connsiteX17" fmla="*/ 12113558 w 12173707"/>
              <a:gd name="connsiteY17" fmla="*/ 176313 h 6231137"/>
              <a:gd name="connsiteX18" fmla="*/ 11348991 w 12173707"/>
              <a:gd name="connsiteY18" fmla="*/ 107615 h 6231137"/>
              <a:gd name="connsiteX19" fmla="*/ 10318767 w 12173707"/>
              <a:gd name="connsiteY19" fmla="*/ 101059 h 6231137"/>
              <a:gd name="connsiteX20" fmla="*/ 7659332 w 12173707"/>
              <a:gd name="connsiteY20" fmla="*/ 75910 h 6231137"/>
              <a:gd name="connsiteX21" fmla="*/ 1952198 w 12173707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9 w 12201124"/>
              <a:gd name="connsiteY5" fmla="*/ 3534559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8 w 12201124"/>
              <a:gd name="connsiteY5" fmla="*/ 4337852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86334 w 12207843"/>
              <a:gd name="connsiteY0" fmla="*/ 0 h 6231137"/>
              <a:gd name="connsiteX1" fmla="*/ 398253 w 12207843"/>
              <a:gd name="connsiteY1" fmla="*/ 10761 h 6231137"/>
              <a:gd name="connsiteX2" fmla="*/ 93590 w 12207843"/>
              <a:gd name="connsiteY2" fmla="*/ 47942 h 6231137"/>
              <a:gd name="connsiteX3" fmla="*/ 93590 w 12207843"/>
              <a:gd name="connsiteY3" fmla="*/ 909146 h 6231137"/>
              <a:gd name="connsiteX4" fmla="*/ 98187 w 12207843"/>
              <a:gd name="connsiteY4" fmla="*/ 909146 h 6231137"/>
              <a:gd name="connsiteX5" fmla="*/ 40067 w 12207843"/>
              <a:gd name="connsiteY5" fmla="*/ 4337852 h 6231137"/>
              <a:gd name="connsiteX6" fmla="*/ 75825 w 12207843"/>
              <a:gd name="connsiteY6" fmla="*/ 5941555 h 6231137"/>
              <a:gd name="connsiteX7" fmla="*/ 2683527 w 12207843"/>
              <a:gd name="connsiteY7" fmla="*/ 5929698 h 6231137"/>
              <a:gd name="connsiteX8" fmla="*/ 4337222 w 12207843"/>
              <a:gd name="connsiteY8" fmla="*/ 5908315 h 6231137"/>
              <a:gd name="connsiteX9" fmla="*/ 5308523 w 12207843"/>
              <a:gd name="connsiteY9" fmla="*/ 5924178 h 6231137"/>
              <a:gd name="connsiteX10" fmla="*/ 5792281 w 12207843"/>
              <a:gd name="connsiteY10" fmla="*/ 6231137 h 6231137"/>
              <a:gd name="connsiteX11" fmla="*/ 6064784 w 12207843"/>
              <a:gd name="connsiteY11" fmla="*/ 5908409 h 6231137"/>
              <a:gd name="connsiteX12" fmla="*/ 9191976 w 12207843"/>
              <a:gd name="connsiteY12" fmla="*/ 5911624 h 6231137"/>
              <a:gd name="connsiteX13" fmla="*/ 10100878 w 12207843"/>
              <a:gd name="connsiteY13" fmla="*/ 5914499 h 6231137"/>
              <a:gd name="connsiteX14" fmla="*/ 11020817 w 12207843"/>
              <a:gd name="connsiteY14" fmla="*/ 5922366 h 6231137"/>
              <a:gd name="connsiteX15" fmla="*/ 12178900 w 12207843"/>
              <a:gd name="connsiteY15" fmla="*/ 5921320 h 6231137"/>
              <a:gd name="connsiteX16" fmla="*/ 12157046 w 12207843"/>
              <a:gd name="connsiteY16" fmla="*/ 2621674 h 6231137"/>
              <a:gd name="connsiteX17" fmla="*/ 12147694 w 12207843"/>
              <a:gd name="connsiteY17" fmla="*/ 176313 h 6231137"/>
              <a:gd name="connsiteX18" fmla="*/ 11383127 w 12207843"/>
              <a:gd name="connsiteY18" fmla="*/ 107615 h 6231137"/>
              <a:gd name="connsiteX19" fmla="*/ 10352903 w 12207843"/>
              <a:gd name="connsiteY19" fmla="*/ 101059 h 6231137"/>
              <a:gd name="connsiteX20" fmla="*/ 7693468 w 12207843"/>
              <a:gd name="connsiteY20" fmla="*/ 75910 h 6231137"/>
              <a:gd name="connsiteX21" fmla="*/ 1986334 w 12207843"/>
              <a:gd name="connsiteY21" fmla="*/ 0 h 6231137"/>
              <a:gd name="connsiteX0" fmla="*/ 1973709 w 12195218"/>
              <a:gd name="connsiteY0" fmla="*/ 0 h 6231137"/>
              <a:gd name="connsiteX1" fmla="*/ 385628 w 12195218"/>
              <a:gd name="connsiteY1" fmla="*/ 10761 h 6231137"/>
              <a:gd name="connsiteX2" fmla="*/ 80965 w 12195218"/>
              <a:gd name="connsiteY2" fmla="*/ 47942 h 6231137"/>
              <a:gd name="connsiteX3" fmla="*/ 80965 w 12195218"/>
              <a:gd name="connsiteY3" fmla="*/ 909146 h 6231137"/>
              <a:gd name="connsiteX4" fmla="*/ 85562 w 12195218"/>
              <a:gd name="connsiteY4" fmla="*/ 909146 h 6231137"/>
              <a:gd name="connsiteX5" fmla="*/ 27442 w 12195218"/>
              <a:gd name="connsiteY5" fmla="*/ 4337852 h 6231137"/>
              <a:gd name="connsiteX6" fmla="*/ 63200 w 12195218"/>
              <a:gd name="connsiteY6" fmla="*/ 5941555 h 6231137"/>
              <a:gd name="connsiteX7" fmla="*/ 2670902 w 12195218"/>
              <a:gd name="connsiteY7" fmla="*/ 5929698 h 6231137"/>
              <a:gd name="connsiteX8" fmla="*/ 4324597 w 12195218"/>
              <a:gd name="connsiteY8" fmla="*/ 5908315 h 6231137"/>
              <a:gd name="connsiteX9" fmla="*/ 5295898 w 12195218"/>
              <a:gd name="connsiteY9" fmla="*/ 5924178 h 6231137"/>
              <a:gd name="connsiteX10" fmla="*/ 5779656 w 12195218"/>
              <a:gd name="connsiteY10" fmla="*/ 6231137 h 6231137"/>
              <a:gd name="connsiteX11" fmla="*/ 6052159 w 12195218"/>
              <a:gd name="connsiteY11" fmla="*/ 5908409 h 6231137"/>
              <a:gd name="connsiteX12" fmla="*/ 9179351 w 12195218"/>
              <a:gd name="connsiteY12" fmla="*/ 5911624 h 6231137"/>
              <a:gd name="connsiteX13" fmla="*/ 10088253 w 12195218"/>
              <a:gd name="connsiteY13" fmla="*/ 5914499 h 6231137"/>
              <a:gd name="connsiteX14" fmla="*/ 11008192 w 12195218"/>
              <a:gd name="connsiteY14" fmla="*/ 5922366 h 6231137"/>
              <a:gd name="connsiteX15" fmla="*/ 12166275 w 12195218"/>
              <a:gd name="connsiteY15" fmla="*/ 5921320 h 6231137"/>
              <a:gd name="connsiteX16" fmla="*/ 12144421 w 12195218"/>
              <a:gd name="connsiteY16" fmla="*/ 2621674 h 6231137"/>
              <a:gd name="connsiteX17" fmla="*/ 12135069 w 12195218"/>
              <a:gd name="connsiteY17" fmla="*/ 176313 h 6231137"/>
              <a:gd name="connsiteX18" fmla="*/ 11370502 w 12195218"/>
              <a:gd name="connsiteY18" fmla="*/ 107615 h 6231137"/>
              <a:gd name="connsiteX19" fmla="*/ 10340278 w 12195218"/>
              <a:gd name="connsiteY19" fmla="*/ 101059 h 6231137"/>
              <a:gd name="connsiteX20" fmla="*/ 7680843 w 12195218"/>
              <a:gd name="connsiteY20" fmla="*/ 75910 h 6231137"/>
              <a:gd name="connsiteX21" fmla="*/ 1973709 w 12195218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92826 w 12202482"/>
              <a:gd name="connsiteY4" fmla="*/ 909146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21578 w 12202482"/>
              <a:gd name="connsiteY4" fmla="*/ 994830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142494 w 12256747"/>
              <a:gd name="connsiteY3" fmla="*/ 909146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4594 w 12256747"/>
              <a:gd name="connsiteY4" fmla="*/ 1176912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54471 w 12275980"/>
              <a:gd name="connsiteY0" fmla="*/ 0 h 6231137"/>
              <a:gd name="connsiteX1" fmla="*/ 466390 w 12275980"/>
              <a:gd name="connsiteY1" fmla="*/ 10761 h 6231137"/>
              <a:gd name="connsiteX2" fmla="*/ 19233 w 12275980"/>
              <a:gd name="connsiteY2" fmla="*/ 26521 h 6231137"/>
              <a:gd name="connsiteX3" fmla="*/ 19232 w 12275980"/>
              <a:gd name="connsiteY3" fmla="*/ 844885 h 6231137"/>
              <a:gd name="connsiteX4" fmla="*/ 76 w 12275980"/>
              <a:gd name="connsiteY4" fmla="*/ 1369703 h 6231137"/>
              <a:gd name="connsiteX5" fmla="*/ 84455 w 12275980"/>
              <a:gd name="connsiteY5" fmla="*/ 4530644 h 6231137"/>
              <a:gd name="connsiteX6" fmla="*/ 143962 w 12275980"/>
              <a:gd name="connsiteY6" fmla="*/ 5941555 h 6231137"/>
              <a:gd name="connsiteX7" fmla="*/ 2751664 w 12275980"/>
              <a:gd name="connsiteY7" fmla="*/ 5929698 h 6231137"/>
              <a:gd name="connsiteX8" fmla="*/ 4405359 w 12275980"/>
              <a:gd name="connsiteY8" fmla="*/ 5908315 h 6231137"/>
              <a:gd name="connsiteX9" fmla="*/ 5376660 w 12275980"/>
              <a:gd name="connsiteY9" fmla="*/ 5924178 h 6231137"/>
              <a:gd name="connsiteX10" fmla="*/ 5860418 w 12275980"/>
              <a:gd name="connsiteY10" fmla="*/ 6231137 h 6231137"/>
              <a:gd name="connsiteX11" fmla="*/ 6132921 w 12275980"/>
              <a:gd name="connsiteY11" fmla="*/ 5908409 h 6231137"/>
              <a:gd name="connsiteX12" fmla="*/ 9260113 w 12275980"/>
              <a:gd name="connsiteY12" fmla="*/ 5911624 h 6231137"/>
              <a:gd name="connsiteX13" fmla="*/ 10169015 w 12275980"/>
              <a:gd name="connsiteY13" fmla="*/ 5914499 h 6231137"/>
              <a:gd name="connsiteX14" fmla="*/ 11088954 w 12275980"/>
              <a:gd name="connsiteY14" fmla="*/ 5922366 h 6231137"/>
              <a:gd name="connsiteX15" fmla="*/ 12247037 w 12275980"/>
              <a:gd name="connsiteY15" fmla="*/ 5921320 h 6231137"/>
              <a:gd name="connsiteX16" fmla="*/ 12225183 w 12275980"/>
              <a:gd name="connsiteY16" fmla="*/ 2621674 h 6231137"/>
              <a:gd name="connsiteX17" fmla="*/ 12215831 w 12275980"/>
              <a:gd name="connsiteY17" fmla="*/ 176313 h 6231137"/>
              <a:gd name="connsiteX18" fmla="*/ 11451264 w 12275980"/>
              <a:gd name="connsiteY18" fmla="*/ 107615 h 6231137"/>
              <a:gd name="connsiteX19" fmla="*/ 10421040 w 12275980"/>
              <a:gd name="connsiteY19" fmla="*/ 101059 h 6231137"/>
              <a:gd name="connsiteX20" fmla="*/ 7761605 w 12275980"/>
              <a:gd name="connsiteY20" fmla="*/ 75910 h 6231137"/>
              <a:gd name="connsiteX21" fmla="*/ 2054471 w 1227598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161182 w 12293200"/>
              <a:gd name="connsiteY6" fmla="*/ 5941555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89932 w 12293200"/>
              <a:gd name="connsiteY6" fmla="*/ 5941557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88138"/>
              <a:gd name="connsiteY0" fmla="*/ 24998 h 6256135"/>
              <a:gd name="connsiteX1" fmla="*/ 483610 w 12288138"/>
              <a:gd name="connsiteY1" fmla="*/ 35759 h 6256135"/>
              <a:gd name="connsiteX2" fmla="*/ 36453 w 12288138"/>
              <a:gd name="connsiteY2" fmla="*/ 51519 h 6256135"/>
              <a:gd name="connsiteX3" fmla="*/ 36452 w 12288138"/>
              <a:gd name="connsiteY3" fmla="*/ 869883 h 6256135"/>
              <a:gd name="connsiteX4" fmla="*/ 17296 w 12288138"/>
              <a:gd name="connsiteY4" fmla="*/ 1394701 h 6256135"/>
              <a:gd name="connsiteX5" fmla="*/ 6679 w 12288138"/>
              <a:gd name="connsiteY5" fmla="*/ 4619906 h 6256135"/>
              <a:gd name="connsiteX6" fmla="*/ 89932 w 12288138"/>
              <a:gd name="connsiteY6" fmla="*/ 5966555 h 6256135"/>
              <a:gd name="connsiteX7" fmla="*/ 2768884 w 12288138"/>
              <a:gd name="connsiteY7" fmla="*/ 5954696 h 6256135"/>
              <a:gd name="connsiteX8" fmla="*/ 4422579 w 12288138"/>
              <a:gd name="connsiteY8" fmla="*/ 5933313 h 6256135"/>
              <a:gd name="connsiteX9" fmla="*/ 5393880 w 12288138"/>
              <a:gd name="connsiteY9" fmla="*/ 5949176 h 6256135"/>
              <a:gd name="connsiteX10" fmla="*/ 5877638 w 12288138"/>
              <a:gd name="connsiteY10" fmla="*/ 6256135 h 6256135"/>
              <a:gd name="connsiteX11" fmla="*/ 6150141 w 12288138"/>
              <a:gd name="connsiteY11" fmla="*/ 5933407 h 6256135"/>
              <a:gd name="connsiteX12" fmla="*/ 9277333 w 12288138"/>
              <a:gd name="connsiteY12" fmla="*/ 5936622 h 6256135"/>
              <a:gd name="connsiteX13" fmla="*/ 10186235 w 12288138"/>
              <a:gd name="connsiteY13" fmla="*/ 5939497 h 6256135"/>
              <a:gd name="connsiteX14" fmla="*/ 11106174 w 12288138"/>
              <a:gd name="connsiteY14" fmla="*/ 5947364 h 6256135"/>
              <a:gd name="connsiteX15" fmla="*/ 12264257 w 12288138"/>
              <a:gd name="connsiteY15" fmla="*/ 5946318 h 6256135"/>
              <a:gd name="connsiteX16" fmla="*/ 12242403 w 12288138"/>
              <a:gd name="connsiteY16" fmla="*/ 2646672 h 6256135"/>
              <a:gd name="connsiteX17" fmla="*/ 12233051 w 12288138"/>
              <a:gd name="connsiteY17" fmla="*/ 201311 h 6256135"/>
              <a:gd name="connsiteX18" fmla="*/ 11729726 w 12288138"/>
              <a:gd name="connsiteY18" fmla="*/ 132612 h 6256135"/>
              <a:gd name="connsiteX19" fmla="*/ 10438260 w 12288138"/>
              <a:gd name="connsiteY19" fmla="*/ 126057 h 6256135"/>
              <a:gd name="connsiteX20" fmla="*/ 7778825 w 12288138"/>
              <a:gd name="connsiteY20" fmla="*/ 100908 h 6256135"/>
              <a:gd name="connsiteX21" fmla="*/ 2071691 w 12288138"/>
              <a:gd name="connsiteY21" fmla="*/ 24998 h 6256135"/>
              <a:gd name="connsiteX0" fmla="*/ 2071691 w 12281699"/>
              <a:gd name="connsiteY0" fmla="*/ 0 h 6231137"/>
              <a:gd name="connsiteX1" fmla="*/ 483610 w 12281699"/>
              <a:gd name="connsiteY1" fmla="*/ 10761 h 6231137"/>
              <a:gd name="connsiteX2" fmla="*/ 36453 w 12281699"/>
              <a:gd name="connsiteY2" fmla="*/ 26521 h 6231137"/>
              <a:gd name="connsiteX3" fmla="*/ 36452 w 12281699"/>
              <a:gd name="connsiteY3" fmla="*/ 844885 h 6231137"/>
              <a:gd name="connsiteX4" fmla="*/ 17296 w 12281699"/>
              <a:gd name="connsiteY4" fmla="*/ 1369703 h 6231137"/>
              <a:gd name="connsiteX5" fmla="*/ 6679 w 12281699"/>
              <a:gd name="connsiteY5" fmla="*/ 4594908 h 6231137"/>
              <a:gd name="connsiteX6" fmla="*/ 89932 w 12281699"/>
              <a:gd name="connsiteY6" fmla="*/ 5941557 h 6231137"/>
              <a:gd name="connsiteX7" fmla="*/ 2768884 w 12281699"/>
              <a:gd name="connsiteY7" fmla="*/ 5929698 h 6231137"/>
              <a:gd name="connsiteX8" fmla="*/ 4422579 w 12281699"/>
              <a:gd name="connsiteY8" fmla="*/ 5908315 h 6231137"/>
              <a:gd name="connsiteX9" fmla="*/ 5393880 w 12281699"/>
              <a:gd name="connsiteY9" fmla="*/ 5924178 h 6231137"/>
              <a:gd name="connsiteX10" fmla="*/ 5877638 w 12281699"/>
              <a:gd name="connsiteY10" fmla="*/ 6231137 h 6231137"/>
              <a:gd name="connsiteX11" fmla="*/ 6150141 w 12281699"/>
              <a:gd name="connsiteY11" fmla="*/ 5908409 h 6231137"/>
              <a:gd name="connsiteX12" fmla="*/ 9277333 w 12281699"/>
              <a:gd name="connsiteY12" fmla="*/ 5911624 h 6231137"/>
              <a:gd name="connsiteX13" fmla="*/ 10186235 w 12281699"/>
              <a:gd name="connsiteY13" fmla="*/ 5914499 h 6231137"/>
              <a:gd name="connsiteX14" fmla="*/ 11106174 w 12281699"/>
              <a:gd name="connsiteY14" fmla="*/ 5922366 h 6231137"/>
              <a:gd name="connsiteX15" fmla="*/ 12264257 w 12281699"/>
              <a:gd name="connsiteY15" fmla="*/ 5921320 h 6231137"/>
              <a:gd name="connsiteX16" fmla="*/ 12242403 w 12281699"/>
              <a:gd name="connsiteY16" fmla="*/ 2621674 h 6231137"/>
              <a:gd name="connsiteX17" fmla="*/ 12233051 w 12281699"/>
              <a:gd name="connsiteY17" fmla="*/ 176313 h 6231137"/>
              <a:gd name="connsiteX18" fmla="*/ 11729726 w 12281699"/>
              <a:gd name="connsiteY18" fmla="*/ 107614 h 6231137"/>
              <a:gd name="connsiteX19" fmla="*/ 10438260 w 12281699"/>
              <a:gd name="connsiteY19" fmla="*/ 101059 h 6231137"/>
              <a:gd name="connsiteX20" fmla="*/ 7778825 w 12281699"/>
              <a:gd name="connsiteY20" fmla="*/ 75910 h 6231137"/>
              <a:gd name="connsiteX21" fmla="*/ 2071691 w 12281699"/>
              <a:gd name="connsiteY21" fmla="*/ 0 h 6231137"/>
              <a:gd name="connsiteX0" fmla="*/ 2071691 w 12281973"/>
              <a:gd name="connsiteY0" fmla="*/ 17107 h 6248244"/>
              <a:gd name="connsiteX1" fmla="*/ 483610 w 12281973"/>
              <a:gd name="connsiteY1" fmla="*/ 27868 h 6248244"/>
              <a:gd name="connsiteX2" fmla="*/ 36453 w 12281973"/>
              <a:gd name="connsiteY2" fmla="*/ 43628 h 6248244"/>
              <a:gd name="connsiteX3" fmla="*/ 36452 w 12281973"/>
              <a:gd name="connsiteY3" fmla="*/ 861992 h 6248244"/>
              <a:gd name="connsiteX4" fmla="*/ 17296 w 12281973"/>
              <a:gd name="connsiteY4" fmla="*/ 1386810 h 6248244"/>
              <a:gd name="connsiteX5" fmla="*/ 6679 w 12281973"/>
              <a:gd name="connsiteY5" fmla="*/ 4612015 h 6248244"/>
              <a:gd name="connsiteX6" fmla="*/ 89932 w 12281973"/>
              <a:gd name="connsiteY6" fmla="*/ 5958664 h 6248244"/>
              <a:gd name="connsiteX7" fmla="*/ 2768884 w 12281973"/>
              <a:gd name="connsiteY7" fmla="*/ 5946805 h 6248244"/>
              <a:gd name="connsiteX8" fmla="*/ 4422579 w 12281973"/>
              <a:gd name="connsiteY8" fmla="*/ 5925422 h 6248244"/>
              <a:gd name="connsiteX9" fmla="*/ 5393880 w 12281973"/>
              <a:gd name="connsiteY9" fmla="*/ 5941285 h 6248244"/>
              <a:gd name="connsiteX10" fmla="*/ 5877638 w 12281973"/>
              <a:gd name="connsiteY10" fmla="*/ 6248244 h 6248244"/>
              <a:gd name="connsiteX11" fmla="*/ 6150141 w 12281973"/>
              <a:gd name="connsiteY11" fmla="*/ 5925516 h 6248244"/>
              <a:gd name="connsiteX12" fmla="*/ 9277333 w 12281973"/>
              <a:gd name="connsiteY12" fmla="*/ 5928731 h 6248244"/>
              <a:gd name="connsiteX13" fmla="*/ 10186235 w 12281973"/>
              <a:gd name="connsiteY13" fmla="*/ 5931606 h 6248244"/>
              <a:gd name="connsiteX14" fmla="*/ 11106174 w 12281973"/>
              <a:gd name="connsiteY14" fmla="*/ 5939473 h 6248244"/>
              <a:gd name="connsiteX15" fmla="*/ 12264257 w 12281973"/>
              <a:gd name="connsiteY15" fmla="*/ 5938427 h 6248244"/>
              <a:gd name="connsiteX16" fmla="*/ 12242403 w 12281973"/>
              <a:gd name="connsiteY16" fmla="*/ 2638781 h 6248244"/>
              <a:gd name="connsiteX17" fmla="*/ 12233051 w 12281973"/>
              <a:gd name="connsiteY17" fmla="*/ 193420 h 6248244"/>
              <a:gd name="connsiteX18" fmla="*/ 11824723 w 12281973"/>
              <a:gd name="connsiteY18" fmla="*/ 146142 h 6248244"/>
              <a:gd name="connsiteX19" fmla="*/ 10438260 w 12281973"/>
              <a:gd name="connsiteY19" fmla="*/ 118166 h 6248244"/>
              <a:gd name="connsiteX20" fmla="*/ 7778825 w 12281973"/>
              <a:gd name="connsiteY20" fmla="*/ 93017 h 6248244"/>
              <a:gd name="connsiteX21" fmla="*/ 2071691 w 12281973"/>
              <a:gd name="connsiteY21" fmla="*/ 17107 h 6248244"/>
              <a:gd name="connsiteX0" fmla="*/ 2071691 w 12281973"/>
              <a:gd name="connsiteY0" fmla="*/ 19214 h 6250351"/>
              <a:gd name="connsiteX1" fmla="*/ 483610 w 12281973"/>
              <a:gd name="connsiteY1" fmla="*/ 29975 h 6250351"/>
              <a:gd name="connsiteX2" fmla="*/ 36453 w 12281973"/>
              <a:gd name="connsiteY2" fmla="*/ 45735 h 6250351"/>
              <a:gd name="connsiteX3" fmla="*/ 36452 w 12281973"/>
              <a:gd name="connsiteY3" fmla="*/ 864099 h 6250351"/>
              <a:gd name="connsiteX4" fmla="*/ 17296 w 12281973"/>
              <a:gd name="connsiteY4" fmla="*/ 1388917 h 6250351"/>
              <a:gd name="connsiteX5" fmla="*/ 6679 w 12281973"/>
              <a:gd name="connsiteY5" fmla="*/ 4614122 h 6250351"/>
              <a:gd name="connsiteX6" fmla="*/ 89932 w 12281973"/>
              <a:gd name="connsiteY6" fmla="*/ 5960771 h 6250351"/>
              <a:gd name="connsiteX7" fmla="*/ 2768884 w 12281973"/>
              <a:gd name="connsiteY7" fmla="*/ 5948912 h 6250351"/>
              <a:gd name="connsiteX8" fmla="*/ 4422579 w 12281973"/>
              <a:gd name="connsiteY8" fmla="*/ 5927529 h 6250351"/>
              <a:gd name="connsiteX9" fmla="*/ 5393880 w 12281973"/>
              <a:gd name="connsiteY9" fmla="*/ 5943392 h 6250351"/>
              <a:gd name="connsiteX10" fmla="*/ 5877638 w 12281973"/>
              <a:gd name="connsiteY10" fmla="*/ 6250351 h 6250351"/>
              <a:gd name="connsiteX11" fmla="*/ 6150141 w 12281973"/>
              <a:gd name="connsiteY11" fmla="*/ 5927623 h 6250351"/>
              <a:gd name="connsiteX12" fmla="*/ 9277333 w 12281973"/>
              <a:gd name="connsiteY12" fmla="*/ 5930838 h 6250351"/>
              <a:gd name="connsiteX13" fmla="*/ 10186235 w 12281973"/>
              <a:gd name="connsiteY13" fmla="*/ 5933713 h 6250351"/>
              <a:gd name="connsiteX14" fmla="*/ 11106174 w 12281973"/>
              <a:gd name="connsiteY14" fmla="*/ 5941580 h 6250351"/>
              <a:gd name="connsiteX15" fmla="*/ 12264257 w 12281973"/>
              <a:gd name="connsiteY15" fmla="*/ 5940534 h 6250351"/>
              <a:gd name="connsiteX16" fmla="*/ 12242403 w 12281973"/>
              <a:gd name="connsiteY16" fmla="*/ 2640888 h 6250351"/>
              <a:gd name="connsiteX17" fmla="*/ 12233051 w 12281973"/>
              <a:gd name="connsiteY17" fmla="*/ 195527 h 6250351"/>
              <a:gd name="connsiteX18" fmla="*/ 11824723 w 12281973"/>
              <a:gd name="connsiteY18" fmla="*/ 148249 h 6250351"/>
              <a:gd name="connsiteX19" fmla="*/ 10295765 w 12281973"/>
              <a:gd name="connsiteY19" fmla="*/ 141693 h 6250351"/>
              <a:gd name="connsiteX20" fmla="*/ 7778825 w 12281973"/>
              <a:gd name="connsiteY20" fmla="*/ 95124 h 6250351"/>
              <a:gd name="connsiteX21" fmla="*/ 2071691 w 12281973"/>
              <a:gd name="connsiteY21" fmla="*/ 19214 h 6250351"/>
              <a:gd name="connsiteX0" fmla="*/ 2071691 w 12322325"/>
              <a:gd name="connsiteY0" fmla="*/ 0 h 6231137"/>
              <a:gd name="connsiteX1" fmla="*/ 483610 w 12322325"/>
              <a:gd name="connsiteY1" fmla="*/ 10761 h 6231137"/>
              <a:gd name="connsiteX2" fmla="*/ 36453 w 12322325"/>
              <a:gd name="connsiteY2" fmla="*/ 26521 h 6231137"/>
              <a:gd name="connsiteX3" fmla="*/ 36452 w 12322325"/>
              <a:gd name="connsiteY3" fmla="*/ 844885 h 6231137"/>
              <a:gd name="connsiteX4" fmla="*/ 17296 w 12322325"/>
              <a:gd name="connsiteY4" fmla="*/ 1369703 h 6231137"/>
              <a:gd name="connsiteX5" fmla="*/ 6679 w 12322325"/>
              <a:gd name="connsiteY5" fmla="*/ 4594908 h 6231137"/>
              <a:gd name="connsiteX6" fmla="*/ 89932 w 12322325"/>
              <a:gd name="connsiteY6" fmla="*/ 5941557 h 6231137"/>
              <a:gd name="connsiteX7" fmla="*/ 2768884 w 12322325"/>
              <a:gd name="connsiteY7" fmla="*/ 5929698 h 6231137"/>
              <a:gd name="connsiteX8" fmla="*/ 4422579 w 12322325"/>
              <a:gd name="connsiteY8" fmla="*/ 5908315 h 6231137"/>
              <a:gd name="connsiteX9" fmla="*/ 5393880 w 12322325"/>
              <a:gd name="connsiteY9" fmla="*/ 5924178 h 6231137"/>
              <a:gd name="connsiteX10" fmla="*/ 5877638 w 12322325"/>
              <a:gd name="connsiteY10" fmla="*/ 6231137 h 6231137"/>
              <a:gd name="connsiteX11" fmla="*/ 6150141 w 12322325"/>
              <a:gd name="connsiteY11" fmla="*/ 5908409 h 6231137"/>
              <a:gd name="connsiteX12" fmla="*/ 9277333 w 12322325"/>
              <a:gd name="connsiteY12" fmla="*/ 5911624 h 6231137"/>
              <a:gd name="connsiteX13" fmla="*/ 10186235 w 12322325"/>
              <a:gd name="connsiteY13" fmla="*/ 5914499 h 6231137"/>
              <a:gd name="connsiteX14" fmla="*/ 11106174 w 12322325"/>
              <a:gd name="connsiteY14" fmla="*/ 5922366 h 6231137"/>
              <a:gd name="connsiteX15" fmla="*/ 12264257 w 12322325"/>
              <a:gd name="connsiteY15" fmla="*/ 5921320 h 6231137"/>
              <a:gd name="connsiteX16" fmla="*/ 12242403 w 12322325"/>
              <a:gd name="connsiteY16" fmla="*/ 2621674 h 6231137"/>
              <a:gd name="connsiteX17" fmla="*/ 12233051 w 12322325"/>
              <a:gd name="connsiteY17" fmla="*/ 176313 h 6231137"/>
              <a:gd name="connsiteX18" fmla="*/ 11824723 w 12322325"/>
              <a:gd name="connsiteY18" fmla="*/ 129035 h 6231137"/>
              <a:gd name="connsiteX19" fmla="*/ 10295765 w 12322325"/>
              <a:gd name="connsiteY19" fmla="*/ 122479 h 6231137"/>
              <a:gd name="connsiteX20" fmla="*/ 7778825 w 12322325"/>
              <a:gd name="connsiteY20" fmla="*/ 75910 h 6231137"/>
              <a:gd name="connsiteX21" fmla="*/ 2071691 w 12322325"/>
              <a:gd name="connsiteY21" fmla="*/ 0 h 6231137"/>
              <a:gd name="connsiteX0" fmla="*/ 2071691 w 12275492"/>
              <a:gd name="connsiteY0" fmla="*/ 0 h 6231137"/>
              <a:gd name="connsiteX1" fmla="*/ 483610 w 12275492"/>
              <a:gd name="connsiteY1" fmla="*/ 10761 h 6231137"/>
              <a:gd name="connsiteX2" fmla="*/ 36453 w 12275492"/>
              <a:gd name="connsiteY2" fmla="*/ 26521 h 6231137"/>
              <a:gd name="connsiteX3" fmla="*/ 36452 w 12275492"/>
              <a:gd name="connsiteY3" fmla="*/ 844885 h 6231137"/>
              <a:gd name="connsiteX4" fmla="*/ 17296 w 12275492"/>
              <a:gd name="connsiteY4" fmla="*/ 1369703 h 6231137"/>
              <a:gd name="connsiteX5" fmla="*/ 6679 w 12275492"/>
              <a:gd name="connsiteY5" fmla="*/ 4594908 h 6231137"/>
              <a:gd name="connsiteX6" fmla="*/ 89932 w 12275492"/>
              <a:gd name="connsiteY6" fmla="*/ 5941557 h 6231137"/>
              <a:gd name="connsiteX7" fmla="*/ 2768884 w 12275492"/>
              <a:gd name="connsiteY7" fmla="*/ 5929698 h 6231137"/>
              <a:gd name="connsiteX8" fmla="*/ 4422579 w 12275492"/>
              <a:gd name="connsiteY8" fmla="*/ 5908315 h 6231137"/>
              <a:gd name="connsiteX9" fmla="*/ 5393880 w 12275492"/>
              <a:gd name="connsiteY9" fmla="*/ 5924178 h 6231137"/>
              <a:gd name="connsiteX10" fmla="*/ 5877638 w 12275492"/>
              <a:gd name="connsiteY10" fmla="*/ 6231137 h 6231137"/>
              <a:gd name="connsiteX11" fmla="*/ 6150141 w 12275492"/>
              <a:gd name="connsiteY11" fmla="*/ 5908409 h 6231137"/>
              <a:gd name="connsiteX12" fmla="*/ 9277333 w 12275492"/>
              <a:gd name="connsiteY12" fmla="*/ 5911624 h 6231137"/>
              <a:gd name="connsiteX13" fmla="*/ 10186235 w 12275492"/>
              <a:gd name="connsiteY13" fmla="*/ 5914499 h 6231137"/>
              <a:gd name="connsiteX14" fmla="*/ 11106174 w 12275492"/>
              <a:gd name="connsiteY14" fmla="*/ 5922366 h 6231137"/>
              <a:gd name="connsiteX15" fmla="*/ 12264257 w 12275492"/>
              <a:gd name="connsiteY15" fmla="*/ 5921320 h 6231137"/>
              <a:gd name="connsiteX16" fmla="*/ 12242403 w 12275492"/>
              <a:gd name="connsiteY16" fmla="*/ 2621674 h 6231137"/>
              <a:gd name="connsiteX17" fmla="*/ 12233051 w 12275492"/>
              <a:gd name="connsiteY17" fmla="*/ 176313 h 6231137"/>
              <a:gd name="connsiteX18" fmla="*/ 11824723 w 12275492"/>
              <a:gd name="connsiteY18" fmla="*/ 129035 h 6231137"/>
              <a:gd name="connsiteX19" fmla="*/ 10295765 w 12275492"/>
              <a:gd name="connsiteY19" fmla="*/ 122479 h 6231137"/>
              <a:gd name="connsiteX20" fmla="*/ 7778825 w 12275492"/>
              <a:gd name="connsiteY20" fmla="*/ 75910 h 6231137"/>
              <a:gd name="connsiteX21" fmla="*/ 2071691 w 12275492"/>
              <a:gd name="connsiteY21" fmla="*/ 0 h 6231137"/>
              <a:gd name="connsiteX0" fmla="*/ 2071691 w 12313887"/>
              <a:gd name="connsiteY0" fmla="*/ 20004 h 6251141"/>
              <a:gd name="connsiteX1" fmla="*/ 483610 w 12313887"/>
              <a:gd name="connsiteY1" fmla="*/ 30765 h 6251141"/>
              <a:gd name="connsiteX2" fmla="*/ 36453 w 12313887"/>
              <a:gd name="connsiteY2" fmla="*/ 46525 h 6251141"/>
              <a:gd name="connsiteX3" fmla="*/ 36452 w 12313887"/>
              <a:gd name="connsiteY3" fmla="*/ 864889 h 6251141"/>
              <a:gd name="connsiteX4" fmla="*/ 17296 w 12313887"/>
              <a:gd name="connsiteY4" fmla="*/ 1389707 h 6251141"/>
              <a:gd name="connsiteX5" fmla="*/ 6679 w 12313887"/>
              <a:gd name="connsiteY5" fmla="*/ 4614912 h 6251141"/>
              <a:gd name="connsiteX6" fmla="*/ 89932 w 12313887"/>
              <a:gd name="connsiteY6" fmla="*/ 5961561 h 6251141"/>
              <a:gd name="connsiteX7" fmla="*/ 2768884 w 12313887"/>
              <a:gd name="connsiteY7" fmla="*/ 5949702 h 6251141"/>
              <a:gd name="connsiteX8" fmla="*/ 4422579 w 12313887"/>
              <a:gd name="connsiteY8" fmla="*/ 5928319 h 6251141"/>
              <a:gd name="connsiteX9" fmla="*/ 5393880 w 12313887"/>
              <a:gd name="connsiteY9" fmla="*/ 5944182 h 6251141"/>
              <a:gd name="connsiteX10" fmla="*/ 5877638 w 12313887"/>
              <a:gd name="connsiteY10" fmla="*/ 6251141 h 6251141"/>
              <a:gd name="connsiteX11" fmla="*/ 6150141 w 12313887"/>
              <a:gd name="connsiteY11" fmla="*/ 5928413 h 6251141"/>
              <a:gd name="connsiteX12" fmla="*/ 9277333 w 12313887"/>
              <a:gd name="connsiteY12" fmla="*/ 5931628 h 6251141"/>
              <a:gd name="connsiteX13" fmla="*/ 10186235 w 12313887"/>
              <a:gd name="connsiteY13" fmla="*/ 5934503 h 6251141"/>
              <a:gd name="connsiteX14" fmla="*/ 11106174 w 12313887"/>
              <a:gd name="connsiteY14" fmla="*/ 5942370 h 6251141"/>
              <a:gd name="connsiteX15" fmla="*/ 12264257 w 12313887"/>
              <a:gd name="connsiteY15" fmla="*/ 5941324 h 6251141"/>
              <a:gd name="connsiteX16" fmla="*/ 12289901 w 12313887"/>
              <a:gd name="connsiteY16" fmla="*/ 2652389 h 6251141"/>
              <a:gd name="connsiteX17" fmla="*/ 12233051 w 12313887"/>
              <a:gd name="connsiteY17" fmla="*/ 196317 h 6251141"/>
              <a:gd name="connsiteX18" fmla="*/ 11824723 w 12313887"/>
              <a:gd name="connsiteY18" fmla="*/ 149039 h 6251141"/>
              <a:gd name="connsiteX19" fmla="*/ 10295765 w 12313887"/>
              <a:gd name="connsiteY19" fmla="*/ 142483 h 6251141"/>
              <a:gd name="connsiteX20" fmla="*/ 7778825 w 12313887"/>
              <a:gd name="connsiteY20" fmla="*/ 95914 h 6251141"/>
              <a:gd name="connsiteX21" fmla="*/ 2071691 w 12313887"/>
              <a:gd name="connsiteY21" fmla="*/ 20004 h 6251141"/>
              <a:gd name="connsiteX0" fmla="*/ 2071691 w 12332516"/>
              <a:gd name="connsiteY0" fmla="*/ 20004 h 6251141"/>
              <a:gd name="connsiteX1" fmla="*/ 483610 w 12332516"/>
              <a:gd name="connsiteY1" fmla="*/ 30765 h 6251141"/>
              <a:gd name="connsiteX2" fmla="*/ 36453 w 12332516"/>
              <a:gd name="connsiteY2" fmla="*/ 46525 h 6251141"/>
              <a:gd name="connsiteX3" fmla="*/ 36452 w 12332516"/>
              <a:gd name="connsiteY3" fmla="*/ 864889 h 6251141"/>
              <a:gd name="connsiteX4" fmla="*/ 17296 w 12332516"/>
              <a:gd name="connsiteY4" fmla="*/ 1389707 h 6251141"/>
              <a:gd name="connsiteX5" fmla="*/ 6679 w 12332516"/>
              <a:gd name="connsiteY5" fmla="*/ 4614912 h 6251141"/>
              <a:gd name="connsiteX6" fmla="*/ 89932 w 12332516"/>
              <a:gd name="connsiteY6" fmla="*/ 5961561 h 6251141"/>
              <a:gd name="connsiteX7" fmla="*/ 2768884 w 12332516"/>
              <a:gd name="connsiteY7" fmla="*/ 5949702 h 6251141"/>
              <a:gd name="connsiteX8" fmla="*/ 4422579 w 12332516"/>
              <a:gd name="connsiteY8" fmla="*/ 5928319 h 6251141"/>
              <a:gd name="connsiteX9" fmla="*/ 5393880 w 12332516"/>
              <a:gd name="connsiteY9" fmla="*/ 5944182 h 6251141"/>
              <a:gd name="connsiteX10" fmla="*/ 5877638 w 12332516"/>
              <a:gd name="connsiteY10" fmla="*/ 6251141 h 6251141"/>
              <a:gd name="connsiteX11" fmla="*/ 6150141 w 12332516"/>
              <a:gd name="connsiteY11" fmla="*/ 5928413 h 6251141"/>
              <a:gd name="connsiteX12" fmla="*/ 9277333 w 12332516"/>
              <a:gd name="connsiteY12" fmla="*/ 5931628 h 6251141"/>
              <a:gd name="connsiteX13" fmla="*/ 10186235 w 12332516"/>
              <a:gd name="connsiteY13" fmla="*/ 5934503 h 6251141"/>
              <a:gd name="connsiteX14" fmla="*/ 11106174 w 12332516"/>
              <a:gd name="connsiteY14" fmla="*/ 5942370 h 6251141"/>
              <a:gd name="connsiteX15" fmla="*/ 12264257 w 12332516"/>
              <a:gd name="connsiteY15" fmla="*/ 5941324 h 6251141"/>
              <a:gd name="connsiteX16" fmla="*/ 12289901 w 12332516"/>
              <a:gd name="connsiteY16" fmla="*/ 2652389 h 6251141"/>
              <a:gd name="connsiteX17" fmla="*/ 12280552 w 12332516"/>
              <a:gd name="connsiteY17" fmla="*/ 196317 h 6251141"/>
              <a:gd name="connsiteX18" fmla="*/ 11824723 w 12332516"/>
              <a:gd name="connsiteY18" fmla="*/ 149039 h 6251141"/>
              <a:gd name="connsiteX19" fmla="*/ 10295765 w 12332516"/>
              <a:gd name="connsiteY19" fmla="*/ 142483 h 6251141"/>
              <a:gd name="connsiteX20" fmla="*/ 7778825 w 12332516"/>
              <a:gd name="connsiteY20" fmla="*/ 95914 h 6251141"/>
              <a:gd name="connsiteX21" fmla="*/ 2071691 w 12332516"/>
              <a:gd name="connsiteY21" fmla="*/ 20004 h 6251141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2652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578608 w 12322347"/>
              <a:gd name="connsiteY1" fmla="*/ 42448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261685 w 12322347"/>
              <a:gd name="connsiteY0" fmla="*/ 10365 h 6188689"/>
              <a:gd name="connsiteX1" fmla="*/ 578608 w 12322347"/>
              <a:gd name="connsiteY1" fmla="*/ 0 h 6188689"/>
              <a:gd name="connsiteX2" fmla="*/ 36453 w 12322347"/>
              <a:gd name="connsiteY2" fmla="*/ 26323 h 6188689"/>
              <a:gd name="connsiteX3" fmla="*/ 36452 w 12322347"/>
              <a:gd name="connsiteY3" fmla="*/ 802437 h 6188689"/>
              <a:gd name="connsiteX4" fmla="*/ 17296 w 12322347"/>
              <a:gd name="connsiteY4" fmla="*/ 1327255 h 6188689"/>
              <a:gd name="connsiteX5" fmla="*/ 6679 w 12322347"/>
              <a:gd name="connsiteY5" fmla="*/ 4552460 h 6188689"/>
              <a:gd name="connsiteX6" fmla="*/ 89932 w 12322347"/>
              <a:gd name="connsiteY6" fmla="*/ 5899109 h 6188689"/>
              <a:gd name="connsiteX7" fmla="*/ 2768884 w 12322347"/>
              <a:gd name="connsiteY7" fmla="*/ 5887250 h 6188689"/>
              <a:gd name="connsiteX8" fmla="*/ 4422579 w 12322347"/>
              <a:gd name="connsiteY8" fmla="*/ 5865867 h 6188689"/>
              <a:gd name="connsiteX9" fmla="*/ 5393880 w 12322347"/>
              <a:gd name="connsiteY9" fmla="*/ 5881730 h 6188689"/>
              <a:gd name="connsiteX10" fmla="*/ 5877638 w 12322347"/>
              <a:gd name="connsiteY10" fmla="*/ 6188689 h 6188689"/>
              <a:gd name="connsiteX11" fmla="*/ 6150141 w 12322347"/>
              <a:gd name="connsiteY11" fmla="*/ 5865961 h 6188689"/>
              <a:gd name="connsiteX12" fmla="*/ 9277333 w 12322347"/>
              <a:gd name="connsiteY12" fmla="*/ 5869176 h 6188689"/>
              <a:gd name="connsiteX13" fmla="*/ 10186235 w 12322347"/>
              <a:gd name="connsiteY13" fmla="*/ 5872051 h 6188689"/>
              <a:gd name="connsiteX14" fmla="*/ 11106174 w 12322347"/>
              <a:gd name="connsiteY14" fmla="*/ 5879918 h 6188689"/>
              <a:gd name="connsiteX15" fmla="*/ 12264257 w 12322347"/>
              <a:gd name="connsiteY15" fmla="*/ 5878872 h 6188689"/>
              <a:gd name="connsiteX16" fmla="*/ 12289901 w 12322347"/>
              <a:gd name="connsiteY16" fmla="*/ 2589937 h 6188689"/>
              <a:gd name="connsiteX17" fmla="*/ 12280552 w 12322347"/>
              <a:gd name="connsiteY17" fmla="*/ 133865 h 6188689"/>
              <a:gd name="connsiteX18" fmla="*/ 11824723 w 12322347"/>
              <a:gd name="connsiteY18" fmla="*/ 86587 h 6188689"/>
              <a:gd name="connsiteX19" fmla="*/ 10295765 w 12322347"/>
              <a:gd name="connsiteY19" fmla="*/ 80031 h 6188689"/>
              <a:gd name="connsiteX20" fmla="*/ 7778825 w 12322347"/>
              <a:gd name="connsiteY20" fmla="*/ 33462 h 6188689"/>
              <a:gd name="connsiteX21" fmla="*/ 2261685 w 12322347"/>
              <a:gd name="connsiteY21" fmla="*/ 10365 h 6188689"/>
              <a:gd name="connsiteX0" fmla="*/ 2261685 w 12322347"/>
              <a:gd name="connsiteY0" fmla="*/ 0 h 6178324"/>
              <a:gd name="connsiteX1" fmla="*/ 816102 w 12322347"/>
              <a:gd name="connsiteY1" fmla="*/ 10760 h 6178324"/>
              <a:gd name="connsiteX2" fmla="*/ 36453 w 12322347"/>
              <a:gd name="connsiteY2" fmla="*/ 15958 h 6178324"/>
              <a:gd name="connsiteX3" fmla="*/ 36452 w 12322347"/>
              <a:gd name="connsiteY3" fmla="*/ 792072 h 6178324"/>
              <a:gd name="connsiteX4" fmla="*/ 17296 w 12322347"/>
              <a:gd name="connsiteY4" fmla="*/ 1316890 h 6178324"/>
              <a:gd name="connsiteX5" fmla="*/ 6679 w 12322347"/>
              <a:gd name="connsiteY5" fmla="*/ 4542095 h 6178324"/>
              <a:gd name="connsiteX6" fmla="*/ 89932 w 12322347"/>
              <a:gd name="connsiteY6" fmla="*/ 5888744 h 6178324"/>
              <a:gd name="connsiteX7" fmla="*/ 2768884 w 12322347"/>
              <a:gd name="connsiteY7" fmla="*/ 5876885 h 6178324"/>
              <a:gd name="connsiteX8" fmla="*/ 4422579 w 12322347"/>
              <a:gd name="connsiteY8" fmla="*/ 5855502 h 6178324"/>
              <a:gd name="connsiteX9" fmla="*/ 5393880 w 12322347"/>
              <a:gd name="connsiteY9" fmla="*/ 5871365 h 6178324"/>
              <a:gd name="connsiteX10" fmla="*/ 5877638 w 12322347"/>
              <a:gd name="connsiteY10" fmla="*/ 6178324 h 6178324"/>
              <a:gd name="connsiteX11" fmla="*/ 6150141 w 12322347"/>
              <a:gd name="connsiteY11" fmla="*/ 5855596 h 6178324"/>
              <a:gd name="connsiteX12" fmla="*/ 9277333 w 12322347"/>
              <a:gd name="connsiteY12" fmla="*/ 5858811 h 6178324"/>
              <a:gd name="connsiteX13" fmla="*/ 10186235 w 12322347"/>
              <a:gd name="connsiteY13" fmla="*/ 5861686 h 6178324"/>
              <a:gd name="connsiteX14" fmla="*/ 11106174 w 12322347"/>
              <a:gd name="connsiteY14" fmla="*/ 5869553 h 6178324"/>
              <a:gd name="connsiteX15" fmla="*/ 12264257 w 12322347"/>
              <a:gd name="connsiteY15" fmla="*/ 5868507 h 6178324"/>
              <a:gd name="connsiteX16" fmla="*/ 12289901 w 12322347"/>
              <a:gd name="connsiteY16" fmla="*/ 2579572 h 6178324"/>
              <a:gd name="connsiteX17" fmla="*/ 12280552 w 12322347"/>
              <a:gd name="connsiteY17" fmla="*/ 123500 h 6178324"/>
              <a:gd name="connsiteX18" fmla="*/ 11824723 w 12322347"/>
              <a:gd name="connsiteY18" fmla="*/ 76222 h 6178324"/>
              <a:gd name="connsiteX19" fmla="*/ 10295765 w 12322347"/>
              <a:gd name="connsiteY19" fmla="*/ 69666 h 6178324"/>
              <a:gd name="connsiteX20" fmla="*/ 7778825 w 12322347"/>
              <a:gd name="connsiteY20" fmla="*/ 23097 h 6178324"/>
              <a:gd name="connsiteX21" fmla="*/ 2261685 w 12322347"/>
              <a:gd name="connsiteY21" fmla="*/ 0 h 617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22347" h="6178324">
                <a:moveTo>
                  <a:pt x="2261685" y="0"/>
                </a:moveTo>
                <a:lnTo>
                  <a:pt x="816102" y="10760"/>
                </a:lnTo>
                <a:lnTo>
                  <a:pt x="36453" y="15958"/>
                </a:lnTo>
                <a:cubicBezTo>
                  <a:pt x="36453" y="288746"/>
                  <a:pt x="36452" y="519284"/>
                  <a:pt x="36452" y="792072"/>
                </a:cubicBezTo>
                <a:cubicBezTo>
                  <a:pt x="37984" y="902748"/>
                  <a:pt x="15764" y="1206214"/>
                  <a:pt x="17296" y="1316890"/>
                </a:cubicBezTo>
                <a:cubicBezTo>
                  <a:pt x="32125" y="1752674"/>
                  <a:pt x="-17301" y="3705146"/>
                  <a:pt x="6679" y="4542095"/>
                </a:cubicBezTo>
                <a:cubicBezTo>
                  <a:pt x="46570" y="5225386"/>
                  <a:pt x="-51265" y="5916324"/>
                  <a:pt x="89932" y="5888744"/>
                </a:cubicBezTo>
                <a:cubicBezTo>
                  <a:pt x="879263" y="5903089"/>
                  <a:pt x="1955065" y="5877266"/>
                  <a:pt x="2768884" y="5876885"/>
                </a:cubicBezTo>
                <a:lnTo>
                  <a:pt x="4422579" y="5855502"/>
                </a:lnTo>
                <a:lnTo>
                  <a:pt x="5393880" y="5871365"/>
                </a:lnTo>
                <a:cubicBezTo>
                  <a:pt x="5664089" y="6007274"/>
                  <a:pt x="5704024" y="6065354"/>
                  <a:pt x="5877638" y="6178324"/>
                </a:cubicBezTo>
                <a:cubicBezTo>
                  <a:pt x="5954187" y="6102215"/>
                  <a:pt x="6049125" y="5996227"/>
                  <a:pt x="6150141" y="5855596"/>
                </a:cubicBezTo>
                <a:cubicBezTo>
                  <a:pt x="6237130" y="5852856"/>
                  <a:pt x="8916121" y="5865726"/>
                  <a:pt x="9277333" y="5858811"/>
                </a:cubicBezTo>
                <a:lnTo>
                  <a:pt x="10186235" y="5861686"/>
                </a:lnTo>
                <a:lnTo>
                  <a:pt x="11106174" y="5869553"/>
                </a:lnTo>
                <a:cubicBezTo>
                  <a:pt x="11463837" y="5859889"/>
                  <a:pt x="12237326" y="5912260"/>
                  <a:pt x="12264257" y="5868507"/>
                </a:cubicBezTo>
                <a:cubicBezTo>
                  <a:pt x="12302700" y="5662987"/>
                  <a:pt x="12276557" y="4364873"/>
                  <a:pt x="12289901" y="2579572"/>
                </a:cubicBezTo>
                <a:cubicBezTo>
                  <a:pt x="12338262" y="1498304"/>
                  <a:pt x="12330432" y="544926"/>
                  <a:pt x="12280552" y="123500"/>
                </a:cubicBezTo>
                <a:cubicBezTo>
                  <a:pt x="12274271" y="70433"/>
                  <a:pt x="12155521" y="85194"/>
                  <a:pt x="11824723" y="76222"/>
                </a:cubicBezTo>
                <a:cubicBezTo>
                  <a:pt x="11493925" y="67250"/>
                  <a:pt x="10495817" y="85585"/>
                  <a:pt x="10295765" y="69666"/>
                </a:cubicBezTo>
                <a:lnTo>
                  <a:pt x="7778825" y="23097"/>
                </a:lnTo>
                <a:lnTo>
                  <a:pt x="2261685" y="0"/>
                </a:ln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44A92EA-9A76-F99A-2A0D-1D2605F3C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800" y="1788423"/>
            <a:ext cx="3670300" cy="32639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DB26E6B-AB77-574B-33C1-3F02A3643C90}"/>
              </a:ext>
            </a:extLst>
          </p:cNvPr>
          <p:cNvSpPr/>
          <p:nvPr/>
        </p:nvSpPr>
        <p:spPr>
          <a:xfrm>
            <a:off x="7315199" y="3111500"/>
            <a:ext cx="3860801" cy="19408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1238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D2A7128-270D-45DD-B0C7-24FF4622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1734980-3A14-4021-8D8C-42AC55C39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574"/>
            <a:ext cx="6364515" cy="6858000"/>
          </a:xfrm>
          <a:custGeom>
            <a:avLst/>
            <a:gdLst>
              <a:gd name="connsiteX0" fmla="*/ 7430701 w 7551955"/>
              <a:gd name="connsiteY0" fmla="*/ 6858000 h 6858000"/>
              <a:gd name="connsiteX1" fmla="*/ 0 w 7551955"/>
              <a:gd name="connsiteY1" fmla="*/ 6858000 h 6858000"/>
              <a:gd name="connsiteX2" fmla="*/ 0 w 7551955"/>
              <a:gd name="connsiteY2" fmla="*/ 0 h 6858000"/>
              <a:gd name="connsiteX3" fmla="*/ 7505795 w 7551955"/>
              <a:gd name="connsiteY3" fmla="*/ 0 h 6858000"/>
              <a:gd name="connsiteX4" fmla="*/ 7520785 w 7551955"/>
              <a:gd name="connsiteY4" fmla="*/ 379063 h 6858000"/>
              <a:gd name="connsiteX5" fmla="*/ 7433327 w 7551955"/>
              <a:gd name="connsiteY5" fmla="*/ 6803646 h 6858000"/>
              <a:gd name="connsiteX0" fmla="*/ 7430701 w 7520786"/>
              <a:gd name="connsiteY0" fmla="*/ 6858000 h 6858000"/>
              <a:gd name="connsiteX1" fmla="*/ 0 w 7520786"/>
              <a:gd name="connsiteY1" fmla="*/ 6858000 h 6858000"/>
              <a:gd name="connsiteX2" fmla="*/ 0 w 7520786"/>
              <a:gd name="connsiteY2" fmla="*/ 0 h 6858000"/>
              <a:gd name="connsiteX3" fmla="*/ 7505795 w 7520786"/>
              <a:gd name="connsiteY3" fmla="*/ 0 h 6858000"/>
              <a:gd name="connsiteX4" fmla="*/ 7520785 w 7520786"/>
              <a:gd name="connsiteY4" fmla="*/ 379063 h 6858000"/>
              <a:gd name="connsiteX5" fmla="*/ 7433327 w 7520786"/>
              <a:gd name="connsiteY5" fmla="*/ 6803646 h 6858000"/>
              <a:gd name="connsiteX6" fmla="*/ 7430701 w 752078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20786" h="6858000">
                <a:moveTo>
                  <a:pt x="7430701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7505795" y="0"/>
                </a:lnTo>
                <a:lnTo>
                  <a:pt x="7520785" y="379063"/>
                </a:lnTo>
                <a:cubicBezTo>
                  <a:pt x="7384101" y="2164699"/>
                  <a:pt x="7521128" y="5461844"/>
                  <a:pt x="7433327" y="6803646"/>
                </a:cubicBezTo>
                <a:lnTo>
                  <a:pt x="7430701" y="6858000"/>
                </a:lnTo>
                <a:close/>
              </a:path>
            </a:pathLst>
          </a:cu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1D7BE2F-D450-4BB9-88A4-89117A39D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33803">
            <a:off x="6669115" y="667365"/>
            <a:ext cx="4710726" cy="2337444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5655 w 1248446"/>
              <a:gd name="connsiteY6" fmla="*/ 737211 h 873038"/>
              <a:gd name="connsiteX7" fmla="*/ 628618 w 1248446"/>
              <a:gd name="connsiteY7" fmla="*/ 873038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5655 w 1248446"/>
              <a:gd name="connsiteY6" fmla="*/ 737211 h 873038"/>
              <a:gd name="connsiteX7" fmla="*/ 628618 w 1248446"/>
              <a:gd name="connsiteY7" fmla="*/ 873038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5655 w 1248446"/>
              <a:gd name="connsiteY6" fmla="*/ 737211 h 873038"/>
              <a:gd name="connsiteX7" fmla="*/ 628618 w 1248446"/>
              <a:gd name="connsiteY7" fmla="*/ 873038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5655 w 1248446"/>
              <a:gd name="connsiteY6" fmla="*/ 737211 h 873038"/>
              <a:gd name="connsiteX7" fmla="*/ 628618 w 1248446"/>
              <a:gd name="connsiteY7" fmla="*/ 873038 h 873038"/>
              <a:gd name="connsiteX0" fmla="*/ 623222 w 1217951"/>
              <a:gd name="connsiteY0" fmla="*/ 893096 h 893096"/>
              <a:gd name="connsiteX1" fmla="*/ 815627 w 1217951"/>
              <a:gd name="connsiteY1" fmla="*/ 823182 h 893096"/>
              <a:gd name="connsiteX2" fmla="*/ 1174433 w 1217951"/>
              <a:gd name="connsiteY2" fmla="*/ 650399 h 893096"/>
              <a:gd name="connsiteX3" fmla="*/ 1173386 w 1217951"/>
              <a:gd name="connsiteY3" fmla="*/ 212820 h 893096"/>
              <a:gd name="connsiteX4" fmla="*/ 952921 w 1217951"/>
              <a:gd name="connsiteY4" fmla="*/ 42449 h 893096"/>
              <a:gd name="connsiteX5" fmla="*/ 454058 w 1217951"/>
              <a:gd name="connsiteY5" fmla="*/ 52514 h 893096"/>
              <a:gd name="connsiteX6" fmla="*/ 1906 w 1217951"/>
              <a:gd name="connsiteY6" fmla="*/ 615251 h 893096"/>
              <a:gd name="connsiteX7" fmla="*/ 540259 w 1217951"/>
              <a:gd name="connsiteY7" fmla="*/ 757269 h 893096"/>
              <a:gd name="connsiteX8" fmla="*/ 623222 w 1217951"/>
              <a:gd name="connsiteY8" fmla="*/ 893096 h 893096"/>
              <a:gd name="connsiteX0" fmla="*/ 623222 w 1220978"/>
              <a:gd name="connsiteY0" fmla="*/ 893096 h 893096"/>
              <a:gd name="connsiteX1" fmla="*/ 815627 w 1220978"/>
              <a:gd name="connsiteY1" fmla="*/ 823182 h 893096"/>
              <a:gd name="connsiteX2" fmla="*/ 1174433 w 1220978"/>
              <a:gd name="connsiteY2" fmla="*/ 650399 h 893096"/>
              <a:gd name="connsiteX3" fmla="*/ 1173386 w 1220978"/>
              <a:gd name="connsiteY3" fmla="*/ 212820 h 893096"/>
              <a:gd name="connsiteX4" fmla="*/ 952921 w 1220978"/>
              <a:gd name="connsiteY4" fmla="*/ 42449 h 893096"/>
              <a:gd name="connsiteX5" fmla="*/ 454058 w 1220978"/>
              <a:gd name="connsiteY5" fmla="*/ 52514 h 893096"/>
              <a:gd name="connsiteX6" fmla="*/ 1906 w 1220978"/>
              <a:gd name="connsiteY6" fmla="*/ 615251 h 893096"/>
              <a:gd name="connsiteX7" fmla="*/ 540259 w 1220978"/>
              <a:gd name="connsiteY7" fmla="*/ 757269 h 893096"/>
              <a:gd name="connsiteX8" fmla="*/ 623222 w 1220978"/>
              <a:gd name="connsiteY8" fmla="*/ 893096 h 893096"/>
              <a:gd name="connsiteX0" fmla="*/ 624315 w 1222071"/>
              <a:gd name="connsiteY0" fmla="*/ 871608 h 871608"/>
              <a:gd name="connsiteX1" fmla="*/ 816720 w 1222071"/>
              <a:gd name="connsiteY1" fmla="*/ 801694 h 871608"/>
              <a:gd name="connsiteX2" fmla="*/ 1175526 w 1222071"/>
              <a:gd name="connsiteY2" fmla="*/ 628911 h 871608"/>
              <a:gd name="connsiteX3" fmla="*/ 1174479 w 1222071"/>
              <a:gd name="connsiteY3" fmla="*/ 191332 h 871608"/>
              <a:gd name="connsiteX4" fmla="*/ 954014 w 1222071"/>
              <a:gd name="connsiteY4" fmla="*/ 20961 h 871608"/>
              <a:gd name="connsiteX5" fmla="*/ 455151 w 1222071"/>
              <a:gd name="connsiteY5" fmla="*/ 31026 h 871608"/>
              <a:gd name="connsiteX6" fmla="*/ 2999 w 1222071"/>
              <a:gd name="connsiteY6" fmla="*/ 593763 h 871608"/>
              <a:gd name="connsiteX7" fmla="*/ 541352 w 1222071"/>
              <a:gd name="connsiteY7" fmla="*/ 735781 h 871608"/>
              <a:gd name="connsiteX8" fmla="*/ 624315 w 1222071"/>
              <a:gd name="connsiteY8" fmla="*/ 871608 h 871608"/>
              <a:gd name="connsiteX0" fmla="*/ 624980 w 1222736"/>
              <a:gd name="connsiteY0" fmla="*/ 870777 h 870777"/>
              <a:gd name="connsiteX1" fmla="*/ 817385 w 1222736"/>
              <a:gd name="connsiteY1" fmla="*/ 800863 h 870777"/>
              <a:gd name="connsiteX2" fmla="*/ 1176191 w 1222736"/>
              <a:gd name="connsiteY2" fmla="*/ 628080 h 870777"/>
              <a:gd name="connsiteX3" fmla="*/ 1175144 w 1222736"/>
              <a:gd name="connsiteY3" fmla="*/ 190501 h 870777"/>
              <a:gd name="connsiteX4" fmla="*/ 954679 w 1222736"/>
              <a:gd name="connsiteY4" fmla="*/ 20130 h 870777"/>
              <a:gd name="connsiteX5" fmla="*/ 414382 w 1222736"/>
              <a:gd name="connsiteY5" fmla="*/ 31976 h 870777"/>
              <a:gd name="connsiteX6" fmla="*/ 3664 w 1222736"/>
              <a:gd name="connsiteY6" fmla="*/ 592932 h 870777"/>
              <a:gd name="connsiteX7" fmla="*/ 542017 w 1222736"/>
              <a:gd name="connsiteY7" fmla="*/ 734950 h 870777"/>
              <a:gd name="connsiteX8" fmla="*/ 624980 w 1222736"/>
              <a:gd name="connsiteY8" fmla="*/ 870777 h 870777"/>
              <a:gd name="connsiteX0" fmla="*/ 624943 w 1222699"/>
              <a:gd name="connsiteY0" fmla="*/ 884146 h 884146"/>
              <a:gd name="connsiteX1" fmla="*/ 817348 w 1222699"/>
              <a:gd name="connsiteY1" fmla="*/ 814232 h 884146"/>
              <a:gd name="connsiteX2" fmla="*/ 1176154 w 1222699"/>
              <a:gd name="connsiteY2" fmla="*/ 641449 h 884146"/>
              <a:gd name="connsiteX3" fmla="*/ 1175107 w 1222699"/>
              <a:gd name="connsiteY3" fmla="*/ 203870 h 884146"/>
              <a:gd name="connsiteX4" fmla="*/ 954642 w 1222699"/>
              <a:gd name="connsiteY4" fmla="*/ 33499 h 884146"/>
              <a:gd name="connsiteX5" fmla="*/ 414345 w 1222699"/>
              <a:gd name="connsiteY5" fmla="*/ 45345 h 884146"/>
              <a:gd name="connsiteX6" fmla="*/ 3627 w 1222699"/>
              <a:gd name="connsiteY6" fmla="*/ 606301 h 884146"/>
              <a:gd name="connsiteX7" fmla="*/ 541980 w 1222699"/>
              <a:gd name="connsiteY7" fmla="*/ 748319 h 884146"/>
              <a:gd name="connsiteX8" fmla="*/ 624943 w 1222699"/>
              <a:gd name="connsiteY8" fmla="*/ 884146 h 884146"/>
              <a:gd name="connsiteX0" fmla="*/ 623477 w 1218278"/>
              <a:gd name="connsiteY0" fmla="*/ 904314 h 904314"/>
              <a:gd name="connsiteX1" fmla="*/ 815882 w 1218278"/>
              <a:gd name="connsiteY1" fmla="*/ 834400 h 904314"/>
              <a:gd name="connsiteX2" fmla="*/ 1174688 w 1218278"/>
              <a:gd name="connsiteY2" fmla="*/ 661617 h 904314"/>
              <a:gd name="connsiteX3" fmla="*/ 1173641 w 1218278"/>
              <a:gd name="connsiteY3" fmla="*/ 224038 h 904314"/>
              <a:gd name="connsiteX4" fmla="*/ 951744 w 1218278"/>
              <a:gd name="connsiteY4" fmla="*/ 29185 h 904314"/>
              <a:gd name="connsiteX5" fmla="*/ 412879 w 1218278"/>
              <a:gd name="connsiteY5" fmla="*/ 65513 h 904314"/>
              <a:gd name="connsiteX6" fmla="*/ 2161 w 1218278"/>
              <a:gd name="connsiteY6" fmla="*/ 626469 h 904314"/>
              <a:gd name="connsiteX7" fmla="*/ 540514 w 1218278"/>
              <a:gd name="connsiteY7" fmla="*/ 768487 h 904314"/>
              <a:gd name="connsiteX8" fmla="*/ 623477 w 1218278"/>
              <a:gd name="connsiteY8" fmla="*/ 904314 h 904314"/>
              <a:gd name="connsiteX0" fmla="*/ 630807 w 1225608"/>
              <a:gd name="connsiteY0" fmla="*/ 904314 h 904314"/>
              <a:gd name="connsiteX1" fmla="*/ 823212 w 1225608"/>
              <a:gd name="connsiteY1" fmla="*/ 834400 h 904314"/>
              <a:gd name="connsiteX2" fmla="*/ 1182018 w 1225608"/>
              <a:gd name="connsiteY2" fmla="*/ 661617 h 904314"/>
              <a:gd name="connsiteX3" fmla="*/ 1180971 w 1225608"/>
              <a:gd name="connsiteY3" fmla="*/ 224038 h 904314"/>
              <a:gd name="connsiteX4" fmla="*/ 959074 w 1225608"/>
              <a:gd name="connsiteY4" fmla="*/ 29185 h 904314"/>
              <a:gd name="connsiteX5" fmla="*/ 420209 w 1225608"/>
              <a:gd name="connsiteY5" fmla="*/ 65513 h 904314"/>
              <a:gd name="connsiteX6" fmla="*/ 9491 w 1225608"/>
              <a:gd name="connsiteY6" fmla="*/ 626469 h 904314"/>
              <a:gd name="connsiteX7" fmla="*/ 547844 w 1225608"/>
              <a:gd name="connsiteY7" fmla="*/ 768487 h 904314"/>
              <a:gd name="connsiteX8" fmla="*/ 630807 w 1225608"/>
              <a:gd name="connsiteY8" fmla="*/ 904314 h 904314"/>
              <a:gd name="connsiteX0" fmla="*/ 631450 w 1226251"/>
              <a:gd name="connsiteY0" fmla="*/ 896948 h 896948"/>
              <a:gd name="connsiteX1" fmla="*/ 823855 w 1226251"/>
              <a:gd name="connsiteY1" fmla="*/ 827034 h 896948"/>
              <a:gd name="connsiteX2" fmla="*/ 1182661 w 1226251"/>
              <a:gd name="connsiteY2" fmla="*/ 654251 h 896948"/>
              <a:gd name="connsiteX3" fmla="*/ 1181614 w 1226251"/>
              <a:gd name="connsiteY3" fmla="*/ 216672 h 896948"/>
              <a:gd name="connsiteX4" fmla="*/ 959717 w 1226251"/>
              <a:gd name="connsiteY4" fmla="*/ 21819 h 896948"/>
              <a:gd name="connsiteX5" fmla="*/ 420852 w 1226251"/>
              <a:gd name="connsiteY5" fmla="*/ 58147 h 896948"/>
              <a:gd name="connsiteX6" fmla="*/ 10134 w 1226251"/>
              <a:gd name="connsiteY6" fmla="*/ 619103 h 896948"/>
              <a:gd name="connsiteX7" fmla="*/ 548487 w 1226251"/>
              <a:gd name="connsiteY7" fmla="*/ 761121 h 896948"/>
              <a:gd name="connsiteX8" fmla="*/ 631450 w 1226251"/>
              <a:gd name="connsiteY8" fmla="*/ 896948 h 896948"/>
              <a:gd name="connsiteX0" fmla="*/ 631450 w 1240153"/>
              <a:gd name="connsiteY0" fmla="*/ 896948 h 896948"/>
              <a:gd name="connsiteX1" fmla="*/ 823855 w 1240153"/>
              <a:gd name="connsiteY1" fmla="*/ 827034 h 896948"/>
              <a:gd name="connsiteX2" fmla="*/ 1182661 w 1240153"/>
              <a:gd name="connsiteY2" fmla="*/ 654251 h 896948"/>
              <a:gd name="connsiteX3" fmla="*/ 1217456 w 1240153"/>
              <a:gd name="connsiteY3" fmla="*/ 220742 h 896948"/>
              <a:gd name="connsiteX4" fmla="*/ 959717 w 1240153"/>
              <a:gd name="connsiteY4" fmla="*/ 21819 h 896948"/>
              <a:gd name="connsiteX5" fmla="*/ 420852 w 1240153"/>
              <a:gd name="connsiteY5" fmla="*/ 58147 h 896948"/>
              <a:gd name="connsiteX6" fmla="*/ 10134 w 1240153"/>
              <a:gd name="connsiteY6" fmla="*/ 619103 h 896948"/>
              <a:gd name="connsiteX7" fmla="*/ 548487 w 1240153"/>
              <a:gd name="connsiteY7" fmla="*/ 761121 h 896948"/>
              <a:gd name="connsiteX8" fmla="*/ 631450 w 1240153"/>
              <a:gd name="connsiteY8" fmla="*/ 896948 h 896948"/>
              <a:gd name="connsiteX0" fmla="*/ 631450 w 1262945"/>
              <a:gd name="connsiteY0" fmla="*/ 896948 h 896948"/>
              <a:gd name="connsiteX1" fmla="*/ 823855 w 1262945"/>
              <a:gd name="connsiteY1" fmla="*/ 827034 h 896948"/>
              <a:gd name="connsiteX2" fmla="*/ 1182661 w 1262945"/>
              <a:gd name="connsiteY2" fmla="*/ 654251 h 896948"/>
              <a:gd name="connsiteX3" fmla="*/ 1247134 w 1262945"/>
              <a:gd name="connsiteY3" fmla="*/ 220869 h 896948"/>
              <a:gd name="connsiteX4" fmla="*/ 959717 w 1262945"/>
              <a:gd name="connsiteY4" fmla="*/ 21819 h 896948"/>
              <a:gd name="connsiteX5" fmla="*/ 420852 w 1262945"/>
              <a:gd name="connsiteY5" fmla="*/ 58147 h 896948"/>
              <a:gd name="connsiteX6" fmla="*/ 10134 w 1262945"/>
              <a:gd name="connsiteY6" fmla="*/ 619103 h 896948"/>
              <a:gd name="connsiteX7" fmla="*/ 548487 w 1262945"/>
              <a:gd name="connsiteY7" fmla="*/ 761121 h 896948"/>
              <a:gd name="connsiteX8" fmla="*/ 631450 w 1262945"/>
              <a:gd name="connsiteY8" fmla="*/ 896948 h 896948"/>
              <a:gd name="connsiteX0" fmla="*/ 631450 w 1268586"/>
              <a:gd name="connsiteY0" fmla="*/ 896948 h 896948"/>
              <a:gd name="connsiteX1" fmla="*/ 823855 w 1268586"/>
              <a:gd name="connsiteY1" fmla="*/ 827034 h 896948"/>
              <a:gd name="connsiteX2" fmla="*/ 1200296 w 1268586"/>
              <a:gd name="connsiteY2" fmla="*/ 651389 h 896948"/>
              <a:gd name="connsiteX3" fmla="*/ 1247134 w 1268586"/>
              <a:gd name="connsiteY3" fmla="*/ 220869 h 896948"/>
              <a:gd name="connsiteX4" fmla="*/ 959717 w 1268586"/>
              <a:gd name="connsiteY4" fmla="*/ 21819 h 896948"/>
              <a:gd name="connsiteX5" fmla="*/ 420852 w 1268586"/>
              <a:gd name="connsiteY5" fmla="*/ 58147 h 896948"/>
              <a:gd name="connsiteX6" fmla="*/ 10134 w 1268586"/>
              <a:gd name="connsiteY6" fmla="*/ 619103 h 896948"/>
              <a:gd name="connsiteX7" fmla="*/ 548487 w 1268586"/>
              <a:gd name="connsiteY7" fmla="*/ 761121 h 896948"/>
              <a:gd name="connsiteX8" fmla="*/ 631450 w 1268586"/>
              <a:gd name="connsiteY8" fmla="*/ 896948 h 896948"/>
              <a:gd name="connsiteX0" fmla="*/ 631450 w 1268586"/>
              <a:gd name="connsiteY0" fmla="*/ 896948 h 896948"/>
              <a:gd name="connsiteX1" fmla="*/ 823855 w 1268586"/>
              <a:gd name="connsiteY1" fmla="*/ 827034 h 896948"/>
              <a:gd name="connsiteX2" fmla="*/ 1200296 w 1268586"/>
              <a:gd name="connsiteY2" fmla="*/ 651389 h 896948"/>
              <a:gd name="connsiteX3" fmla="*/ 1247134 w 1268586"/>
              <a:gd name="connsiteY3" fmla="*/ 220869 h 896948"/>
              <a:gd name="connsiteX4" fmla="*/ 959717 w 1268586"/>
              <a:gd name="connsiteY4" fmla="*/ 21819 h 896948"/>
              <a:gd name="connsiteX5" fmla="*/ 420852 w 1268586"/>
              <a:gd name="connsiteY5" fmla="*/ 58147 h 896948"/>
              <a:gd name="connsiteX6" fmla="*/ 10134 w 1268586"/>
              <a:gd name="connsiteY6" fmla="*/ 619103 h 896948"/>
              <a:gd name="connsiteX7" fmla="*/ 548487 w 1268586"/>
              <a:gd name="connsiteY7" fmla="*/ 761121 h 896948"/>
              <a:gd name="connsiteX8" fmla="*/ 631450 w 1268586"/>
              <a:gd name="connsiteY8" fmla="*/ 896948 h 896948"/>
              <a:gd name="connsiteX0" fmla="*/ 631450 w 1268586"/>
              <a:gd name="connsiteY0" fmla="*/ 896948 h 896948"/>
              <a:gd name="connsiteX1" fmla="*/ 823855 w 1268586"/>
              <a:gd name="connsiteY1" fmla="*/ 827034 h 896948"/>
              <a:gd name="connsiteX2" fmla="*/ 1200296 w 1268586"/>
              <a:gd name="connsiteY2" fmla="*/ 651389 h 896948"/>
              <a:gd name="connsiteX3" fmla="*/ 1247134 w 1268586"/>
              <a:gd name="connsiteY3" fmla="*/ 220869 h 896948"/>
              <a:gd name="connsiteX4" fmla="*/ 959717 w 1268586"/>
              <a:gd name="connsiteY4" fmla="*/ 21819 h 896948"/>
              <a:gd name="connsiteX5" fmla="*/ 420852 w 1268586"/>
              <a:gd name="connsiteY5" fmla="*/ 58147 h 896948"/>
              <a:gd name="connsiteX6" fmla="*/ 10134 w 1268586"/>
              <a:gd name="connsiteY6" fmla="*/ 619103 h 896948"/>
              <a:gd name="connsiteX7" fmla="*/ 543467 w 1268586"/>
              <a:gd name="connsiteY7" fmla="*/ 776764 h 896948"/>
              <a:gd name="connsiteX8" fmla="*/ 631450 w 1268586"/>
              <a:gd name="connsiteY8" fmla="*/ 896948 h 896948"/>
              <a:gd name="connsiteX0" fmla="*/ 613559 w 1250695"/>
              <a:gd name="connsiteY0" fmla="*/ 904135 h 904135"/>
              <a:gd name="connsiteX1" fmla="*/ 805964 w 1250695"/>
              <a:gd name="connsiteY1" fmla="*/ 834221 h 904135"/>
              <a:gd name="connsiteX2" fmla="*/ 1182405 w 1250695"/>
              <a:gd name="connsiteY2" fmla="*/ 658576 h 904135"/>
              <a:gd name="connsiteX3" fmla="*/ 1229243 w 1250695"/>
              <a:gd name="connsiteY3" fmla="*/ 228056 h 904135"/>
              <a:gd name="connsiteX4" fmla="*/ 941826 w 1250695"/>
              <a:gd name="connsiteY4" fmla="*/ 29006 h 904135"/>
              <a:gd name="connsiteX5" fmla="*/ 402961 w 1250695"/>
              <a:gd name="connsiteY5" fmla="*/ 65334 h 904135"/>
              <a:gd name="connsiteX6" fmla="*/ 9878 w 1250695"/>
              <a:gd name="connsiteY6" fmla="*/ 623429 h 904135"/>
              <a:gd name="connsiteX7" fmla="*/ 525576 w 1250695"/>
              <a:gd name="connsiteY7" fmla="*/ 783951 h 904135"/>
              <a:gd name="connsiteX8" fmla="*/ 613559 w 1250695"/>
              <a:gd name="connsiteY8" fmla="*/ 904135 h 904135"/>
              <a:gd name="connsiteX0" fmla="*/ 606265 w 1243401"/>
              <a:gd name="connsiteY0" fmla="*/ 904135 h 904135"/>
              <a:gd name="connsiteX1" fmla="*/ 798670 w 1243401"/>
              <a:gd name="connsiteY1" fmla="*/ 834221 h 904135"/>
              <a:gd name="connsiteX2" fmla="*/ 1175111 w 1243401"/>
              <a:gd name="connsiteY2" fmla="*/ 658576 h 904135"/>
              <a:gd name="connsiteX3" fmla="*/ 1221949 w 1243401"/>
              <a:gd name="connsiteY3" fmla="*/ 228056 h 904135"/>
              <a:gd name="connsiteX4" fmla="*/ 934532 w 1243401"/>
              <a:gd name="connsiteY4" fmla="*/ 29006 h 904135"/>
              <a:gd name="connsiteX5" fmla="*/ 395667 w 1243401"/>
              <a:gd name="connsiteY5" fmla="*/ 65334 h 904135"/>
              <a:gd name="connsiteX6" fmla="*/ 2584 w 1243401"/>
              <a:gd name="connsiteY6" fmla="*/ 623429 h 904135"/>
              <a:gd name="connsiteX7" fmla="*/ 518282 w 1243401"/>
              <a:gd name="connsiteY7" fmla="*/ 783951 h 904135"/>
              <a:gd name="connsiteX8" fmla="*/ 606265 w 1243401"/>
              <a:gd name="connsiteY8" fmla="*/ 904135 h 904135"/>
              <a:gd name="connsiteX0" fmla="*/ 606265 w 1243401"/>
              <a:gd name="connsiteY0" fmla="*/ 904135 h 904135"/>
              <a:gd name="connsiteX1" fmla="*/ 798670 w 1243401"/>
              <a:gd name="connsiteY1" fmla="*/ 834221 h 904135"/>
              <a:gd name="connsiteX2" fmla="*/ 1175111 w 1243401"/>
              <a:gd name="connsiteY2" fmla="*/ 658576 h 904135"/>
              <a:gd name="connsiteX3" fmla="*/ 1221949 w 1243401"/>
              <a:gd name="connsiteY3" fmla="*/ 228056 h 904135"/>
              <a:gd name="connsiteX4" fmla="*/ 934532 w 1243401"/>
              <a:gd name="connsiteY4" fmla="*/ 29006 h 904135"/>
              <a:gd name="connsiteX5" fmla="*/ 395667 w 1243401"/>
              <a:gd name="connsiteY5" fmla="*/ 65334 h 904135"/>
              <a:gd name="connsiteX6" fmla="*/ 2584 w 1243401"/>
              <a:gd name="connsiteY6" fmla="*/ 623429 h 904135"/>
              <a:gd name="connsiteX7" fmla="*/ 518282 w 1243401"/>
              <a:gd name="connsiteY7" fmla="*/ 783951 h 904135"/>
              <a:gd name="connsiteX8" fmla="*/ 606265 w 1243401"/>
              <a:gd name="connsiteY8" fmla="*/ 904135 h 904135"/>
              <a:gd name="connsiteX0" fmla="*/ 606377 w 1243513"/>
              <a:gd name="connsiteY0" fmla="*/ 899488 h 899488"/>
              <a:gd name="connsiteX1" fmla="*/ 798782 w 1243513"/>
              <a:gd name="connsiteY1" fmla="*/ 829574 h 899488"/>
              <a:gd name="connsiteX2" fmla="*/ 1175223 w 1243513"/>
              <a:gd name="connsiteY2" fmla="*/ 653929 h 899488"/>
              <a:gd name="connsiteX3" fmla="*/ 1222061 w 1243513"/>
              <a:gd name="connsiteY3" fmla="*/ 223409 h 899488"/>
              <a:gd name="connsiteX4" fmla="*/ 934644 w 1243513"/>
              <a:gd name="connsiteY4" fmla="*/ 24359 h 899488"/>
              <a:gd name="connsiteX5" fmla="*/ 395779 w 1243513"/>
              <a:gd name="connsiteY5" fmla="*/ 60687 h 899488"/>
              <a:gd name="connsiteX6" fmla="*/ 2696 w 1243513"/>
              <a:gd name="connsiteY6" fmla="*/ 618782 h 899488"/>
              <a:gd name="connsiteX7" fmla="*/ 518394 w 1243513"/>
              <a:gd name="connsiteY7" fmla="*/ 779304 h 899488"/>
              <a:gd name="connsiteX8" fmla="*/ 606377 w 1243513"/>
              <a:gd name="connsiteY8" fmla="*/ 899488 h 899488"/>
              <a:gd name="connsiteX0" fmla="*/ 583723 w 1243513"/>
              <a:gd name="connsiteY0" fmla="*/ 917993 h 917993"/>
              <a:gd name="connsiteX1" fmla="*/ 798782 w 1243513"/>
              <a:gd name="connsiteY1" fmla="*/ 829574 h 917993"/>
              <a:gd name="connsiteX2" fmla="*/ 1175223 w 1243513"/>
              <a:gd name="connsiteY2" fmla="*/ 653929 h 917993"/>
              <a:gd name="connsiteX3" fmla="*/ 1222061 w 1243513"/>
              <a:gd name="connsiteY3" fmla="*/ 223409 h 917993"/>
              <a:gd name="connsiteX4" fmla="*/ 934644 w 1243513"/>
              <a:gd name="connsiteY4" fmla="*/ 24359 h 917993"/>
              <a:gd name="connsiteX5" fmla="*/ 395779 w 1243513"/>
              <a:gd name="connsiteY5" fmla="*/ 60687 h 917993"/>
              <a:gd name="connsiteX6" fmla="*/ 2696 w 1243513"/>
              <a:gd name="connsiteY6" fmla="*/ 618782 h 917993"/>
              <a:gd name="connsiteX7" fmla="*/ 518394 w 1243513"/>
              <a:gd name="connsiteY7" fmla="*/ 779304 h 917993"/>
              <a:gd name="connsiteX8" fmla="*/ 583723 w 1243513"/>
              <a:gd name="connsiteY8" fmla="*/ 917993 h 917993"/>
              <a:gd name="connsiteX0" fmla="*/ 583723 w 1243513"/>
              <a:gd name="connsiteY0" fmla="*/ 917993 h 917993"/>
              <a:gd name="connsiteX1" fmla="*/ 798782 w 1243513"/>
              <a:gd name="connsiteY1" fmla="*/ 829574 h 917993"/>
              <a:gd name="connsiteX2" fmla="*/ 1175223 w 1243513"/>
              <a:gd name="connsiteY2" fmla="*/ 653929 h 917993"/>
              <a:gd name="connsiteX3" fmla="*/ 1222061 w 1243513"/>
              <a:gd name="connsiteY3" fmla="*/ 223409 h 917993"/>
              <a:gd name="connsiteX4" fmla="*/ 934644 w 1243513"/>
              <a:gd name="connsiteY4" fmla="*/ 24359 h 917993"/>
              <a:gd name="connsiteX5" fmla="*/ 395779 w 1243513"/>
              <a:gd name="connsiteY5" fmla="*/ 60687 h 917993"/>
              <a:gd name="connsiteX6" fmla="*/ 2696 w 1243513"/>
              <a:gd name="connsiteY6" fmla="*/ 618782 h 917993"/>
              <a:gd name="connsiteX7" fmla="*/ 519825 w 1243513"/>
              <a:gd name="connsiteY7" fmla="*/ 803786 h 917993"/>
              <a:gd name="connsiteX8" fmla="*/ 583723 w 1243513"/>
              <a:gd name="connsiteY8" fmla="*/ 917993 h 917993"/>
              <a:gd name="connsiteX0" fmla="*/ 583723 w 1243513"/>
              <a:gd name="connsiteY0" fmla="*/ 917993 h 917993"/>
              <a:gd name="connsiteX1" fmla="*/ 798782 w 1243513"/>
              <a:gd name="connsiteY1" fmla="*/ 829574 h 917993"/>
              <a:gd name="connsiteX2" fmla="*/ 1175223 w 1243513"/>
              <a:gd name="connsiteY2" fmla="*/ 653929 h 917993"/>
              <a:gd name="connsiteX3" fmla="*/ 1222061 w 1243513"/>
              <a:gd name="connsiteY3" fmla="*/ 223409 h 917993"/>
              <a:gd name="connsiteX4" fmla="*/ 934644 w 1243513"/>
              <a:gd name="connsiteY4" fmla="*/ 24359 h 917993"/>
              <a:gd name="connsiteX5" fmla="*/ 395779 w 1243513"/>
              <a:gd name="connsiteY5" fmla="*/ 60687 h 917993"/>
              <a:gd name="connsiteX6" fmla="*/ 2696 w 1243513"/>
              <a:gd name="connsiteY6" fmla="*/ 618782 h 917993"/>
              <a:gd name="connsiteX7" fmla="*/ 519825 w 1243513"/>
              <a:gd name="connsiteY7" fmla="*/ 803786 h 917993"/>
              <a:gd name="connsiteX8" fmla="*/ 583723 w 1243513"/>
              <a:gd name="connsiteY8" fmla="*/ 917993 h 917993"/>
              <a:gd name="connsiteX0" fmla="*/ 583723 w 1232641"/>
              <a:gd name="connsiteY0" fmla="*/ 917993 h 917993"/>
              <a:gd name="connsiteX1" fmla="*/ 798782 w 1232641"/>
              <a:gd name="connsiteY1" fmla="*/ 829574 h 917993"/>
              <a:gd name="connsiteX2" fmla="*/ 1134836 w 1232641"/>
              <a:gd name="connsiteY2" fmla="*/ 659403 h 917993"/>
              <a:gd name="connsiteX3" fmla="*/ 1222061 w 1232641"/>
              <a:gd name="connsiteY3" fmla="*/ 223409 h 917993"/>
              <a:gd name="connsiteX4" fmla="*/ 934644 w 1232641"/>
              <a:gd name="connsiteY4" fmla="*/ 24359 h 917993"/>
              <a:gd name="connsiteX5" fmla="*/ 395779 w 1232641"/>
              <a:gd name="connsiteY5" fmla="*/ 60687 h 917993"/>
              <a:gd name="connsiteX6" fmla="*/ 2696 w 1232641"/>
              <a:gd name="connsiteY6" fmla="*/ 618782 h 917993"/>
              <a:gd name="connsiteX7" fmla="*/ 519825 w 1232641"/>
              <a:gd name="connsiteY7" fmla="*/ 803786 h 917993"/>
              <a:gd name="connsiteX8" fmla="*/ 583723 w 1232641"/>
              <a:gd name="connsiteY8" fmla="*/ 917993 h 917993"/>
              <a:gd name="connsiteX0" fmla="*/ 583723 w 1187264"/>
              <a:gd name="connsiteY0" fmla="*/ 917993 h 917993"/>
              <a:gd name="connsiteX1" fmla="*/ 798782 w 1187264"/>
              <a:gd name="connsiteY1" fmla="*/ 829574 h 917993"/>
              <a:gd name="connsiteX2" fmla="*/ 1134836 w 1187264"/>
              <a:gd name="connsiteY2" fmla="*/ 659403 h 917993"/>
              <a:gd name="connsiteX3" fmla="*/ 1166273 w 1187264"/>
              <a:gd name="connsiteY3" fmla="*/ 220655 h 917993"/>
              <a:gd name="connsiteX4" fmla="*/ 934644 w 1187264"/>
              <a:gd name="connsiteY4" fmla="*/ 24359 h 917993"/>
              <a:gd name="connsiteX5" fmla="*/ 395779 w 1187264"/>
              <a:gd name="connsiteY5" fmla="*/ 60687 h 917993"/>
              <a:gd name="connsiteX6" fmla="*/ 2696 w 1187264"/>
              <a:gd name="connsiteY6" fmla="*/ 618782 h 917993"/>
              <a:gd name="connsiteX7" fmla="*/ 519825 w 1187264"/>
              <a:gd name="connsiteY7" fmla="*/ 803786 h 917993"/>
              <a:gd name="connsiteX8" fmla="*/ 583723 w 1187264"/>
              <a:gd name="connsiteY8" fmla="*/ 917993 h 917993"/>
              <a:gd name="connsiteX0" fmla="*/ 583723 w 1177003"/>
              <a:gd name="connsiteY0" fmla="*/ 917993 h 917993"/>
              <a:gd name="connsiteX1" fmla="*/ 798782 w 1177003"/>
              <a:gd name="connsiteY1" fmla="*/ 829574 h 917993"/>
              <a:gd name="connsiteX2" fmla="*/ 1103676 w 1177003"/>
              <a:gd name="connsiteY2" fmla="*/ 637838 h 917993"/>
              <a:gd name="connsiteX3" fmla="*/ 1166273 w 1177003"/>
              <a:gd name="connsiteY3" fmla="*/ 220655 h 917993"/>
              <a:gd name="connsiteX4" fmla="*/ 934644 w 1177003"/>
              <a:gd name="connsiteY4" fmla="*/ 24359 h 917993"/>
              <a:gd name="connsiteX5" fmla="*/ 395779 w 1177003"/>
              <a:gd name="connsiteY5" fmla="*/ 60687 h 917993"/>
              <a:gd name="connsiteX6" fmla="*/ 2696 w 1177003"/>
              <a:gd name="connsiteY6" fmla="*/ 618782 h 917993"/>
              <a:gd name="connsiteX7" fmla="*/ 519825 w 1177003"/>
              <a:gd name="connsiteY7" fmla="*/ 803786 h 917993"/>
              <a:gd name="connsiteX8" fmla="*/ 583723 w 1177003"/>
              <a:gd name="connsiteY8" fmla="*/ 917993 h 917993"/>
              <a:gd name="connsiteX0" fmla="*/ 583613 w 1176817"/>
              <a:gd name="connsiteY0" fmla="*/ 914581 h 914581"/>
              <a:gd name="connsiteX1" fmla="*/ 798672 w 1176817"/>
              <a:gd name="connsiteY1" fmla="*/ 826162 h 914581"/>
              <a:gd name="connsiteX2" fmla="*/ 1103566 w 1176817"/>
              <a:gd name="connsiteY2" fmla="*/ 634426 h 914581"/>
              <a:gd name="connsiteX3" fmla="*/ 1166163 w 1176817"/>
              <a:gd name="connsiteY3" fmla="*/ 217243 h 914581"/>
              <a:gd name="connsiteX4" fmla="*/ 935607 w 1176817"/>
              <a:gd name="connsiteY4" fmla="*/ 36274 h 914581"/>
              <a:gd name="connsiteX5" fmla="*/ 395669 w 1176817"/>
              <a:gd name="connsiteY5" fmla="*/ 57275 h 914581"/>
              <a:gd name="connsiteX6" fmla="*/ 2586 w 1176817"/>
              <a:gd name="connsiteY6" fmla="*/ 615370 h 914581"/>
              <a:gd name="connsiteX7" fmla="*/ 519715 w 1176817"/>
              <a:gd name="connsiteY7" fmla="*/ 800374 h 914581"/>
              <a:gd name="connsiteX8" fmla="*/ 583613 w 1176817"/>
              <a:gd name="connsiteY8" fmla="*/ 914581 h 914581"/>
              <a:gd name="connsiteX0" fmla="*/ 583613 w 1176817"/>
              <a:gd name="connsiteY0" fmla="*/ 914581 h 914581"/>
              <a:gd name="connsiteX1" fmla="*/ 798672 w 1176817"/>
              <a:gd name="connsiteY1" fmla="*/ 826162 h 914581"/>
              <a:gd name="connsiteX2" fmla="*/ 1103566 w 1176817"/>
              <a:gd name="connsiteY2" fmla="*/ 634426 h 914581"/>
              <a:gd name="connsiteX3" fmla="*/ 1166163 w 1176817"/>
              <a:gd name="connsiteY3" fmla="*/ 217243 h 914581"/>
              <a:gd name="connsiteX4" fmla="*/ 935607 w 1176817"/>
              <a:gd name="connsiteY4" fmla="*/ 36274 h 914581"/>
              <a:gd name="connsiteX5" fmla="*/ 395669 w 1176817"/>
              <a:gd name="connsiteY5" fmla="*/ 57275 h 914581"/>
              <a:gd name="connsiteX6" fmla="*/ 2586 w 1176817"/>
              <a:gd name="connsiteY6" fmla="*/ 615370 h 914581"/>
              <a:gd name="connsiteX7" fmla="*/ 519715 w 1176817"/>
              <a:gd name="connsiteY7" fmla="*/ 800374 h 914581"/>
              <a:gd name="connsiteX8" fmla="*/ 583613 w 1176817"/>
              <a:gd name="connsiteY8" fmla="*/ 914581 h 914581"/>
              <a:gd name="connsiteX0" fmla="*/ 583729 w 1176933"/>
              <a:gd name="connsiteY0" fmla="*/ 903086 h 903086"/>
              <a:gd name="connsiteX1" fmla="*/ 798788 w 1176933"/>
              <a:gd name="connsiteY1" fmla="*/ 814667 h 903086"/>
              <a:gd name="connsiteX2" fmla="*/ 1103682 w 1176933"/>
              <a:gd name="connsiteY2" fmla="*/ 622931 h 903086"/>
              <a:gd name="connsiteX3" fmla="*/ 1166279 w 1176933"/>
              <a:gd name="connsiteY3" fmla="*/ 205748 h 903086"/>
              <a:gd name="connsiteX4" fmla="*/ 935723 w 1176933"/>
              <a:gd name="connsiteY4" fmla="*/ 24779 h 903086"/>
              <a:gd name="connsiteX5" fmla="*/ 395785 w 1176933"/>
              <a:gd name="connsiteY5" fmla="*/ 45780 h 903086"/>
              <a:gd name="connsiteX6" fmla="*/ 2702 w 1176933"/>
              <a:gd name="connsiteY6" fmla="*/ 603875 h 903086"/>
              <a:gd name="connsiteX7" fmla="*/ 519831 w 1176933"/>
              <a:gd name="connsiteY7" fmla="*/ 788879 h 903086"/>
              <a:gd name="connsiteX8" fmla="*/ 583729 w 1176933"/>
              <a:gd name="connsiteY8" fmla="*/ 903086 h 903086"/>
              <a:gd name="connsiteX0" fmla="*/ 550834 w 1144038"/>
              <a:gd name="connsiteY0" fmla="*/ 914274 h 914274"/>
              <a:gd name="connsiteX1" fmla="*/ 765893 w 1144038"/>
              <a:gd name="connsiteY1" fmla="*/ 825855 h 914274"/>
              <a:gd name="connsiteX2" fmla="*/ 1070787 w 1144038"/>
              <a:gd name="connsiteY2" fmla="*/ 634119 h 914274"/>
              <a:gd name="connsiteX3" fmla="*/ 1133384 w 1144038"/>
              <a:gd name="connsiteY3" fmla="*/ 216936 h 914274"/>
              <a:gd name="connsiteX4" fmla="*/ 902828 w 1144038"/>
              <a:gd name="connsiteY4" fmla="*/ 35967 h 914274"/>
              <a:gd name="connsiteX5" fmla="*/ 362890 w 1144038"/>
              <a:gd name="connsiteY5" fmla="*/ 56968 h 914274"/>
              <a:gd name="connsiteX6" fmla="*/ 2851 w 1144038"/>
              <a:gd name="connsiteY6" fmla="*/ 610585 h 914274"/>
              <a:gd name="connsiteX7" fmla="*/ 486936 w 1144038"/>
              <a:gd name="connsiteY7" fmla="*/ 800067 h 914274"/>
              <a:gd name="connsiteX8" fmla="*/ 550834 w 1144038"/>
              <a:gd name="connsiteY8" fmla="*/ 914274 h 914274"/>
              <a:gd name="connsiteX0" fmla="*/ 550834 w 1144038"/>
              <a:gd name="connsiteY0" fmla="*/ 914274 h 914274"/>
              <a:gd name="connsiteX1" fmla="*/ 765893 w 1144038"/>
              <a:gd name="connsiteY1" fmla="*/ 825855 h 914274"/>
              <a:gd name="connsiteX2" fmla="*/ 1070787 w 1144038"/>
              <a:gd name="connsiteY2" fmla="*/ 634119 h 914274"/>
              <a:gd name="connsiteX3" fmla="*/ 1133384 w 1144038"/>
              <a:gd name="connsiteY3" fmla="*/ 216936 h 914274"/>
              <a:gd name="connsiteX4" fmla="*/ 902828 w 1144038"/>
              <a:gd name="connsiteY4" fmla="*/ 35967 h 914274"/>
              <a:gd name="connsiteX5" fmla="*/ 362890 w 1144038"/>
              <a:gd name="connsiteY5" fmla="*/ 56968 h 914274"/>
              <a:gd name="connsiteX6" fmla="*/ 2851 w 1144038"/>
              <a:gd name="connsiteY6" fmla="*/ 610585 h 914274"/>
              <a:gd name="connsiteX7" fmla="*/ 486936 w 1144038"/>
              <a:gd name="connsiteY7" fmla="*/ 800067 h 914274"/>
              <a:gd name="connsiteX8" fmla="*/ 550834 w 1144038"/>
              <a:gd name="connsiteY8" fmla="*/ 914274 h 914274"/>
              <a:gd name="connsiteX0" fmla="*/ 550834 w 1144038"/>
              <a:gd name="connsiteY0" fmla="*/ 914274 h 914274"/>
              <a:gd name="connsiteX1" fmla="*/ 765893 w 1144038"/>
              <a:gd name="connsiteY1" fmla="*/ 825855 h 914274"/>
              <a:gd name="connsiteX2" fmla="*/ 1070787 w 1144038"/>
              <a:gd name="connsiteY2" fmla="*/ 634119 h 914274"/>
              <a:gd name="connsiteX3" fmla="*/ 1133384 w 1144038"/>
              <a:gd name="connsiteY3" fmla="*/ 216936 h 914274"/>
              <a:gd name="connsiteX4" fmla="*/ 902828 w 1144038"/>
              <a:gd name="connsiteY4" fmla="*/ 35967 h 914274"/>
              <a:gd name="connsiteX5" fmla="*/ 362890 w 1144038"/>
              <a:gd name="connsiteY5" fmla="*/ 56968 h 914274"/>
              <a:gd name="connsiteX6" fmla="*/ 2851 w 1144038"/>
              <a:gd name="connsiteY6" fmla="*/ 610585 h 914274"/>
              <a:gd name="connsiteX7" fmla="*/ 486936 w 1144038"/>
              <a:gd name="connsiteY7" fmla="*/ 800067 h 914274"/>
              <a:gd name="connsiteX8" fmla="*/ 550834 w 1144038"/>
              <a:gd name="connsiteY8" fmla="*/ 914274 h 914274"/>
              <a:gd name="connsiteX0" fmla="*/ 550837 w 1144041"/>
              <a:gd name="connsiteY0" fmla="*/ 905437 h 905437"/>
              <a:gd name="connsiteX1" fmla="*/ 765896 w 1144041"/>
              <a:gd name="connsiteY1" fmla="*/ 817018 h 905437"/>
              <a:gd name="connsiteX2" fmla="*/ 1070790 w 1144041"/>
              <a:gd name="connsiteY2" fmla="*/ 625282 h 905437"/>
              <a:gd name="connsiteX3" fmla="*/ 1133387 w 1144041"/>
              <a:gd name="connsiteY3" fmla="*/ 208099 h 905437"/>
              <a:gd name="connsiteX4" fmla="*/ 902831 w 1144041"/>
              <a:gd name="connsiteY4" fmla="*/ 27130 h 905437"/>
              <a:gd name="connsiteX5" fmla="*/ 362893 w 1144041"/>
              <a:gd name="connsiteY5" fmla="*/ 48131 h 905437"/>
              <a:gd name="connsiteX6" fmla="*/ 2854 w 1144041"/>
              <a:gd name="connsiteY6" fmla="*/ 601748 h 905437"/>
              <a:gd name="connsiteX7" fmla="*/ 486939 w 1144041"/>
              <a:gd name="connsiteY7" fmla="*/ 791230 h 905437"/>
              <a:gd name="connsiteX8" fmla="*/ 550837 w 1144041"/>
              <a:gd name="connsiteY8" fmla="*/ 905437 h 905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4041" h="905437">
                <a:moveTo>
                  <a:pt x="550837" y="905437"/>
                </a:moveTo>
                <a:cubicBezTo>
                  <a:pt x="625126" y="903802"/>
                  <a:pt x="679237" y="863710"/>
                  <a:pt x="765896" y="817018"/>
                </a:cubicBezTo>
                <a:cubicBezTo>
                  <a:pt x="852555" y="770326"/>
                  <a:pt x="1009542" y="726768"/>
                  <a:pt x="1070790" y="625282"/>
                </a:cubicBezTo>
                <a:cubicBezTo>
                  <a:pt x="1132038" y="523796"/>
                  <a:pt x="1161380" y="307791"/>
                  <a:pt x="1133387" y="208099"/>
                </a:cubicBezTo>
                <a:cubicBezTo>
                  <a:pt x="1105394" y="108407"/>
                  <a:pt x="1022719" y="53848"/>
                  <a:pt x="902831" y="27130"/>
                </a:cubicBezTo>
                <a:cubicBezTo>
                  <a:pt x="782943" y="412"/>
                  <a:pt x="513213" y="-25440"/>
                  <a:pt x="362893" y="48131"/>
                </a:cubicBezTo>
                <a:cubicBezTo>
                  <a:pt x="212573" y="121702"/>
                  <a:pt x="-28964" y="168558"/>
                  <a:pt x="2854" y="601748"/>
                </a:cubicBezTo>
                <a:cubicBezTo>
                  <a:pt x="40207" y="875873"/>
                  <a:pt x="350499" y="788031"/>
                  <a:pt x="486939" y="791230"/>
                </a:cubicBezTo>
                <a:cubicBezTo>
                  <a:pt x="640409" y="814584"/>
                  <a:pt x="550837" y="905437"/>
                  <a:pt x="550837" y="905437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FB6307F-6A94-41F5-B00A-92BE5D3C7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33803">
            <a:off x="6738158" y="624106"/>
            <a:ext cx="4710726" cy="2337444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5655 w 1248446"/>
              <a:gd name="connsiteY6" fmla="*/ 737211 h 873038"/>
              <a:gd name="connsiteX7" fmla="*/ 628618 w 1248446"/>
              <a:gd name="connsiteY7" fmla="*/ 873038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5655 w 1248446"/>
              <a:gd name="connsiteY6" fmla="*/ 737211 h 873038"/>
              <a:gd name="connsiteX7" fmla="*/ 628618 w 1248446"/>
              <a:gd name="connsiteY7" fmla="*/ 873038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5655 w 1248446"/>
              <a:gd name="connsiteY6" fmla="*/ 737211 h 873038"/>
              <a:gd name="connsiteX7" fmla="*/ 628618 w 1248446"/>
              <a:gd name="connsiteY7" fmla="*/ 873038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5655 w 1248446"/>
              <a:gd name="connsiteY6" fmla="*/ 737211 h 873038"/>
              <a:gd name="connsiteX7" fmla="*/ 628618 w 1248446"/>
              <a:gd name="connsiteY7" fmla="*/ 873038 h 873038"/>
              <a:gd name="connsiteX0" fmla="*/ 623222 w 1217951"/>
              <a:gd name="connsiteY0" fmla="*/ 893096 h 893096"/>
              <a:gd name="connsiteX1" fmla="*/ 815627 w 1217951"/>
              <a:gd name="connsiteY1" fmla="*/ 823182 h 893096"/>
              <a:gd name="connsiteX2" fmla="*/ 1174433 w 1217951"/>
              <a:gd name="connsiteY2" fmla="*/ 650399 h 893096"/>
              <a:gd name="connsiteX3" fmla="*/ 1173386 w 1217951"/>
              <a:gd name="connsiteY3" fmla="*/ 212820 h 893096"/>
              <a:gd name="connsiteX4" fmla="*/ 952921 w 1217951"/>
              <a:gd name="connsiteY4" fmla="*/ 42449 h 893096"/>
              <a:gd name="connsiteX5" fmla="*/ 454058 w 1217951"/>
              <a:gd name="connsiteY5" fmla="*/ 52514 h 893096"/>
              <a:gd name="connsiteX6" fmla="*/ 1906 w 1217951"/>
              <a:gd name="connsiteY6" fmla="*/ 615251 h 893096"/>
              <a:gd name="connsiteX7" fmla="*/ 540259 w 1217951"/>
              <a:gd name="connsiteY7" fmla="*/ 757269 h 893096"/>
              <a:gd name="connsiteX8" fmla="*/ 623222 w 1217951"/>
              <a:gd name="connsiteY8" fmla="*/ 893096 h 893096"/>
              <a:gd name="connsiteX0" fmla="*/ 623222 w 1220978"/>
              <a:gd name="connsiteY0" fmla="*/ 893096 h 893096"/>
              <a:gd name="connsiteX1" fmla="*/ 815627 w 1220978"/>
              <a:gd name="connsiteY1" fmla="*/ 823182 h 893096"/>
              <a:gd name="connsiteX2" fmla="*/ 1174433 w 1220978"/>
              <a:gd name="connsiteY2" fmla="*/ 650399 h 893096"/>
              <a:gd name="connsiteX3" fmla="*/ 1173386 w 1220978"/>
              <a:gd name="connsiteY3" fmla="*/ 212820 h 893096"/>
              <a:gd name="connsiteX4" fmla="*/ 952921 w 1220978"/>
              <a:gd name="connsiteY4" fmla="*/ 42449 h 893096"/>
              <a:gd name="connsiteX5" fmla="*/ 454058 w 1220978"/>
              <a:gd name="connsiteY5" fmla="*/ 52514 h 893096"/>
              <a:gd name="connsiteX6" fmla="*/ 1906 w 1220978"/>
              <a:gd name="connsiteY6" fmla="*/ 615251 h 893096"/>
              <a:gd name="connsiteX7" fmla="*/ 540259 w 1220978"/>
              <a:gd name="connsiteY7" fmla="*/ 757269 h 893096"/>
              <a:gd name="connsiteX8" fmla="*/ 623222 w 1220978"/>
              <a:gd name="connsiteY8" fmla="*/ 893096 h 893096"/>
              <a:gd name="connsiteX0" fmla="*/ 624315 w 1222071"/>
              <a:gd name="connsiteY0" fmla="*/ 871608 h 871608"/>
              <a:gd name="connsiteX1" fmla="*/ 816720 w 1222071"/>
              <a:gd name="connsiteY1" fmla="*/ 801694 h 871608"/>
              <a:gd name="connsiteX2" fmla="*/ 1175526 w 1222071"/>
              <a:gd name="connsiteY2" fmla="*/ 628911 h 871608"/>
              <a:gd name="connsiteX3" fmla="*/ 1174479 w 1222071"/>
              <a:gd name="connsiteY3" fmla="*/ 191332 h 871608"/>
              <a:gd name="connsiteX4" fmla="*/ 954014 w 1222071"/>
              <a:gd name="connsiteY4" fmla="*/ 20961 h 871608"/>
              <a:gd name="connsiteX5" fmla="*/ 455151 w 1222071"/>
              <a:gd name="connsiteY5" fmla="*/ 31026 h 871608"/>
              <a:gd name="connsiteX6" fmla="*/ 2999 w 1222071"/>
              <a:gd name="connsiteY6" fmla="*/ 593763 h 871608"/>
              <a:gd name="connsiteX7" fmla="*/ 541352 w 1222071"/>
              <a:gd name="connsiteY7" fmla="*/ 735781 h 871608"/>
              <a:gd name="connsiteX8" fmla="*/ 624315 w 1222071"/>
              <a:gd name="connsiteY8" fmla="*/ 871608 h 871608"/>
              <a:gd name="connsiteX0" fmla="*/ 624980 w 1222736"/>
              <a:gd name="connsiteY0" fmla="*/ 870777 h 870777"/>
              <a:gd name="connsiteX1" fmla="*/ 817385 w 1222736"/>
              <a:gd name="connsiteY1" fmla="*/ 800863 h 870777"/>
              <a:gd name="connsiteX2" fmla="*/ 1176191 w 1222736"/>
              <a:gd name="connsiteY2" fmla="*/ 628080 h 870777"/>
              <a:gd name="connsiteX3" fmla="*/ 1175144 w 1222736"/>
              <a:gd name="connsiteY3" fmla="*/ 190501 h 870777"/>
              <a:gd name="connsiteX4" fmla="*/ 954679 w 1222736"/>
              <a:gd name="connsiteY4" fmla="*/ 20130 h 870777"/>
              <a:gd name="connsiteX5" fmla="*/ 414382 w 1222736"/>
              <a:gd name="connsiteY5" fmla="*/ 31976 h 870777"/>
              <a:gd name="connsiteX6" fmla="*/ 3664 w 1222736"/>
              <a:gd name="connsiteY6" fmla="*/ 592932 h 870777"/>
              <a:gd name="connsiteX7" fmla="*/ 542017 w 1222736"/>
              <a:gd name="connsiteY7" fmla="*/ 734950 h 870777"/>
              <a:gd name="connsiteX8" fmla="*/ 624980 w 1222736"/>
              <a:gd name="connsiteY8" fmla="*/ 870777 h 870777"/>
              <a:gd name="connsiteX0" fmla="*/ 624943 w 1222699"/>
              <a:gd name="connsiteY0" fmla="*/ 884146 h 884146"/>
              <a:gd name="connsiteX1" fmla="*/ 817348 w 1222699"/>
              <a:gd name="connsiteY1" fmla="*/ 814232 h 884146"/>
              <a:gd name="connsiteX2" fmla="*/ 1176154 w 1222699"/>
              <a:gd name="connsiteY2" fmla="*/ 641449 h 884146"/>
              <a:gd name="connsiteX3" fmla="*/ 1175107 w 1222699"/>
              <a:gd name="connsiteY3" fmla="*/ 203870 h 884146"/>
              <a:gd name="connsiteX4" fmla="*/ 954642 w 1222699"/>
              <a:gd name="connsiteY4" fmla="*/ 33499 h 884146"/>
              <a:gd name="connsiteX5" fmla="*/ 414345 w 1222699"/>
              <a:gd name="connsiteY5" fmla="*/ 45345 h 884146"/>
              <a:gd name="connsiteX6" fmla="*/ 3627 w 1222699"/>
              <a:gd name="connsiteY6" fmla="*/ 606301 h 884146"/>
              <a:gd name="connsiteX7" fmla="*/ 541980 w 1222699"/>
              <a:gd name="connsiteY7" fmla="*/ 748319 h 884146"/>
              <a:gd name="connsiteX8" fmla="*/ 624943 w 1222699"/>
              <a:gd name="connsiteY8" fmla="*/ 884146 h 884146"/>
              <a:gd name="connsiteX0" fmla="*/ 623477 w 1218278"/>
              <a:gd name="connsiteY0" fmla="*/ 904314 h 904314"/>
              <a:gd name="connsiteX1" fmla="*/ 815882 w 1218278"/>
              <a:gd name="connsiteY1" fmla="*/ 834400 h 904314"/>
              <a:gd name="connsiteX2" fmla="*/ 1174688 w 1218278"/>
              <a:gd name="connsiteY2" fmla="*/ 661617 h 904314"/>
              <a:gd name="connsiteX3" fmla="*/ 1173641 w 1218278"/>
              <a:gd name="connsiteY3" fmla="*/ 224038 h 904314"/>
              <a:gd name="connsiteX4" fmla="*/ 951744 w 1218278"/>
              <a:gd name="connsiteY4" fmla="*/ 29185 h 904314"/>
              <a:gd name="connsiteX5" fmla="*/ 412879 w 1218278"/>
              <a:gd name="connsiteY5" fmla="*/ 65513 h 904314"/>
              <a:gd name="connsiteX6" fmla="*/ 2161 w 1218278"/>
              <a:gd name="connsiteY6" fmla="*/ 626469 h 904314"/>
              <a:gd name="connsiteX7" fmla="*/ 540514 w 1218278"/>
              <a:gd name="connsiteY7" fmla="*/ 768487 h 904314"/>
              <a:gd name="connsiteX8" fmla="*/ 623477 w 1218278"/>
              <a:gd name="connsiteY8" fmla="*/ 904314 h 904314"/>
              <a:gd name="connsiteX0" fmla="*/ 630807 w 1225608"/>
              <a:gd name="connsiteY0" fmla="*/ 904314 h 904314"/>
              <a:gd name="connsiteX1" fmla="*/ 823212 w 1225608"/>
              <a:gd name="connsiteY1" fmla="*/ 834400 h 904314"/>
              <a:gd name="connsiteX2" fmla="*/ 1182018 w 1225608"/>
              <a:gd name="connsiteY2" fmla="*/ 661617 h 904314"/>
              <a:gd name="connsiteX3" fmla="*/ 1180971 w 1225608"/>
              <a:gd name="connsiteY3" fmla="*/ 224038 h 904314"/>
              <a:gd name="connsiteX4" fmla="*/ 959074 w 1225608"/>
              <a:gd name="connsiteY4" fmla="*/ 29185 h 904314"/>
              <a:gd name="connsiteX5" fmla="*/ 420209 w 1225608"/>
              <a:gd name="connsiteY5" fmla="*/ 65513 h 904314"/>
              <a:gd name="connsiteX6" fmla="*/ 9491 w 1225608"/>
              <a:gd name="connsiteY6" fmla="*/ 626469 h 904314"/>
              <a:gd name="connsiteX7" fmla="*/ 547844 w 1225608"/>
              <a:gd name="connsiteY7" fmla="*/ 768487 h 904314"/>
              <a:gd name="connsiteX8" fmla="*/ 630807 w 1225608"/>
              <a:gd name="connsiteY8" fmla="*/ 904314 h 904314"/>
              <a:gd name="connsiteX0" fmla="*/ 631450 w 1226251"/>
              <a:gd name="connsiteY0" fmla="*/ 896948 h 896948"/>
              <a:gd name="connsiteX1" fmla="*/ 823855 w 1226251"/>
              <a:gd name="connsiteY1" fmla="*/ 827034 h 896948"/>
              <a:gd name="connsiteX2" fmla="*/ 1182661 w 1226251"/>
              <a:gd name="connsiteY2" fmla="*/ 654251 h 896948"/>
              <a:gd name="connsiteX3" fmla="*/ 1181614 w 1226251"/>
              <a:gd name="connsiteY3" fmla="*/ 216672 h 896948"/>
              <a:gd name="connsiteX4" fmla="*/ 959717 w 1226251"/>
              <a:gd name="connsiteY4" fmla="*/ 21819 h 896948"/>
              <a:gd name="connsiteX5" fmla="*/ 420852 w 1226251"/>
              <a:gd name="connsiteY5" fmla="*/ 58147 h 896948"/>
              <a:gd name="connsiteX6" fmla="*/ 10134 w 1226251"/>
              <a:gd name="connsiteY6" fmla="*/ 619103 h 896948"/>
              <a:gd name="connsiteX7" fmla="*/ 548487 w 1226251"/>
              <a:gd name="connsiteY7" fmla="*/ 761121 h 896948"/>
              <a:gd name="connsiteX8" fmla="*/ 631450 w 1226251"/>
              <a:gd name="connsiteY8" fmla="*/ 896948 h 896948"/>
              <a:gd name="connsiteX0" fmla="*/ 631450 w 1240153"/>
              <a:gd name="connsiteY0" fmla="*/ 896948 h 896948"/>
              <a:gd name="connsiteX1" fmla="*/ 823855 w 1240153"/>
              <a:gd name="connsiteY1" fmla="*/ 827034 h 896948"/>
              <a:gd name="connsiteX2" fmla="*/ 1182661 w 1240153"/>
              <a:gd name="connsiteY2" fmla="*/ 654251 h 896948"/>
              <a:gd name="connsiteX3" fmla="*/ 1217456 w 1240153"/>
              <a:gd name="connsiteY3" fmla="*/ 220742 h 896948"/>
              <a:gd name="connsiteX4" fmla="*/ 959717 w 1240153"/>
              <a:gd name="connsiteY4" fmla="*/ 21819 h 896948"/>
              <a:gd name="connsiteX5" fmla="*/ 420852 w 1240153"/>
              <a:gd name="connsiteY5" fmla="*/ 58147 h 896948"/>
              <a:gd name="connsiteX6" fmla="*/ 10134 w 1240153"/>
              <a:gd name="connsiteY6" fmla="*/ 619103 h 896948"/>
              <a:gd name="connsiteX7" fmla="*/ 548487 w 1240153"/>
              <a:gd name="connsiteY7" fmla="*/ 761121 h 896948"/>
              <a:gd name="connsiteX8" fmla="*/ 631450 w 1240153"/>
              <a:gd name="connsiteY8" fmla="*/ 896948 h 896948"/>
              <a:gd name="connsiteX0" fmla="*/ 631450 w 1262945"/>
              <a:gd name="connsiteY0" fmla="*/ 896948 h 896948"/>
              <a:gd name="connsiteX1" fmla="*/ 823855 w 1262945"/>
              <a:gd name="connsiteY1" fmla="*/ 827034 h 896948"/>
              <a:gd name="connsiteX2" fmla="*/ 1182661 w 1262945"/>
              <a:gd name="connsiteY2" fmla="*/ 654251 h 896948"/>
              <a:gd name="connsiteX3" fmla="*/ 1247134 w 1262945"/>
              <a:gd name="connsiteY3" fmla="*/ 220869 h 896948"/>
              <a:gd name="connsiteX4" fmla="*/ 959717 w 1262945"/>
              <a:gd name="connsiteY4" fmla="*/ 21819 h 896948"/>
              <a:gd name="connsiteX5" fmla="*/ 420852 w 1262945"/>
              <a:gd name="connsiteY5" fmla="*/ 58147 h 896948"/>
              <a:gd name="connsiteX6" fmla="*/ 10134 w 1262945"/>
              <a:gd name="connsiteY6" fmla="*/ 619103 h 896948"/>
              <a:gd name="connsiteX7" fmla="*/ 548487 w 1262945"/>
              <a:gd name="connsiteY7" fmla="*/ 761121 h 896948"/>
              <a:gd name="connsiteX8" fmla="*/ 631450 w 1262945"/>
              <a:gd name="connsiteY8" fmla="*/ 896948 h 896948"/>
              <a:gd name="connsiteX0" fmla="*/ 631450 w 1268586"/>
              <a:gd name="connsiteY0" fmla="*/ 896948 h 896948"/>
              <a:gd name="connsiteX1" fmla="*/ 823855 w 1268586"/>
              <a:gd name="connsiteY1" fmla="*/ 827034 h 896948"/>
              <a:gd name="connsiteX2" fmla="*/ 1200296 w 1268586"/>
              <a:gd name="connsiteY2" fmla="*/ 651389 h 896948"/>
              <a:gd name="connsiteX3" fmla="*/ 1247134 w 1268586"/>
              <a:gd name="connsiteY3" fmla="*/ 220869 h 896948"/>
              <a:gd name="connsiteX4" fmla="*/ 959717 w 1268586"/>
              <a:gd name="connsiteY4" fmla="*/ 21819 h 896948"/>
              <a:gd name="connsiteX5" fmla="*/ 420852 w 1268586"/>
              <a:gd name="connsiteY5" fmla="*/ 58147 h 896948"/>
              <a:gd name="connsiteX6" fmla="*/ 10134 w 1268586"/>
              <a:gd name="connsiteY6" fmla="*/ 619103 h 896948"/>
              <a:gd name="connsiteX7" fmla="*/ 548487 w 1268586"/>
              <a:gd name="connsiteY7" fmla="*/ 761121 h 896948"/>
              <a:gd name="connsiteX8" fmla="*/ 631450 w 1268586"/>
              <a:gd name="connsiteY8" fmla="*/ 896948 h 896948"/>
              <a:gd name="connsiteX0" fmla="*/ 631450 w 1268586"/>
              <a:gd name="connsiteY0" fmla="*/ 896948 h 896948"/>
              <a:gd name="connsiteX1" fmla="*/ 823855 w 1268586"/>
              <a:gd name="connsiteY1" fmla="*/ 827034 h 896948"/>
              <a:gd name="connsiteX2" fmla="*/ 1200296 w 1268586"/>
              <a:gd name="connsiteY2" fmla="*/ 651389 h 896948"/>
              <a:gd name="connsiteX3" fmla="*/ 1247134 w 1268586"/>
              <a:gd name="connsiteY3" fmla="*/ 220869 h 896948"/>
              <a:gd name="connsiteX4" fmla="*/ 959717 w 1268586"/>
              <a:gd name="connsiteY4" fmla="*/ 21819 h 896948"/>
              <a:gd name="connsiteX5" fmla="*/ 420852 w 1268586"/>
              <a:gd name="connsiteY5" fmla="*/ 58147 h 896948"/>
              <a:gd name="connsiteX6" fmla="*/ 10134 w 1268586"/>
              <a:gd name="connsiteY6" fmla="*/ 619103 h 896948"/>
              <a:gd name="connsiteX7" fmla="*/ 548487 w 1268586"/>
              <a:gd name="connsiteY7" fmla="*/ 761121 h 896948"/>
              <a:gd name="connsiteX8" fmla="*/ 631450 w 1268586"/>
              <a:gd name="connsiteY8" fmla="*/ 896948 h 896948"/>
              <a:gd name="connsiteX0" fmla="*/ 631450 w 1268586"/>
              <a:gd name="connsiteY0" fmla="*/ 896948 h 896948"/>
              <a:gd name="connsiteX1" fmla="*/ 823855 w 1268586"/>
              <a:gd name="connsiteY1" fmla="*/ 827034 h 896948"/>
              <a:gd name="connsiteX2" fmla="*/ 1200296 w 1268586"/>
              <a:gd name="connsiteY2" fmla="*/ 651389 h 896948"/>
              <a:gd name="connsiteX3" fmla="*/ 1247134 w 1268586"/>
              <a:gd name="connsiteY3" fmla="*/ 220869 h 896948"/>
              <a:gd name="connsiteX4" fmla="*/ 959717 w 1268586"/>
              <a:gd name="connsiteY4" fmla="*/ 21819 h 896948"/>
              <a:gd name="connsiteX5" fmla="*/ 420852 w 1268586"/>
              <a:gd name="connsiteY5" fmla="*/ 58147 h 896948"/>
              <a:gd name="connsiteX6" fmla="*/ 10134 w 1268586"/>
              <a:gd name="connsiteY6" fmla="*/ 619103 h 896948"/>
              <a:gd name="connsiteX7" fmla="*/ 543467 w 1268586"/>
              <a:gd name="connsiteY7" fmla="*/ 776764 h 896948"/>
              <a:gd name="connsiteX8" fmla="*/ 631450 w 1268586"/>
              <a:gd name="connsiteY8" fmla="*/ 896948 h 896948"/>
              <a:gd name="connsiteX0" fmla="*/ 613559 w 1250695"/>
              <a:gd name="connsiteY0" fmla="*/ 904135 h 904135"/>
              <a:gd name="connsiteX1" fmla="*/ 805964 w 1250695"/>
              <a:gd name="connsiteY1" fmla="*/ 834221 h 904135"/>
              <a:gd name="connsiteX2" fmla="*/ 1182405 w 1250695"/>
              <a:gd name="connsiteY2" fmla="*/ 658576 h 904135"/>
              <a:gd name="connsiteX3" fmla="*/ 1229243 w 1250695"/>
              <a:gd name="connsiteY3" fmla="*/ 228056 h 904135"/>
              <a:gd name="connsiteX4" fmla="*/ 941826 w 1250695"/>
              <a:gd name="connsiteY4" fmla="*/ 29006 h 904135"/>
              <a:gd name="connsiteX5" fmla="*/ 402961 w 1250695"/>
              <a:gd name="connsiteY5" fmla="*/ 65334 h 904135"/>
              <a:gd name="connsiteX6" fmla="*/ 9878 w 1250695"/>
              <a:gd name="connsiteY6" fmla="*/ 623429 h 904135"/>
              <a:gd name="connsiteX7" fmla="*/ 525576 w 1250695"/>
              <a:gd name="connsiteY7" fmla="*/ 783951 h 904135"/>
              <a:gd name="connsiteX8" fmla="*/ 613559 w 1250695"/>
              <a:gd name="connsiteY8" fmla="*/ 904135 h 904135"/>
              <a:gd name="connsiteX0" fmla="*/ 606265 w 1243401"/>
              <a:gd name="connsiteY0" fmla="*/ 904135 h 904135"/>
              <a:gd name="connsiteX1" fmla="*/ 798670 w 1243401"/>
              <a:gd name="connsiteY1" fmla="*/ 834221 h 904135"/>
              <a:gd name="connsiteX2" fmla="*/ 1175111 w 1243401"/>
              <a:gd name="connsiteY2" fmla="*/ 658576 h 904135"/>
              <a:gd name="connsiteX3" fmla="*/ 1221949 w 1243401"/>
              <a:gd name="connsiteY3" fmla="*/ 228056 h 904135"/>
              <a:gd name="connsiteX4" fmla="*/ 934532 w 1243401"/>
              <a:gd name="connsiteY4" fmla="*/ 29006 h 904135"/>
              <a:gd name="connsiteX5" fmla="*/ 395667 w 1243401"/>
              <a:gd name="connsiteY5" fmla="*/ 65334 h 904135"/>
              <a:gd name="connsiteX6" fmla="*/ 2584 w 1243401"/>
              <a:gd name="connsiteY6" fmla="*/ 623429 h 904135"/>
              <a:gd name="connsiteX7" fmla="*/ 518282 w 1243401"/>
              <a:gd name="connsiteY7" fmla="*/ 783951 h 904135"/>
              <a:gd name="connsiteX8" fmla="*/ 606265 w 1243401"/>
              <a:gd name="connsiteY8" fmla="*/ 904135 h 904135"/>
              <a:gd name="connsiteX0" fmla="*/ 606265 w 1243401"/>
              <a:gd name="connsiteY0" fmla="*/ 904135 h 904135"/>
              <a:gd name="connsiteX1" fmla="*/ 798670 w 1243401"/>
              <a:gd name="connsiteY1" fmla="*/ 834221 h 904135"/>
              <a:gd name="connsiteX2" fmla="*/ 1175111 w 1243401"/>
              <a:gd name="connsiteY2" fmla="*/ 658576 h 904135"/>
              <a:gd name="connsiteX3" fmla="*/ 1221949 w 1243401"/>
              <a:gd name="connsiteY3" fmla="*/ 228056 h 904135"/>
              <a:gd name="connsiteX4" fmla="*/ 934532 w 1243401"/>
              <a:gd name="connsiteY4" fmla="*/ 29006 h 904135"/>
              <a:gd name="connsiteX5" fmla="*/ 395667 w 1243401"/>
              <a:gd name="connsiteY5" fmla="*/ 65334 h 904135"/>
              <a:gd name="connsiteX6" fmla="*/ 2584 w 1243401"/>
              <a:gd name="connsiteY6" fmla="*/ 623429 h 904135"/>
              <a:gd name="connsiteX7" fmla="*/ 518282 w 1243401"/>
              <a:gd name="connsiteY7" fmla="*/ 783951 h 904135"/>
              <a:gd name="connsiteX8" fmla="*/ 606265 w 1243401"/>
              <a:gd name="connsiteY8" fmla="*/ 904135 h 904135"/>
              <a:gd name="connsiteX0" fmla="*/ 606377 w 1243513"/>
              <a:gd name="connsiteY0" fmla="*/ 899488 h 899488"/>
              <a:gd name="connsiteX1" fmla="*/ 798782 w 1243513"/>
              <a:gd name="connsiteY1" fmla="*/ 829574 h 899488"/>
              <a:gd name="connsiteX2" fmla="*/ 1175223 w 1243513"/>
              <a:gd name="connsiteY2" fmla="*/ 653929 h 899488"/>
              <a:gd name="connsiteX3" fmla="*/ 1222061 w 1243513"/>
              <a:gd name="connsiteY3" fmla="*/ 223409 h 899488"/>
              <a:gd name="connsiteX4" fmla="*/ 934644 w 1243513"/>
              <a:gd name="connsiteY4" fmla="*/ 24359 h 899488"/>
              <a:gd name="connsiteX5" fmla="*/ 395779 w 1243513"/>
              <a:gd name="connsiteY5" fmla="*/ 60687 h 899488"/>
              <a:gd name="connsiteX6" fmla="*/ 2696 w 1243513"/>
              <a:gd name="connsiteY6" fmla="*/ 618782 h 899488"/>
              <a:gd name="connsiteX7" fmla="*/ 518394 w 1243513"/>
              <a:gd name="connsiteY7" fmla="*/ 779304 h 899488"/>
              <a:gd name="connsiteX8" fmla="*/ 606377 w 1243513"/>
              <a:gd name="connsiteY8" fmla="*/ 899488 h 899488"/>
              <a:gd name="connsiteX0" fmla="*/ 583723 w 1243513"/>
              <a:gd name="connsiteY0" fmla="*/ 917993 h 917993"/>
              <a:gd name="connsiteX1" fmla="*/ 798782 w 1243513"/>
              <a:gd name="connsiteY1" fmla="*/ 829574 h 917993"/>
              <a:gd name="connsiteX2" fmla="*/ 1175223 w 1243513"/>
              <a:gd name="connsiteY2" fmla="*/ 653929 h 917993"/>
              <a:gd name="connsiteX3" fmla="*/ 1222061 w 1243513"/>
              <a:gd name="connsiteY3" fmla="*/ 223409 h 917993"/>
              <a:gd name="connsiteX4" fmla="*/ 934644 w 1243513"/>
              <a:gd name="connsiteY4" fmla="*/ 24359 h 917993"/>
              <a:gd name="connsiteX5" fmla="*/ 395779 w 1243513"/>
              <a:gd name="connsiteY5" fmla="*/ 60687 h 917993"/>
              <a:gd name="connsiteX6" fmla="*/ 2696 w 1243513"/>
              <a:gd name="connsiteY6" fmla="*/ 618782 h 917993"/>
              <a:gd name="connsiteX7" fmla="*/ 518394 w 1243513"/>
              <a:gd name="connsiteY7" fmla="*/ 779304 h 917993"/>
              <a:gd name="connsiteX8" fmla="*/ 583723 w 1243513"/>
              <a:gd name="connsiteY8" fmla="*/ 917993 h 917993"/>
              <a:gd name="connsiteX0" fmla="*/ 583723 w 1243513"/>
              <a:gd name="connsiteY0" fmla="*/ 917993 h 917993"/>
              <a:gd name="connsiteX1" fmla="*/ 798782 w 1243513"/>
              <a:gd name="connsiteY1" fmla="*/ 829574 h 917993"/>
              <a:gd name="connsiteX2" fmla="*/ 1175223 w 1243513"/>
              <a:gd name="connsiteY2" fmla="*/ 653929 h 917993"/>
              <a:gd name="connsiteX3" fmla="*/ 1222061 w 1243513"/>
              <a:gd name="connsiteY3" fmla="*/ 223409 h 917993"/>
              <a:gd name="connsiteX4" fmla="*/ 934644 w 1243513"/>
              <a:gd name="connsiteY4" fmla="*/ 24359 h 917993"/>
              <a:gd name="connsiteX5" fmla="*/ 395779 w 1243513"/>
              <a:gd name="connsiteY5" fmla="*/ 60687 h 917993"/>
              <a:gd name="connsiteX6" fmla="*/ 2696 w 1243513"/>
              <a:gd name="connsiteY6" fmla="*/ 618782 h 917993"/>
              <a:gd name="connsiteX7" fmla="*/ 519825 w 1243513"/>
              <a:gd name="connsiteY7" fmla="*/ 803786 h 917993"/>
              <a:gd name="connsiteX8" fmla="*/ 583723 w 1243513"/>
              <a:gd name="connsiteY8" fmla="*/ 917993 h 917993"/>
              <a:gd name="connsiteX0" fmla="*/ 583723 w 1243513"/>
              <a:gd name="connsiteY0" fmla="*/ 917993 h 917993"/>
              <a:gd name="connsiteX1" fmla="*/ 798782 w 1243513"/>
              <a:gd name="connsiteY1" fmla="*/ 829574 h 917993"/>
              <a:gd name="connsiteX2" fmla="*/ 1175223 w 1243513"/>
              <a:gd name="connsiteY2" fmla="*/ 653929 h 917993"/>
              <a:gd name="connsiteX3" fmla="*/ 1222061 w 1243513"/>
              <a:gd name="connsiteY3" fmla="*/ 223409 h 917993"/>
              <a:gd name="connsiteX4" fmla="*/ 934644 w 1243513"/>
              <a:gd name="connsiteY4" fmla="*/ 24359 h 917993"/>
              <a:gd name="connsiteX5" fmla="*/ 395779 w 1243513"/>
              <a:gd name="connsiteY5" fmla="*/ 60687 h 917993"/>
              <a:gd name="connsiteX6" fmla="*/ 2696 w 1243513"/>
              <a:gd name="connsiteY6" fmla="*/ 618782 h 917993"/>
              <a:gd name="connsiteX7" fmla="*/ 519825 w 1243513"/>
              <a:gd name="connsiteY7" fmla="*/ 803786 h 917993"/>
              <a:gd name="connsiteX8" fmla="*/ 583723 w 1243513"/>
              <a:gd name="connsiteY8" fmla="*/ 917993 h 917993"/>
              <a:gd name="connsiteX0" fmla="*/ 583723 w 1232641"/>
              <a:gd name="connsiteY0" fmla="*/ 917993 h 917993"/>
              <a:gd name="connsiteX1" fmla="*/ 798782 w 1232641"/>
              <a:gd name="connsiteY1" fmla="*/ 829574 h 917993"/>
              <a:gd name="connsiteX2" fmla="*/ 1134836 w 1232641"/>
              <a:gd name="connsiteY2" fmla="*/ 659403 h 917993"/>
              <a:gd name="connsiteX3" fmla="*/ 1222061 w 1232641"/>
              <a:gd name="connsiteY3" fmla="*/ 223409 h 917993"/>
              <a:gd name="connsiteX4" fmla="*/ 934644 w 1232641"/>
              <a:gd name="connsiteY4" fmla="*/ 24359 h 917993"/>
              <a:gd name="connsiteX5" fmla="*/ 395779 w 1232641"/>
              <a:gd name="connsiteY5" fmla="*/ 60687 h 917993"/>
              <a:gd name="connsiteX6" fmla="*/ 2696 w 1232641"/>
              <a:gd name="connsiteY6" fmla="*/ 618782 h 917993"/>
              <a:gd name="connsiteX7" fmla="*/ 519825 w 1232641"/>
              <a:gd name="connsiteY7" fmla="*/ 803786 h 917993"/>
              <a:gd name="connsiteX8" fmla="*/ 583723 w 1232641"/>
              <a:gd name="connsiteY8" fmla="*/ 917993 h 917993"/>
              <a:gd name="connsiteX0" fmla="*/ 583723 w 1187264"/>
              <a:gd name="connsiteY0" fmla="*/ 917993 h 917993"/>
              <a:gd name="connsiteX1" fmla="*/ 798782 w 1187264"/>
              <a:gd name="connsiteY1" fmla="*/ 829574 h 917993"/>
              <a:gd name="connsiteX2" fmla="*/ 1134836 w 1187264"/>
              <a:gd name="connsiteY2" fmla="*/ 659403 h 917993"/>
              <a:gd name="connsiteX3" fmla="*/ 1166273 w 1187264"/>
              <a:gd name="connsiteY3" fmla="*/ 220655 h 917993"/>
              <a:gd name="connsiteX4" fmla="*/ 934644 w 1187264"/>
              <a:gd name="connsiteY4" fmla="*/ 24359 h 917993"/>
              <a:gd name="connsiteX5" fmla="*/ 395779 w 1187264"/>
              <a:gd name="connsiteY5" fmla="*/ 60687 h 917993"/>
              <a:gd name="connsiteX6" fmla="*/ 2696 w 1187264"/>
              <a:gd name="connsiteY6" fmla="*/ 618782 h 917993"/>
              <a:gd name="connsiteX7" fmla="*/ 519825 w 1187264"/>
              <a:gd name="connsiteY7" fmla="*/ 803786 h 917993"/>
              <a:gd name="connsiteX8" fmla="*/ 583723 w 1187264"/>
              <a:gd name="connsiteY8" fmla="*/ 917993 h 917993"/>
              <a:gd name="connsiteX0" fmla="*/ 583723 w 1177003"/>
              <a:gd name="connsiteY0" fmla="*/ 917993 h 917993"/>
              <a:gd name="connsiteX1" fmla="*/ 798782 w 1177003"/>
              <a:gd name="connsiteY1" fmla="*/ 829574 h 917993"/>
              <a:gd name="connsiteX2" fmla="*/ 1103676 w 1177003"/>
              <a:gd name="connsiteY2" fmla="*/ 637838 h 917993"/>
              <a:gd name="connsiteX3" fmla="*/ 1166273 w 1177003"/>
              <a:gd name="connsiteY3" fmla="*/ 220655 h 917993"/>
              <a:gd name="connsiteX4" fmla="*/ 934644 w 1177003"/>
              <a:gd name="connsiteY4" fmla="*/ 24359 h 917993"/>
              <a:gd name="connsiteX5" fmla="*/ 395779 w 1177003"/>
              <a:gd name="connsiteY5" fmla="*/ 60687 h 917993"/>
              <a:gd name="connsiteX6" fmla="*/ 2696 w 1177003"/>
              <a:gd name="connsiteY6" fmla="*/ 618782 h 917993"/>
              <a:gd name="connsiteX7" fmla="*/ 519825 w 1177003"/>
              <a:gd name="connsiteY7" fmla="*/ 803786 h 917993"/>
              <a:gd name="connsiteX8" fmla="*/ 583723 w 1177003"/>
              <a:gd name="connsiteY8" fmla="*/ 917993 h 917993"/>
              <a:gd name="connsiteX0" fmla="*/ 583613 w 1176817"/>
              <a:gd name="connsiteY0" fmla="*/ 914581 h 914581"/>
              <a:gd name="connsiteX1" fmla="*/ 798672 w 1176817"/>
              <a:gd name="connsiteY1" fmla="*/ 826162 h 914581"/>
              <a:gd name="connsiteX2" fmla="*/ 1103566 w 1176817"/>
              <a:gd name="connsiteY2" fmla="*/ 634426 h 914581"/>
              <a:gd name="connsiteX3" fmla="*/ 1166163 w 1176817"/>
              <a:gd name="connsiteY3" fmla="*/ 217243 h 914581"/>
              <a:gd name="connsiteX4" fmla="*/ 935607 w 1176817"/>
              <a:gd name="connsiteY4" fmla="*/ 36274 h 914581"/>
              <a:gd name="connsiteX5" fmla="*/ 395669 w 1176817"/>
              <a:gd name="connsiteY5" fmla="*/ 57275 h 914581"/>
              <a:gd name="connsiteX6" fmla="*/ 2586 w 1176817"/>
              <a:gd name="connsiteY6" fmla="*/ 615370 h 914581"/>
              <a:gd name="connsiteX7" fmla="*/ 519715 w 1176817"/>
              <a:gd name="connsiteY7" fmla="*/ 800374 h 914581"/>
              <a:gd name="connsiteX8" fmla="*/ 583613 w 1176817"/>
              <a:gd name="connsiteY8" fmla="*/ 914581 h 914581"/>
              <a:gd name="connsiteX0" fmla="*/ 583613 w 1176817"/>
              <a:gd name="connsiteY0" fmla="*/ 914581 h 914581"/>
              <a:gd name="connsiteX1" fmla="*/ 798672 w 1176817"/>
              <a:gd name="connsiteY1" fmla="*/ 826162 h 914581"/>
              <a:gd name="connsiteX2" fmla="*/ 1103566 w 1176817"/>
              <a:gd name="connsiteY2" fmla="*/ 634426 h 914581"/>
              <a:gd name="connsiteX3" fmla="*/ 1166163 w 1176817"/>
              <a:gd name="connsiteY3" fmla="*/ 217243 h 914581"/>
              <a:gd name="connsiteX4" fmla="*/ 935607 w 1176817"/>
              <a:gd name="connsiteY4" fmla="*/ 36274 h 914581"/>
              <a:gd name="connsiteX5" fmla="*/ 395669 w 1176817"/>
              <a:gd name="connsiteY5" fmla="*/ 57275 h 914581"/>
              <a:gd name="connsiteX6" fmla="*/ 2586 w 1176817"/>
              <a:gd name="connsiteY6" fmla="*/ 615370 h 914581"/>
              <a:gd name="connsiteX7" fmla="*/ 519715 w 1176817"/>
              <a:gd name="connsiteY7" fmla="*/ 800374 h 914581"/>
              <a:gd name="connsiteX8" fmla="*/ 583613 w 1176817"/>
              <a:gd name="connsiteY8" fmla="*/ 914581 h 914581"/>
              <a:gd name="connsiteX0" fmla="*/ 583729 w 1176933"/>
              <a:gd name="connsiteY0" fmla="*/ 903086 h 903086"/>
              <a:gd name="connsiteX1" fmla="*/ 798788 w 1176933"/>
              <a:gd name="connsiteY1" fmla="*/ 814667 h 903086"/>
              <a:gd name="connsiteX2" fmla="*/ 1103682 w 1176933"/>
              <a:gd name="connsiteY2" fmla="*/ 622931 h 903086"/>
              <a:gd name="connsiteX3" fmla="*/ 1166279 w 1176933"/>
              <a:gd name="connsiteY3" fmla="*/ 205748 h 903086"/>
              <a:gd name="connsiteX4" fmla="*/ 935723 w 1176933"/>
              <a:gd name="connsiteY4" fmla="*/ 24779 h 903086"/>
              <a:gd name="connsiteX5" fmla="*/ 395785 w 1176933"/>
              <a:gd name="connsiteY5" fmla="*/ 45780 h 903086"/>
              <a:gd name="connsiteX6" fmla="*/ 2702 w 1176933"/>
              <a:gd name="connsiteY6" fmla="*/ 603875 h 903086"/>
              <a:gd name="connsiteX7" fmla="*/ 519831 w 1176933"/>
              <a:gd name="connsiteY7" fmla="*/ 788879 h 903086"/>
              <a:gd name="connsiteX8" fmla="*/ 583729 w 1176933"/>
              <a:gd name="connsiteY8" fmla="*/ 903086 h 903086"/>
              <a:gd name="connsiteX0" fmla="*/ 550834 w 1144038"/>
              <a:gd name="connsiteY0" fmla="*/ 914274 h 914274"/>
              <a:gd name="connsiteX1" fmla="*/ 765893 w 1144038"/>
              <a:gd name="connsiteY1" fmla="*/ 825855 h 914274"/>
              <a:gd name="connsiteX2" fmla="*/ 1070787 w 1144038"/>
              <a:gd name="connsiteY2" fmla="*/ 634119 h 914274"/>
              <a:gd name="connsiteX3" fmla="*/ 1133384 w 1144038"/>
              <a:gd name="connsiteY3" fmla="*/ 216936 h 914274"/>
              <a:gd name="connsiteX4" fmla="*/ 902828 w 1144038"/>
              <a:gd name="connsiteY4" fmla="*/ 35967 h 914274"/>
              <a:gd name="connsiteX5" fmla="*/ 362890 w 1144038"/>
              <a:gd name="connsiteY5" fmla="*/ 56968 h 914274"/>
              <a:gd name="connsiteX6" fmla="*/ 2851 w 1144038"/>
              <a:gd name="connsiteY6" fmla="*/ 610585 h 914274"/>
              <a:gd name="connsiteX7" fmla="*/ 486936 w 1144038"/>
              <a:gd name="connsiteY7" fmla="*/ 800067 h 914274"/>
              <a:gd name="connsiteX8" fmla="*/ 550834 w 1144038"/>
              <a:gd name="connsiteY8" fmla="*/ 914274 h 914274"/>
              <a:gd name="connsiteX0" fmla="*/ 550834 w 1144038"/>
              <a:gd name="connsiteY0" fmla="*/ 914274 h 914274"/>
              <a:gd name="connsiteX1" fmla="*/ 765893 w 1144038"/>
              <a:gd name="connsiteY1" fmla="*/ 825855 h 914274"/>
              <a:gd name="connsiteX2" fmla="*/ 1070787 w 1144038"/>
              <a:gd name="connsiteY2" fmla="*/ 634119 h 914274"/>
              <a:gd name="connsiteX3" fmla="*/ 1133384 w 1144038"/>
              <a:gd name="connsiteY3" fmla="*/ 216936 h 914274"/>
              <a:gd name="connsiteX4" fmla="*/ 902828 w 1144038"/>
              <a:gd name="connsiteY4" fmla="*/ 35967 h 914274"/>
              <a:gd name="connsiteX5" fmla="*/ 362890 w 1144038"/>
              <a:gd name="connsiteY5" fmla="*/ 56968 h 914274"/>
              <a:gd name="connsiteX6" fmla="*/ 2851 w 1144038"/>
              <a:gd name="connsiteY6" fmla="*/ 610585 h 914274"/>
              <a:gd name="connsiteX7" fmla="*/ 486936 w 1144038"/>
              <a:gd name="connsiteY7" fmla="*/ 800067 h 914274"/>
              <a:gd name="connsiteX8" fmla="*/ 550834 w 1144038"/>
              <a:gd name="connsiteY8" fmla="*/ 914274 h 914274"/>
              <a:gd name="connsiteX0" fmla="*/ 550834 w 1144038"/>
              <a:gd name="connsiteY0" fmla="*/ 914274 h 914274"/>
              <a:gd name="connsiteX1" fmla="*/ 765893 w 1144038"/>
              <a:gd name="connsiteY1" fmla="*/ 825855 h 914274"/>
              <a:gd name="connsiteX2" fmla="*/ 1070787 w 1144038"/>
              <a:gd name="connsiteY2" fmla="*/ 634119 h 914274"/>
              <a:gd name="connsiteX3" fmla="*/ 1133384 w 1144038"/>
              <a:gd name="connsiteY3" fmla="*/ 216936 h 914274"/>
              <a:gd name="connsiteX4" fmla="*/ 902828 w 1144038"/>
              <a:gd name="connsiteY4" fmla="*/ 35967 h 914274"/>
              <a:gd name="connsiteX5" fmla="*/ 362890 w 1144038"/>
              <a:gd name="connsiteY5" fmla="*/ 56968 h 914274"/>
              <a:gd name="connsiteX6" fmla="*/ 2851 w 1144038"/>
              <a:gd name="connsiteY6" fmla="*/ 610585 h 914274"/>
              <a:gd name="connsiteX7" fmla="*/ 486936 w 1144038"/>
              <a:gd name="connsiteY7" fmla="*/ 800067 h 914274"/>
              <a:gd name="connsiteX8" fmla="*/ 550834 w 1144038"/>
              <a:gd name="connsiteY8" fmla="*/ 914274 h 914274"/>
              <a:gd name="connsiteX0" fmla="*/ 550837 w 1144041"/>
              <a:gd name="connsiteY0" fmla="*/ 905437 h 905437"/>
              <a:gd name="connsiteX1" fmla="*/ 765896 w 1144041"/>
              <a:gd name="connsiteY1" fmla="*/ 817018 h 905437"/>
              <a:gd name="connsiteX2" fmla="*/ 1070790 w 1144041"/>
              <a:gd name="connsiteY2" fmla="*/ 625282 h 905437"/>
              <a:gd name="connsiteX3" fmla="*/ 1133387 w 1144041"/>
              <a:gd name="connsiteY3" fmla="*/ 208099 h 905437"/>
              <a:gd name="connsiteX4" fmla="*/ 902831 w 1144041"/>
              <a:gd name="connsiteY4" fmla="*/ 27130 h 905437"/>
              <a:gd name="connsiteX5" fmla="*/ 362893 w 1144041"/>
              <a:gd name="connsiteY5" fmla="*/ 48131 h 905437"/>
              <a:gd name="connsiteX6" fmla="*/ 2854 w 1144041"/>
              <a:gd name="connsiteY6" fmla="*/ 601748 h 905437"/>
              <a:gd name="connsiteX7" fmla="*/ 486939 w 1144041"/>
              <a:gd name="connsiteY7" fmla="*/ 791230 h 905437"/>
              <a:gd name="connsiteX8" fmla="*/ 550837 w 1144041"/>
              <a:gd name="connsiteY8" fmla="*/ 905437 h 905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4041" h="905437">
                <a:moveTo>
                  <a:pt x="550837" y="905437"/>
                </a:moveTo>
                <a:cubicBezTo>
                  <a:pt x="625126" y="903802"/>
                  <a:pt x="679237" y="863710"/>
                  <a:pt x="765896" y="817018"/>
                </a:cubicBezTo>
                <a:cubicBezTo>
                  <a:pt x="852555" y="770326"/>
                  <a:pt x="1009542" y="726768"/>
                  <a:pt x="1070790" y="625282"/>
                </a:cubicBezTo>
                <a:cubicBezTo>
                  <a:pt x="1132038" y="523796"/>
                  <a:pt x="1161380" y="307791"/>
                  <a:pt x="1133387" y="208099"/>
                </a:cubicBezTo>
                <a:cubicBezTo>
                  <a:pt x="1105394" y="108407"/>
                  <a:pt x="1022719" y="53848"/>
                  <a:pt x="902831" y="27130"/>
                </a:cubicBezTo>
                <a:cubicBezTo>
                  <a:pt x="782943" y="412"/>
                  <a:pt x="513213" y="-25440"/>
                  <a:pt x="362893" y="48131"/>
                </a:cubicBezTo>
                <a:cubicBezTo>
                  <a:pt x="212573" y="121702"/>
                  <a:pt x="-28964" y="168558"/>
                  <a:pt x="2854" y="601748"/>
                </a:cubicBezTo>
                <a:cubicBezTo>
                  <a:pt x="40207" y="875873"/>
                  <a:pt x="350499" y="788031"/>
                  <a:pt x="486939" y="791230"/>
                </a:cubicBezTo>
                <a:cubicBezTo>
                  <a:pt x="640409" y="814584"/>
                  <a:pt x="550837" y="905437"/>
                  <a:pt x="550837" y="905437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687EFC-8E48-2D23-19AF-223384E52202}"/>
              </a:ext>
            </a:extLst>
          </p:cNvPr>
          <p:cNvSpPr txBox="1"/>
          <p:nvPr/>
        </p:nvSpPr>
        <p:spPr>
          <a:xfrm>
            <a:off x="7180033" y="954157"/>
            <a:ext cx="3901621" cy="1590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kumimoji="1" lang="en-US" altLang="en-US" sz="4800" b="1" kern="1200" spc="100" baseline="0" dirty="0" err="1">
                <a:solidFill>
                  <a:schemeClr val="tx1"/>
                </a:solidFill>
                <a:latin typeface="NanumMyeongjo" pitchFamily="2" charset="-127"/>
                <a:ea typeface="NanumMyeongjo" pitchFamily="2" charset="-127"/>
                <a:cs typeface="+mj-cs"/>
              </a:rPr>
              <a:t>최종</a:t>
            </a:r>
            <a:r>
              <a:rPr kumimoji="1" lang="en-US" altLang="en-US" sz="4800" b="1" kern="1200" spc="100" baseline="0" dirty="0">
                <a:solidFill>
                  <a:schemeClr val="tx1"/>
                </a:solidFill>
                <a:latin typeface="NanumMyeongjo" pitchFamily="2" charset="-127"/>
                <a:ea typeface="NanumMyeongjo" pitchFamily="2" charset="-127"/>
                <a:cs typeface="+mj-cs"/>
              </a:rPr>
              <a:t> </a:t>
            </a:r>
            <a:r>
              <a:rPr kumimoji="1" lang="en-US" altLang="en-US" sz="4800" b="1" kern="1200" spc="100" baseline="0" dirty="0" err="1">
                <a:solidFill>
                  <a:schemeClr val="tx1"/>
                </a:solidFill>
                <a:latin typeface="NanumMyeongjo" pitchFamily="2" charset="-127"/>
                <a:ea typeface="NanumMyeongjo" pitchFamily="2" charset="-127"/>
                <a:cs typeface="+mj-cs"/>
              </a:rPr>
              <a:t>결론</a:t>
            </a:r>
            <a:endParaRPr kumimoji="1" lang="en-US" altLang="en-US" sz="4800" b="1" kern="1200" spc="100" baseline="0" dirty="0">
              <a:solidFill>
                <a:schemeClr val="tx1"/>
              </a:solidFill>
              <a:latin typeface="NanumMyeongjo" pitchFamily="2" charset="-127"/>
              <a:ea typeface="NanumMyeongjo" pitchFamily="2" charset="-127"/>
              <a:cs typeface="+mj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44A92EA-9A76-F99A-2A0D-1D2605F3C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73" y="62289"/>
            <a:ext cx="5890869" cy="61953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C7BF8A-9EF9-4FEE-A14A-1A1D22E815DE}"/>
              </a:ext>
            </a:extLst>
          </p:cNvPr>
          <p:cNvSpPr txBox="1"/>
          <p:nvPr/>
        </p:nvSpPr>
        <p:spPr>
          <a:xfrm>
            <a:off x="6635948" y="3227650"/>
            <a:ext cx="5451879" cy="3030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ko-Kore-KR" altLang="en-US" b="1" spc="50" dirty="0">
                <a:latin typeface="NanumMyeongjo" pitchFamily="2" charset="-127"/>
                <a:ea typeface="NanumMyeongjo" pitchFamily="2" charset="-127"/>
              </a:rPr>
              <a:t>제조사 정보를 이용한 소비자 감성분석 </a:t>
            </a:r>
            <a:endParaRPr kumimoji="1" lang="en-US" altLang="ko-Kore-KR" b="1" spc="50" dirty="0">
              <a:latin typeface="NanumMyeongjo" pitchFamily="2" charset="-127"/>
              <a:ea typeface="NanumMyeongjo" pitchFamily="2" charset="-127"/>
            </a:endParaRPr>
          </a:p>
          <a:p>
            <a:pPr>
              <a:spcAft>
                <a:spcPts val="600"/>
              </a:spcAft>
            </a:pPr>
            <a:r>
              <a:rPr kumimoji="1" lang="ko-Kore-KR" altLang="en-US" b="1" spc="50" dirty="0">
                <a:latin typeface="NanumMyeongjo" pitchFamily="2" charset="-127"/>
                <a:ea typeface="NanumMyeongjo" pitchFamily="2" charset="-127"/>
              </a:rPr>
              <a:t>예측에는 도움이 되지 못했다</a:t>
            </a:r>
            <a:r>
              <a:rPr kumimoji="1" lang="en-US" altLang="ko-Kore-KR" b="1" spc="50" dirty="0">
                <a:latin typeface="NanumMyeongjo" pitchFamily="2" charset="-127"/>
                <a:ea typeface="NanumMyeongjo" pitchFamily="2" charset="-127"/>
              </a:rPr>
              <a:t>.</a:t>
            </a:r>
          </a:p>
          <a:p>
            <a:pPr>
              <a:spcAft>
                <a:spcPts val="600"/>
              </a:spcAft>
            </a:pPr>
            <a:endParaRPr kumimoji="1" lang="en-US" altLang="ko-Kore-KR" b="1" spc="50" dirty="0">
              <a:latin typeface="NanumMyeongjo" pitchFamily="2" charset="-127"/>
              <a:ea typeface="NanumMyeongjo" pitchFamily="2" charset="-127"/>
            </a:endParaRPr>
          </a:p>
          <a:p>
            <a:pPr>
              <a:spcAft>
                <a:spcPts val="600"/>
              </a:spcAft>
            </a:pPr>
            <a:r>
              <a:rPr kumimoji="1" lang="ko-Kore-KR" altLang="en-US" b="1" spc="50" dirty="0">
                <a:latin typeface="NanumMyeongjo" pitchFamily="2" charset="-127"/>
                <a:ea typeface="NanumMyeongjo" pitchFamily="2" charset="-127"/>
              </a:rPr>
              <a:t>평점을 이용하여 일정 점수가 넘을 경우로 분류하는 것이 감정분석 예측에 더 효과적이었다</a:t>
            </a:r>
            <a:r>
              <a:rPr kumimoji="1" lang="en-US" altLang="ko-Kore-KR" b="1" spc="50" dirty="0">
                <a:latin typeface="NanumMyeongjo" pitchFamily="2" charset="-127"/>
                <a:ea typeface="NanumMyeongjo" pitchFamily="2" charset="-127"/>
              </a:rPr>
              <a:t>.</a:t>
            </a:r>
          </a:p>
          <a:p>
            <a:pPr>
              <a:spcAft>
                <a:spcPts val="600"/>
              </a:spcAft>
            </a:pPr>
            <a:endParaRPr kumimoji="1" lang="en-US" altLang="ko-Kore-KR" b="1" spc="50" dirty="0">
              <a:latin typeface="NanumMyeongjo" pitchFamily="2" charset="-127"/>
              <a:ea typeface="NanumMyeongjo" pitchFamily="2" charset="-127"/>
            </a:endParaRPr>
          </a:p>
          <a:p>
            <a:pPr>
              <a:spcAft>
                <a:spcPts val="600"/>
              </a:spcAft>
            </a:pPr>
            <a:r>
              <a:rPr kumimoji="1" lang="ko-Kore-KR" altLang="en-US" b="1" spc="50" dirty="0">
                <a:latin typeface="NanumMyeongjo" pitchFamily="2" charset="-127"/>
                <a:ea typeface="NanumMyeongjo" pitchFamily="2" charset="-127"/>
              </a:rPr>
              <a:t>제작한 감성분석 예측 모델을 이용하여 단어를 입력하면 긍정적일지 부정적일지 예측이 가능하다</a:t>
            </a:r>
            <a:r>
              <a:rPr kumimoji="1" lang="en-US" altLang="ko-Kore-KR" b="1" spc="50" dirty="0">
                <a:latin typeface="NanumMyeongjo" pitchFamily="2" charset="-127"/>
                <a:ea typeface="NanumMyeongjo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5410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544EF42-87F9-4466-8124-7328D49A2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9B7B539-E79B-44C5-8319-9CE01F87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023595" y="2950509"/>
            <a:ext cx="4715671" cy="3134603"/>
          </a:xfrm>
          <a:custGeom>
            <a:avLst/>
            <a:gdLst>
              <a:gd name="connsiteX0" fmla="*/ 7142118 w 7680682"/>
              <a:gd name="connsiteY0" fmla="*/ 6405352 h 6405386"/>
              <a:gd name="connsiteX1" fmla="*/ 6552830 w 7680682"/>
              <a:gd name="connsiteY1" fmla="*/ 6396252 h 6405386"/>
              <a:gd name="connsiteX2" fmla="*/ 987782 w 7680682"/>
              <a:gd name="connsiteY2" fmla="*/ 6365722 h 6405386"/>
              <a:gd name="connsiteX3" fmla="*/ 0 w 7680682"/>
              <a:gd name="connsiteY3" fmla="*/ 6336938 h 6405386"/>
              <a:gd name="connsiteX4" fmla="*/ 0 w 7680682"/>
              <a:gd name="connsiteY4" fmla="*/ 32372 h 6405386"/>
              <a:gd name="connsiteX5" fmla="*/ 157934 w 7680682"/>
              <a:gd name="connsiteY5" fmla="*/ 32797 h 6405386"/>
              <a:gd name="connsiteX6" fmla="*/ 6431319 w 7680682"/>
              <a:gd name="connsiteY6" fmla="*/ 0 h 6405386"/>
              <a:gd name="connsiteX7" fmla="*/ 7631470 w 7680682"/>
              <a:gd name="connsiteY7" fmla="*/ 30531 h 6405386"/>
              <a:gd name="connsiteX8" fmla="*/ 7560032 w 7680682"/>
              <a:gd name="connsiteY8" fmla="*/ 6274128 h 6405386"/>
              <a:gd name="connsiteX9" fmla="*/ 7394324 w 7680682"/>
              <a:gd name="connsiteY9" fmla="*/ 6402154 h 6405386"/>
              <a:gd name="connsiteX10" fmla="*/ 7142118 w 7680682"/>
              <a:gd name="connsiteY10" fmla="*/ 6405352 h 640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80682" h="6405386">
                <a:moveTo>
                  <a:pt x="7142118" y="6405352"/>
                </a:moveTo>
                <a:cubicBezTo>
                  <a:pt x="6967357" y="6404963"/>
                  <a:pt x="6748379" y="6401325"/>
                  <a:pt x="6552830" y="6396252"/>
                </a:cubicBezTo>
                <a:lnTo>
                  <a:pt x="987782" y="6365722"/>
                </a:lnTo>
                <a:lnTo>
                  <a:pt x="0" y="6336938"/>
                </a:lnTo>
                <a:lnTo>
                  <a:pt x="0" y="32372"/>
                </a:lnTo>
                <a:lnTo>
                  <a:pt x="157934" y="32797"/>
                </a:lnTo>
                <a:cubicBezTo>
                  <a:pt x="2047215" y="35779"/>
                  <a:pt x="4666218" y="0"/>
                  <a:pt x="6431319" y="0"/>
                </a:cubicBezTo>
                <a:cubicBezTo>
                  <a:pt x="6931382" y="30531"/>
                  <a:pt x="7288570" y="-1"/>
                  <a:pt x="7631470" y="30531"/>
                </a:cubicBezTo>
                <a:cubicBezTo>
                  <a:pt x="7736245" y="2096465"/>
                  <a:pt x="7655283" y="4971471"/>
                  <a:pt x="7560032" y="6274128"/>
                </a:cubicBezTo>
                <a:cubicBezTo>
                  <a:pt x="7551842" y="6434165"/>
                  <a:pt x="7558630" y="6381800"/>
                  <a:pt x="7394324" y="6402154"/>
                </a:cubicBezTo>
                <a:cubicBezTo>
                  <a:pt x="7335914" y="6404650"/>
                  <a:pt x="7246975" y="6405586"/>
                  <a:pt x="7142118" y="6405352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86169C0-6882-4BA0-92B1-590870CAE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33982" flipH="1">
            <a:off x="561228" y="610976"/>
            <a:ext cx="5552381" cy="2430084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39896 w 1259724"/>
              <a:gd name="connsiteY0" fmla="*/ 840930 h 840930"/>
              <a:gd name="connsiteX1" fmla="*/ 832301 w 1259724"/>
              <a:gd name="connsiteY1" fmla="*/ 771016 h 840930"/>
              <a:gd name="connsiteX2" fmla="*/ 1191107 w 1259724"/>
              <a:gd name="connsiteY2" fmla="*/ 598233 h 840930"/>
              <a:gd name="connsiteX3" fmla="*/ 1190060 w 1259724"/>
              <a:gd name="connsiteY3" fmla="*/ 160654 h 840930"/>
              <a:gd name="connsiteX4" fmla="*/ 470732 w 1259724"/>
              <a:gd name="connsiteY4" fmla="*/ 348 h 840930"/>
              <a:gd name="connsiteX5" fmla="*/ 118993 w 1259724"/>
              <a:gd name="connsiteY5" fmla="*/ 132433 h 840930"/>
              <a:gd name="connsiteX6" fmla="*/ 18580 w 1259724"/>
              <a:gd name="connsiteY6" fmla="*/ 563085 h 840930"/>
              <a:gd name="connsiteX7" fmla="*/ 556933 w 1259724"/>
              <a:gd name="connsiteY7" fmla="*/ 705103 h 840930"/>
              <a:gd name="connsiteX8" fmla="*/ 639896 w 1259724"/>
              <a:gd name="connsiteY8" fmla="*/ 840930 h 840930"/>
              <a:gd name="connsiteX0" fmla="*/ 639896 w 1259724"/>
              <a:gd name="connsiteY0" fmla="*/ 843646 h 843646"/>
              <a:gd name="connsiteX1" fmla="*/ 832301 w 1259724"/>
              <a:gd name="connsiteY1" fmla="*/ 773732 h 843646"/>
              <a:gd name="connsiteX2" fmla="*/ 1191107 w 1259724"/>
              <a:gd name="connsiteY2" fmla="*/ 600949 h 843646"/>
              <a:gd name="connsiteX3" fmla="*/ 1190060 w 1259724"/>
              <a:gd name="connsiteY3" fmla="*/ 163370 h 843646"/>
              <a:gd name="connsiteX4" fmla="*/ 470732 w 1259724"/>
              <a:gd name="connsiteY4" fmla="*/ 3064 h 843646"/>
              <a:gd name="connsiteX5" fmla="*/ 118993 w 1259724"/>
              <a:gd name="connsiteY5" fmla="*/ 135149 h 843646"/>
              <a:gd name="connsiteX6" fmla="*/ 18580 w 1259724"/>
              <a:gd name="connsiteY6" fmla="*/ 565801 h 843646"/>
              <a:gd name="connsiteX7" fmla="*/ 556933 w 1259724"/>
              <a:gd name="connsiteY7" fmla="*/ 707819 h 843646"/>
              <a:gd name="connsiteX8" fmla="*/ 639896 w 1259724"/>
              <a:gd name="connsiteY8" fmla="*/ 843646 h 843646"/>
              <a:gd name="connsiteX0" fmla="*/ 639896 w 1259724"/>
              <a:gd name="connsiteY0" fmla="*/ 843646 h 843646"/>
              <a:gd name="connsiteX1" fmla="*/ 832301 w 1259724"/>
              <a:gd name="connsiteY1" fmla="*/ 773732 h 843646"/>
              <a:gd name="connsiteX2" fmla="*/ 1191107 w 1259724"/>
              <a:gd name="connsiteY2" fmla="*/ 600949 h 843646"/>
              <a:gd name="connsiteX3" fmla="*/ 1190060 w 1259724"/>
              <a:gd name="connsiteY3" fmla="*/ 163370 h 843646"/>
              <a:gd name="connsiteX4" fmla="*/ 470732 w 1259724"/>
              <a:gd name="connsiteY4" fmla="*/ 3064 h 843646"/>
              <a:gd name="connsiteX5" fmla="*/ 118993 w 1259724"/>
              <a:gd name="connsiteY5" fmla="*/ 135149 h 843646"/>
              <a:gd name="connsiteX6" fmla="*/ 18580 w 1259724"/>
              <a:gd name="connsiteY6" fmla="*/ 565801 h 843646"/>
              <a:gd name="connsiteX7" fmla="*/ 556933 w 1259724"/>
              <a:gd name="connsiteY7" fmla="*/ 707819 h 843646"/>
              <a:gd name="connsiteX8" fmla="*/ 639896 w 1259724"/>
              <a:gd name="connsiteY8" fmla="*/ 843646 h 843646"/>
              <a:gd name="connsiteX0" fmla="*/ 628900 w 1259724"/>
              <a:gd name="connsiteY0" fmla="*/ 854454 h 854454"/>
              <a:gd name="connsiteX1" fmla="*/ 832301 w 1259724"/>
              <a:gd name="connsiteY1" fmla="*/ 773732 h 854454"/>
              <a:gd name="connsiteX2" fmla="*/ 1191107 w 1259724"/>
              <a:gd name="connsiteY2" fmla="*/ 600949 h 854454"/>
              <a:gd name="connsiteX3" fmla="*/ 1190060 w 1259724"/>
              <a:gd name="connsiteY3" fmla="*/ 163370 h 854454"/>
              <a:gd name="connsiteX4" fmla="*/ 470732 w 1259724"/>
              <a:gd name="connsiteY4" fmla="*/ 3064 h 854454"/>
              <a:gd name="connsiteX5" fmla="*/ 118993 w 1259724"/>
              <a:gd name="connsiteY5" fmla="*/ 135149 h 854454"/>
              <a:gd name="connsiteX6" fmla="*/ 18580 w 1259724"/>
              <a:gd name="connsiteY6" fmla="*/ 565801 h 854454"/>
              <a:gd name="connsiteX7" fmla="*/ 556933 w 1259724"/>
              <a:gd name="connsiteY7" fmla="*/ 707819 h 854454"/>
              <a:gd name="connsiteX8" fmla="*/ 628900 w 1259724"/>
              <a:gd name="connsiteY8" fmla="*/ 854454 h 854454"/>
              <a:gd name="connsiteX0" fmla="*/ 628900 w 1259724"/>
              <a:gd name="connsiteY0" fmla="*/ 854454 h 854454"/>
              <a:gd name="connsiteX1" fmla="*/ 832301 w 1259724"/>
              <a:gd name="connsiteY1" fmla="*/ 773732 h 854454"/>
              <a:gd name="connsiteX2" fmla="*/ 1191107 w 1259724"/>
              <a:gd name="connsiteY2" fmla="*/ 600949 h 854454"/>
              <a:gd name="connsiteX3" fmla="*/ 1190060 w 1259724"/>
              <a:gd name="connsiteY3" fmla="*/ 163370 h 854454"/>
              <a:gd name="connsiteX4" fmla="*/ 470732 w 1259724"/>
              <a:gd name="connsiteY4" fmla="*/ 3064 h 854454"/>
              <a:gd name="connsiteX5" fmla="*/ 118993 w 1259724"/>
              <a:gd name="connsiteY5" fmla="*/ 135149 h 854454"/>
              <a:gd name="connsiteX6" fmla="*/ 18580 w 1259724"/>
              <a:gd name="connsiteY6" fmla="*/ 565801 h 854454"/>
              <a:gd name="connsiteX7" fmla="*/ 556933 w 1259724"/>
              <a:gd name="connsiteY7" fmla="*/ 707819 h 854454"/>
              <a:gd name="connsiteX8" fmla="*/ 628900 w 1259724"/>
              <a:gd name="connsiteY8" fmla="*/ 854454 h 854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9724" h="854454">
                <a:moveTo>
                  <a:pt x="628900" y="854454"/>
                </a:moveTo>
                <a:cubicBezTo>
                  <a:pt x="712339" y="843024"/>
                  <a:pt x="738600" y="815983"/>
                  <a:pt x="832301" y="773732"/>
                </a:cubicBezTo>
                <a:cubicBezTo>
                  <a:pt x="926002" y="731481"/>
                  <a:pt x="1114241" y="748872"/>
                  <a:pt x="1191107" y="600949"/>
                </a:cubicBezTo>
                <a:cubicBezTo>
                  <a:pt x="1267974" y="453025"/>
                  <a:pt x="1296549" y="287576"/>
                  <a:pt x="1190060" y="163370"/>
                </a:cubicBezTo>
                <a:cubicBezTo>
                  <a:pt x="1083570" y="39164"/>
                  <a:pt x="689562" y="-13846"/>
                  <a:pt x="470732" y="3064"/>
                </a:cubicBezTo>
                <a:cubicBezTo>
                  <a:pt x="251902" y="19974"/>
                  <a:pt x="194352" y="41360"/>
                  <a:pt x="118993" y="135149"/>
                </a:cubicBezTo>
                <a:cubicBezTo>
                  <a:pt x="43634" y="228938"/>
                  <a:pt x="-37305" y="464952"/>
                  <a:pt x="18580" y="565801"/>
                </a:cubicBezTo>
                <a:cubicBezTo>
                  <a:pt x="78130" y="709879"/>
                  <a:pt x="404010" y="718293"/>
                  <a:pt x="556933" y="707819"/>
                </a:cubicBezTo>
                <a:cubicBezTo>
                  <a:pt x="738384" y="744490"/>
                  <a:pt x="628900" y="854454"/>
                  <a:pt x="628900" y="854454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687EFC-8E48-2D23-19AF-223384E52202}"/>
              </a:ext>
            </a:extLst>
          </p:cNvPr>
          <p:cNvSpPr txBox="1"/>
          <p:nvPr/>
        </p:nvSpPr>
        <p:spPr>
          <a:xfrm>
            <a:off x="801045" y="1110134"/>
            <a:ext cx="4861382" cy="1324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kumimoji="1" lang="en-US" altLang="en-US" sz="4800" b="1" kern="1200" spc="10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개선점</a:t>
            </a:r>
            <a:endParaRPr kumimoji="1" lang="en-US" altLang="en-US" sz="4800" b="1" kern="1200" spc="1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Graphic 7" descr="확인 표시">
            <a:extLst>
              <a:ext uri="{FF2B5EF4-FFF2-40B4-BE49-F238E27FC236}">
                <a16:creationId xmlns:a16="http://schemas.microsoft.com/office/drawing/2014/main" id="{1016AA0C-2820-5B2E-34D9-52729C0B1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5601" y="3184966"/>
            <a:ext cx="2693084" cy="2693084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CECB35C-FCFB-4B31-B3CF-A20982BE6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33982" flipH="1">
            <a:off x="519333" y="639412"/>
            <a:ext cx="5552381" cy="2430084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39896 w 1259724"/>
              <a:gd name="connsiteY0" fmla="*/ 840930 h 840930"/>
              <a:gd name="connsiteX1" fmla="*/ 832301 w 1259724"/>
              <a:gd name="connsiteY1" fmla="*/ 771016 h 840930"/>
              <a:gd name="connsiteX2" fmla="*/ 1191107 w 1259724"/>
              <a:gd name="connsiteY2" fmla="*/ 598233 h 840930"/>
              <a:gd name="connsiteX3" fmla="*/ 1190060 w 1259724"/>
              <a:gd name="connsiteY3" fmla="*/ 160654 h 840930"/>
              <a:gd name="connsiteX4" fmla="*/ 470732 w 1259724"/>
              <a:gd name="connsiteY4" fmla="*/ 348 h 840930"/>
              <a:gd name="connsiteX5" fmla="*/ 118993 w 1259724"/>
              <a:gd name="connsiteY5" fmla="*/ 132433 h 840930"/>
              <a:gd name="connsiteX6" fmla="*/ 18580 w 1259724"/>
              <a:gd name="connsiteY6" fmla="*/ 563085 h 840930"/>
              <a:gd name="connsiteX7" fmla="*/ 556933 w 1259724"/>
              <a:gd name="connsiteY7" fmla="*/ 705103 h 840930"/>
              <a:gd name="connsiteX8" fmla="*/ 639896 w 1259724"/>
              <a:gd name="connsiteY8" fmla="*/ 840930 h 840930"/>
              <a:gd name="connsiteX0" fmla="*/ 639896 w 1259724"/>
              <a:gd name="connsiteY0" fmla="*/ 843646 h 843646"/>
              <a:gd name="connsiteX1" fmla="*/ 832301 w 1259724"/>
              <a:gd name="connsiteY1" fmla="*/ 773732 h 843646"/>
              <a:gd name="connsiteX2" fmla="*/ 1191107 w 1259724"/>
              <a:gd name="connsiteY2" fmla="*/ 600949 h 843646"/>
              <a:gd name="connsiteX3" fmla="*/ 1190060 w 1259724"/>
              <a:gd name="connsiteY3" fmla="*/ 163370 h 843646"/>
              <a:gd name="connsiteX4" fmla="*/ 470732 w 1259724"/>
              <a:gd name="connsiteY4" fmla="*/ 3064 h 843646"/>
              <a:gd name="connsiteX5" fmla="*/ 118993 w 1259724"/>
              <a:gd name="connsiteY5" fmla="*/ 135149 h 843646"/>
              <a:gd name="connsiteX6" fmla="*/ 18580 w 1259724"/>
              <a:gd name="connsiteY6" fmla="*/ 565801 h 843646"/>
              <a:gd name="connsiteX7" fmla="*/ 556933 w 1259724"/>
              <a:gd name="connsiteY7" fmla="*/ 707819 h 843646"/>
              <a:gd name="connsiteX8" fmla="*/ 639896 w 1259724"/>
              <a:gd name="connsiteY8" fmla="*/ 843646 h 843646"/>
              <a:gd name="connsiteX0" fmla="*/ 639896 w 1259724"/>
              <a:gd name="connsiteY0" fmla="*/ 843646 h 843646"/>
              <a:gd name="connsiteX1" fmla="*/ 832301 w 1259724"/>
              <a:gd name="connsiteY1" fmla="*/ 773732 h 843646"/>
              <a:gd name="connsiteX2" fmla="*/ 1191107 w 1259724"/>
              <a:gd name="connsiteY2" fmla="*/ 600949 h 843646"/>
              <a:gd name="connsiteX3" fmla="*/ 1190060 w 1259724"/>
              <a:gd name="connsiteY3" fmla="*/ 163370 h 843646"/>
              <a:gd name="connsiteX4" fmla="*/ 470732 w 1259724"/>
              <a:gd name="connsiteY4" fmla="*/ 3064 h 843646"/>
              <a:gd name="connsiteX5" fmla="*/ 118993 w 1259724"/>
              <a:gd name="connsiteY5" fmla="*/ 135149 h 843646"/>
              <a:gd name="connsiteX6" fmla="*/ 18580 w 1259724"/>
              <a:gd name="connsiteY6" fmla="*/ 565801 h 843646"/>
              <a:gd name="connsiteX7" fmla="*/ 556933 w 1259724"/>
              <a:gd name="connsiteY7" fmla="*/ 707819 h 843646"/>
              <a:gd name="connsiteX8" fmla="*/ 639896 w 1259724"/>
              <a:gd name="connsiteY8" fmla="*/ 843646 h 843646"/>
              <a:gd name="connsiteX0" fmla="*/ 628900 w 1259724"/>
              <a:gd name="connsiteY0" fmla="*/ 854454 h 854454"/>
              <a:gd name="connsiteX1" fmla="*/ 832301 w 1259724"/>
              <a:gd name="connsiteY1" fmla="*/ 773732 h 854454"/>
              <a:gd name="connsiteX2" fmla="*/ 1191107 w 1259724"/>
              <a:gd name="connsiteY2" fmla="*/ 600949 h 854454"/>
              <a:gd name="connsiteX3" fmla="*/ 1190060 w 1259724"/>
              <a:gd name="connsiteY3" fmla="*/ 163370 h 854454"/>
              <a:gd name="connsiteX4" fmla="*/ 470732 w 1259724"/>
              <a:gd name="connsiteY4" fmla="*/ 3064 h 854454"/>
              <a:gd name="connsiteX5" fmla="*/ 118993 w 1259724"/>
              <a:gd name="connsiteY5" fmla="*/ 135149 h 854454"/>
              <a:gd name="connsiteX6" fmla="*/ 18580 w 1259724"/>
              <a:gd name="connsiteY6" fmla="*/ 565801 h 854454"/>
              <a:gd name="connsiteX7" fmla="*/ 556933 w 1259724"/>
              <a:gd name="connsiteY7" fmla="*/ 707819 h 854454"/>
              <a:gd name="connsiteX8" fmla="*/ 628900 w 1259724"/>
              <a:gd name="connsiteY8" fmla="*/ 854454 h 854454"/>
              <a:gd name="connsiteX0" fmla="*/ 628900 w 1259724"/>
              <a:gd name="connsiteY0" fmla="*/ 854454 h 854454"/>
              <a:gd name="connsiteX1" fmla="*/ 832301 w 1259724"/>
              <a:gd name="connsiteY1" fmla="*/ 773732 h 854454"/>
              <a:gd name="connsiteX2" fmla="*/ 1191107 w 1259724"/>
              <a:gd name="connsiteY2" fmla="*/ 600949 h 854454"/>
              <a:gd name="connsiteX3" fmla="*/ 1190060 w 1259724"/>
              <a:gd name="connsiteY3" fmla="*/ 163370 h 854454"/>
              <a:gd name="connsiteX4" fmla="*/ 470732 w 1259724"/>
              <a:gd name="connsiteY4" fmla="*/ 3064 h 854454"/>
              <a:gd name="connsiteX5" fmla="*/ 118993 w 1259724"/>
              <a:gd name="connsiteY5" fmla="*/ 135149 h 854454"/>
              <a:gd name="connsiteX6" fmla="*/ 18580 w 1259724"/>
              <a:gd name="connsiteY6" fmla="*/ 565801 h 854454"/>
              <a:gd name="connsiteX7" fmla="*/ 556933 w 1259724"/>
              <a:gd name="connsiteY7" fmla="*/ 707819 h 854454"/>
              <a:gd name="connsiteX8" fmla="*/ 628900 w 1259724"/>
              <a:gd name="connsiteY8" fmla="*/ 854454 h 854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9724" h="854454">
                <a:moveTo>
                  <a:pt x="628900" y="854454"/>
                </a:moveTo>
                <a:cubicBezTo>
                  <a:pt x="712339" y="843024"/>
                  <a:pt x="738600" y="815983"/>
                  <a:pt x="832301" y="773732"/>
                </a:cubicBezTo>
                <a:cubicBezTo>
                  <a:pt x="926002" y="731481"/>
                  <a:pt x="1114241" y="748872"/>
                  <a:pt x="1191107" y="600949"/>
                </a:cubicBezTo>
                <a:cubicBezTo>
                  <a:pt x="1267974" y="453025"/>
                  <a:pt x="1296549" y="287576"/>
                  <a:pt x="1190060" y="163370"/>
                </a:cubicBezTo>
                <a:cubicBezTo>
                  <a:pt x="1083570" y="39164"/>
                  <a:pt x="689562" y="-13846"/>
                  <a:pt x="470732" y="3064"/>
                </a:cubicBezTo>
                <a:cubicBezTo>
                  <a:pt x="251902" y="19974"/>
                  <a:pt x="194352" y="41360"/>
                  <a:pt x="118993" y="135149"/>
                </a:cubicBezTo>
                <a:cubicBezTo>
                  <a:pt x="43634" y="228938"/>
                  <a:pt x="-37305" y="464952"/>
                  <a:pt x="18580" y="565801"/>
                </a:cubicBezTo>
                <a:cubicBezTo>
                  <a:pt x="78130" y="709879"/>
                  <a:pt x="404010" y="718293"/>
                  <a:pt x="556933" y="707819"/>
                </a:cubicBezTo>
                <a:cubicBezTo>
                  <a:pt x="738384" y="744490"/>
                  <a:pt x="628900" y="854454"/>
                  <a:pt x="628900" y="854454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C7BF8A-9EF9-4FEE-A14A-1A1D22E815DE}"/>
              </a:ext>
            </a:extLst>
          </p:cNvPr>
          <p:cNvSpPr txBox="1"/>
          <p:nvPr/>
        </p:nvSpPr>
        <p:spPr>
          <a:xfrm>
            <a:off x="6668677" y="696124"/>
            <a:ext cx="4722279" cy="5481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spcAft>
                <a:spcPts val="600"/>
              </a:spcAft>
              <a:buAutoNum type="arabicPeriod"/>
            </a:pPr>
            <a:r>
              <a:rPr kumimoji="1" lang="ko-KR" altLang="en-US" b="1" spc="50" dirty="0">
                <a:latin typeface="NanumMyeongjo" pitchFamily="2" charset="-127"/>
                <a:ea typeface="NanumMyeongjo" pitchFamily="2" charset="-127"/>
              </a:rPr>
              <a:t>나만의 데이터 </a:t>
            </a:r>
            <a:r>
              <a:rPr kumimoji="1" lang="ko-KR" altLang="en-US" b="1" spc="50" dirty="0" err="1">
                <a:latin typeface="NanumMyeongjo" pitchFamily="2" charset="-127"/>
                <a:ea typeface="NanumMyeongjo" pitchFamily="2" charset="-127"/>
              </a:rPr>
              <a:t>크롤링</a:t>
            </a:r>
            <a:r>
              <a:rPr kumimoji="1" lang="ko-KR" altLang="en-US" b="1" spc="50" dirty="0">
                <a:latin typeface="NanumMyeongjo" pitchFamily="2" charset="-127"/>
                <a:ea typeface="NanumMyeongjo" pitchFamily="2" charset="-127"/>
              </a:rPr>
              <a:t> 방식을 확실하게 확보해야 한다</a:t>
            </a:r>
            <a:r>
              <a:rPr kumimoji="1" lang="en-US" altLang="ko-KR" b="1" spc="50" dirty="0">
                <a:latin typeface="NanumMyeongjo" pitchFamily="2" charset="-127"/>
                <a:ea typeface="NanumMyeongjo" pitchFamily="2" charset="-127"/>
              </a:rPr>
              <a:t>.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endParaRPr kumimoji="1" lang="en-US" altLang="ko-Kore-KR" b="1" spc="50" dirty="0">
              <a:latin typeface="NanumMyeongjo" pitchFamily="2" charset="-127"/>
              <a:ea typeface="NanumMyeongjo" pitchFamily="2" charset="-127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kumimoji="1" lang="ko-Kore-KR" altLang="en-US" b="1" spc="50" dirty="0">
                <a:latin typeface="NanumMyeongjo" pitchFamily="2" charset="-127"/>
                <a:ea typeface="NanumMyeongjo" pitchFamily="2" charset="-127"/>
              </a:rPr>
              <a:t>한국어 형태소 분석과 관련된 자료를 더 알아보고 익혀야 한다</a:t>
            </a:r>
            <a:r>
              <a:rPr kumimoji="1" lang="en-US" altLang="ko-KR" b="1" spc="50" dirty="0">
                <a:latin typeface="NanumMyeongjo" pitchFamily="2" charset="-127"/>
                <a:ea typeface="NanumMyeongjo" pitchFamily="2" charset="-127"/>
              </a:rPr>
              <a:t>.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endParaRPr kumimoji="1" lang="en-US" altLang="ko-Kore-KR" b="1" spc="50" dirty="0">
              <a:latin typeface="NanumMyeongjo" pitchFamily="2" charset="-127"/>
              <a:ea typeface="NanumMyeongjo" pitchFamily="2" charset="-127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kumimoji="1" lang="ko-Kore-KR" altLang="en-US" b="1" spc="50" dirty="0">
                <a:latin typeface="NanumMyeongjo" pitchFamily="2" charset="-127"/>
                <a:ea typeface="NanumMyeongjo" pitchFamily="2" charset="-127"/>
              </a:rPr>
              <a:t>도메인 지식을 바탕으로 하는 가설 설정 스킬이 필요하다</a:t>
            </a:r>
            <a:r>
              <a:rPr kumimoji="1" lang="en-US" altLang="ko-Kore-KR" b="1" spc="50" dirty="0">
                <a:latin typeface="NanumMyeongjo" pitchFamily="2" charset="-127"/>
                <a:ea typeface="NanumMyeongjo" pitchFamily="2" charset="-127"/>
              </a:rPr>
              <a:t>.</a:t>
            </a:r>
            <a:r>
              <a:rPr kumimoji="1" lang="ko-Kore-KR" altLang="en-US" b="1" spc="50" dirty="0">
                <a:latin typeface="NanumMyeongjo" pitchFamily="2" charset="-127"/>
                <a:ea typeface="NanumMyeongjo" pitchFamily="2" charset="-127"/>
              </a:rPr>
              <a:t> </a:t>
            </a:r>
            <a:endParaRPr kumimoji="1" lang="en-US" altLang="ko-Kore-KR" b="1" spc="50" dirty="0">
              <a:latin typeface="NanumMyeongjo" pitchFamily="2" charset="-127"/>
              <a:ea typeface="NanumMyeongjo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5914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713EF-177E-DB51-8676-5388C123C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목차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031D8A85-78B3-DEF7-7790-5EA100134D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9307968"/>
              </p:ext>
            </p:extLst>
          </p:nvPr>
        </p:nvGraphicFramePr>
        <p:xfrm>
          <a:off x="1020726" y="2089298"/>
          <a:ext cx="10333074" cy="3827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59140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E56E1E-D82A-4FF7-99CE-83AE9A18F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687EFC-8E48-2D23-19AF-223384E52202}"/>
              </a:ext>
            </a:extLst>
          </p:cNvPr>
          <p:cNvSpPr txBox="1"/>
          <p:nvPr/>
        </p:nvSpPr>
        <p:spPr>
          <a:xfrm>
            <a:off x="774701" y="703943"/>
            <a:ext cx="2930608" cy="28593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kumimoji="1" lang="en-US" altLang="en-US" sz="4800" b="1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프로젝트</a:t>
            </a:r>
            <a:r>
              <a:rPr kumimoji="1" lang="en-US" altLang="ko-KR" sz="4800" b="1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ko-KR" altLang="en-US" sz="4800" b="1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요약</a:t>
            </a:r>
            <a:endParaRPr kumimoji="1" lang="en-US" altLang="en-US" sz="4800" b="1" kern="1200" spc="1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CE4B1E6-EC5B-432F-90D0-898FA5296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588667" flipH="1">
            <a:off x="4301693" y="485426"/>
            <a:ext cx="7484484" cy="5843743"/>
          </a:xfrm>
          <a:custGeom>
            <a:avLst/>
            <a:gdLst>
              <a:gd name="connsiteX0" fmla="*/ -39 w 914430"/>
              <a:gd name="connsiteY0" fmla="*/ 747812 h 753584"/>
              <a:gd name="connsiteX1" fmla="*/ 400011 w 914430"/>
              <a:gd name="connsiteY1" fmla="*/ 737144 h 753584"/>
              <a:gd name="connsiteX2" fmla="*/ 891787 w 914430"/>
              <a:gd name="connsiteY2" fmla="*/ 487303 h 753584"/>
              <a:gd name="connsiteX3" fmla="*/ 665854 w 914430"/>
              <a:gd name="connsiteY3" fmla="*/ 3528 h 753584"/>
              <a:gd name="connsiteX4" fmla="*/ 136835 w 914430"/>
              <a:gd name="connsiteY4" fmla="*/ 319854 h 753584"/>
              <a:gd name="connsiteX5" fmla="*/ 134168 w 914430"/>
              <a:gd name="connsiteY5" fmla="*/ 630845 h 753584"/>
              <a:gd name="connsiteX6" fmla="*/ -39 w 914430"/>
              <a:gd name="connsiteY6" fmla="*/ 747812 h 753584"/>
              <a:gd name="connsiteX0" fmla="*/ 0 w 855235"/>
              <a:gd name="connsiteY0" fmla="*/ 741453 h 759943"/>
              <a:gd name="connsiteX1" fmla="*/ 340855 w 855235"/>
              <a:gd name="connsiteY1" fmla="*/ 737153 h 759943"/>
              <a:gd name="connsiteX2" fmla="*/ 832631 w 855235"/>
              <a:gd name="connsiteY2" fmla="*/ 487312 h 759943"/>
              <a:gd name="connsiteX3" fmla="*/ 606698 w 855235"/>
              <a:gd name="connsiteY3" fmla="*/ 3537 h 759943"/>
              <a:gd name="connsiteX4" fmla="*/ 77679 w 855235"/>
              <a:gd name="connsiteY4" fmla="*/ 319863 h 759943"/>
              <a:gd name="connsiteX5" fmla="*/ 75012 w 855235"/>
              <a:gd name="connsiteY5" fmla="*/ 630854 h 759943"/>
              <a:gd name="connsiteX6" fmla="*/ 0 w 855235"/>
              <a:gd name="connsiteY6" fmla="*/ 741453 h 759943"/>
              <a:gd name="connsiteX0" fmla="*/ 0 w 850882"/>
              <a:gd name="connsiteY0" fmla="*/ 741453 h 766485"/>
              <a:gd name="connsiteX1" fmla="*/ 348748 w 850882"/>
              <a:gd name="connsiteY1" fmla="*/ 746704 h 766485"/>
              <a:gd name="connsiteX2" fmla="*/ 832631 w 850882"/>
              <a:gd name="connsiteY2" fmla="*/ 487312 h 766485"/>
              <a:gd name="connsiteX3" fmla="*/ 606698 w 850882"/>
              <a:gd name="connsiteY3" fmla="*/ 3537 h 766485"/>
              <a:gd name="connsiteX4" fmla="*/ 77679 w 850882"/>
              <a:gd name="connsiteY4" fmla="*/ 319863 h 766485"/>
              <a:gd name="connsiteX5" fmla="*/ 75012 w 850882"/>
              <a:gd name="connsiteY5" fmla="*/ 630854 h 766485"/>
              <a:gd name="connsiteX6" fmla="*/ 0 w 850882"/>
              <a:gd name="connsiteY6" fmla="*/ 741453 h 766485"/>
              <a:gd name="connsiteX0" fmla="*/ 0 w 850882"/>
              <a:gd name="connsiteY0" fmla="*/ 741453 h 764365"/>
              <a:gd name="connsiteX1" fmla="*/ 348748 w 850882"/>
              <a:gd name="connsiteY1" fmla="*/ 746704 h 764365"/>
              <a:gd name="connsiteX2" fmla="*/ 832631 w 850882"/>
              <a:gd name="connsiteY2" fmla="*/ 487312 h 764365"/>
              <a:gd name="connsiteX3" fmla="*/ 606698 w 850882"/>
              <a:gd name="connsiteY3" fmla="*/ 3537 h 764365"/>
              <a:gd name="connsiteX4" fmla="*/ 77679 w 850882"/>
              <a:gd name="connsiteY4" fmla="*/ 319863 h 764365"/>
              <a:gd name="connsiteX5" fmla="*/ 75012 w 850882"/>
              <a:gd name="connsiteY5" fmla="*/ 630854 h 764365"/>
              <a:gd name="connsiteX6" fmla="*/ 0 w 850882"/>
              <a:gd name="connsiteY6" fmla="*/ 741453 h 764365"/>
              <a:gd name="connsiteX0" fmla="*/ 0 w 832466"/>
              <a:gd name="connsiteY0" fmla="*/ 731902 h 763437"/>
              <a:gd name="connsiteX1" fmla="*/ 330332 w 832466"/>
              <a:gd name="connsiteY1" fmla="*/ 746704 h 763437"/>
              <a:gd name="connsiteX2" fmla="*/ 814215 w 832466"/>
              <a:gd name="connsiteY2" fmla="*/ 487312 h 763437"/>
              <a:gd name="connsiteX3" fmla="*/ 588282 w 832466"/>
              <a:gd name="connsiteY3" fmla="*/ 3537 h 763437"/>
              <a:gd name="connsiteX4" fmla="*/ 59263 w 832466"/>
              <a:gd name="connsiteY4" fmla="*/ 319863 h 763437"/>
              <a:gd name="connsiteX5" fmla="*/ 56596 w 832466"/>
              <a:gd name="connsiteY5" fmla="*/ 630854 h 763437"/>
              <a:gd name="connsiteX6" fmla="*/ 0 w 832466"/>
              <a:gd name="connsiteY6" fmla="*/ 731902 h 763437"/>
              <a:gd name="connsiteX0" fmla="*/ 0 w 831373"/>
              <a:gd name="connsiteY0" fmla="*/ 731902 h 763086"/>
              <a:gd name="connsiteX1" fmla="*/ 330332 w 831373"/>
              <a:gd name="connsiteY1" fmla="*/ 746704 h 763086"/>
              <a:gd name="connsiteX2" fmla="*/ 812900 w 831373"/>
              <a:gd name="connsiteY2" fmla="*/ 492088 h 763086"/>
              <a:gd name="connsiteX3" fmla="*/ 588282 w 831373"/>
              <a:gd name="connsiteY3" fmla="*/ 3537 h 763086"/>
              <a:gd name="connsiteX4" fmla="*/ 59263 w 831373"/>
              <a:gd name="connsiteY4" fmla="*/ 319863 h 763086"/>
              <a:gd name="connsiteX5" fmla="*/ 56596 w 831373"/>
              <a:gd name="connsiteY5" fmla="*/ 630854 h 763086"/>
              <a:gd name="connsiteX6" fmla="*/ 0 w 831373"/>
              <a:gd name="connsiteY6" fmla="*/ 731902 h 763086"/>
              <a:gd name="connsiteX0" fmla="*/ 0 w 830248"/>
              <a:gd name="connsiteY0" fmla="*/ 731902 h 763086"/>
              <a:gd name="connsiteX1" fmla="*/ 330332 w 830248"/>
              <a:gd name="connsiteY1" fmla="*/ 746704 h 763086"/>
              <a:gd name="connsiteX2" fmla="*/ 812900 w 830248"/>
              <a:gd name="connsiteY2" fmla="*/ 492088 h 763086"/>
              <a:gd name="connsiteX3" fmla="*/ 588282 w 830248"/>
              <a:gd name="connsiteY3" fmla="*/ 3537 h 763086"/>
              <a:gd name="connsiteX4" fmla="*/ 59263 w 830248"/>
              <a:gd name="connsiteY4" fmla="*/ 319863 h 763086"/>
              <a:gd name="connsiteX5" fmla="*/ 56596 w 830248"/>
              <a:gd name="connsiteY5" fmla="*/ 630854 h 763086"/>
              <a:gd name="connsiteX6" fmla="*/ 0 w 830248"/>
              <a:gd name="connsiteY6" fmla="*/ 731902 h 763086"/>
              <a:gd name="connsiteX0" fmla="*/ 0 w 828752"/>
              <a:gd name="connsiteY0" fmla="*/ 731902 h 769484"/>
              <a:gd name="connsiteX1" fmla="*/ 367164 w 828752"/>
              <a:gd name="connsiteY1" fmla="*/ 754664 h 769484"/>
              <a:gd name="connsiteX2" fmla="*/ 812900 w 828752"/>
              <a:gd name="connsiteY2" fmla="*/ 492088 h 769484"/>
              <a:gd name="connsiteX3" fmla="*/ 588282 w 828752"/>
              <a:gd name="connsiteY3" fmla="*/ 3537 h 769484"/>
              <a:gd name="connsiteX4" fmla="*/ 59263 w 828752"/>
              <a:gd name="connsiteY4" fmla="*/ 319863 h 769484"/>
              <a:gd name="connsiteX5" fmla="*/ 56596 w 828752"/>
              <a:gd name="connsiteY5" fmla="*/ 630854 h 769484"/>
              <a:gd name="connsiteX6" fmla="*/ 0 w 828752"/>
              <a:gd name="connsiteY6" fmla="*/ 731902 h 769484"/>
              <a:gd name="connsiteX0" fmla="*/ 0 w 828752"/>
              <a:gd name="connsiteY0" fmla="*/ 731902 h 761354"/>
              <a:gd name="connsiteX1" fmla="*/ 367164 w 828752"/>
              <a:gd name="connsiteY1" fmla="*/ 754664 h 761354"/>
              <a:gd name="connsiteX2" fmla="*/ 812900 w 828752"/>
              <a:gd name="connsiteY2" fmla="*/ 492088 h 761354"/>
              <a:gd name="connsiteX3" fmla="*/ 588282 w 828752"/>
              <a:gd name="connsiteY3" fmla="*/ 3537 h 761354"/>
              <a:gd name="connsiteX4" fmla="*/ 59263 w 828752"/>
              <a:gd name="connsiteY4" fmla="*/ 319863 h 761354"/>
              <a:gd name="connsiteX5" fmla="*/ 56596 w 828752"/>
              <a:gd name="connsiteY5" fmla="*/ 630854 h 761354"/>
              <a:gd name="connsiteX6" fmla="*/ 0 w 828752"/>
              <a:gd name="connsiteY6" fmla="*/ 731902 h 761354"/>
              <a:gd name="connsiteX0" fmla="*/ 0 w 828286"/>
              <a:gd name="connsiteY0" fmla="*/ 731902 h 764135"/>
              <a:gd name="connsiteX1" fmla="*/ 373741 w 828286"/>
              <a:gd name="connsiteY1" fmla="*/ 757848 h 764135"/>
              <a:gd name="connsiteX2" fmla="*/ 812900 w 828286"/>
              <a:gd name="connsiteY2" fmla="*/ 492088 h 764135"/>
              <a:gd name="connsiteX3" fmla="*/ 588282 w 828286"/>
              <a:gd name="connsiteY3" fmla="*/ 3537 h 764135"/>
              <a:gd name="connsiteX4" fmla="*/ 59263 w 828286"/>
              <a:gd name="connsiteY4" fmla="*/ 319863 h 764135"/>
              <a:gd name="connsiteX5" fmla="*/ 56596 w 828286"/>
              <a:gd name="connsiteY5" fmla="*/ 630854 h 764135"/>
              <a:gd name="connsiteX6" fmla="*/ 0 w 828286"/>
              <a:gd name="connsiteY6" fmla="*/ 731902 h 764135"/>
              <a:gd name="connsiteX0" fmla="*/ 0 w 815141"/>
              <a:gd name="connsiteY0" fmla="*/ 731902 h 758856"/>
              <a:gd name="connsiteX1" fmla="*/ 373741 w 815141"/>
              <a:gd name="connsiteY1" fmla="*/ 757848 h 758856"/>
              <a:gd name="connsiteX2" fmla="*/ 683896 w 815141"/>
              <a:gd name="connsiteY2" fmla="*/ 696479 h 758856"/>
              <a:gd name="connsiteX3" fmla="*/ 812900 w 815141"/>
              <a:gd name="connsiteY3" fmla="*/ 492088 h 758856"/>
              <a:gd name="connsiteX4" fmla="*/ 588282 w 815141"/>
              <a:gd name="connsiteY4" fmla="*/ 3537 h 758856"/>
              <a:gd name="connsiteX5" fmla="*/ 59263 w 815141"/>
              <a:gd name="connsiteY5" fmla="*/ 319863 h 758856"/>
              <a:gd name="connsiteX6" fmla="*/ 56596 w 815141"/>
              <a:gd name="connsiteY6" fmla="*/ 630854 h 758856"/>
              <a:gd name="connsiteX7" fmla="*/ 0 w 815141"/>
              <a:gd name="connsiteY7" fmla="*/ 731902 h 758856"/>
              <a:gd name="connsiteX0" fmla="*/ 0 w 815141"/>
              <a:gd name="connsiteY0" fmla="*/ 731902 h 758856"/>
              <a:gd name="connsiteX1" fmla="*/ 373741 w 815141"/>
              <a:gd name="connsiteY1" fmla="*/ 757848 h 758856"/>
              <a:gd name="connsiteX2" fmla="*/ 683896 w 815141"/>
              <a:gd name="connsiteY2" fmla="*/ 696479 h 758856"/>
              <a:gd name="connsiteX3" fmla="*/ 812900 w 815141"/>
              <a:gd name="connsiteY3" fmla="*/ 492088 h 758856"/>
              <a:gd name="connsiteX4" fmla="*/ 588282 w 815141"/>
              <a:gd name="connsiteY4" fmla="*/ 3537 h 758856"/>
              <a:gd name="connsiteX5" fmla="*/ 59263 w 815141"/>
              <a:gd name="connsiteY5" fmla="*/ 319863 h 758856"/>
              <a:gd name="connsiteX6" fmla="*/ 56596 w 815141"/>
              <a:gd name="connsiteY6" fmla="*/ 630854 h 758856"/>
              <a:gd name="connsiteX7" fmla="*/ 0 w 815141"/>
              <a:gd name="connsiteY7" fmla="*/ 731902 h 758856"/>
              <a:gd name="connsiteX0" fmla="*/ 0 w 805831"/>
              <a:gd name="connsiteY0" fmla="*/ 731902 h 758856"/>
              <a:gd name="connsiteX1" fmla="*/ 373741 w 805831"/>
              <a:gd name="connsiteY1" fmla="*/ 757848 h 758856"/>
              <a:gd name="connsiteX2" fmla="*/ 683896 w 805831"/>
              <a:gd name="connsiteY2" fmla="*/ 696479 h 758856"/>
              <a:gd name="connsiteX3" fmla="*/ 803316 w 805831"/>
              <a:gd name="connsiteY3" fmla="*/ 453428 h 758856"/>
              <a:gd name="connsiteX4" fmla="*/ 588282 w 805831"/>
              <a:gd name="connsiteY4" fmla="*/ 3537 h 758856"/>
              <a:gd name="connsiteX5" fmla="*/ 59263 w 805831"/>
              <a:gd name="connsiteY5" fmla="*/ 319863 h 758856"/>
              <a:gd name="connsiteX6" fmla="*/ 56596 w 805831"/>
              <a:gd name="connsiteY6" fmla="*/ 630854 h 758856"/>
              <a:gd name="connsiteX7" fmla="*/ 0 w 805831"/>
              <a:gd name="connsiteY7" fmla="*/ 731902 h 758856"/>
              <a:gd name="connsiteX0" fmla="*/ 0 w 822941"/>
              <a:gd name="connsiteY0" fmla="*/ 731902 h 758856"/>
              <a:gd name="connsiteX1" fmla="*/ 373741 w 822941"/>
              <a:gd name="connsiteY1" fmla="*/ 757848 h 758856"/>
              <a:gd name="connsiteX2" fmla="*/ 683896 w 822941"/>
              <a:gd name="connsiteY2" fmla="*/ 696479 h 758856"/>
              <a:gd name="connsiteX3" fmla="*/ 820887 w 822941"/>
              <a:gd name="connsiteY3" fmla="*/ 468892 h 758856"/>
              <a:gd name="connsiteX4" fmla="*/ 588282 w 822941"/>
              <a:gd name="connsiteY4" fmla="*/ 3537 h 758856"/>
              <a:gd name="connsiteX5" fmla="*/ 59263 w 822941"/>
              <a:gd name="connsiteY5" fmla="*/ 319863 h 758856"/>
              <a:gd name="connsiteX6" fmla="*/ 56596 w 822941"/>
              <a:gd name="connsiteY6" fmla="*/ 630854 h 758856"/>
              <a:gd name="connsiteX7" fmla="*/ 0 w 822941"/>
              <a:gd name="connsiteY7" fmla="*/ 731902 h 758856"/>
              <a:gd name="connsiteX0" fmla="*/ 0 w 823675"/>
              <a:gd name="connsiteY0" fmla="*/ 731902 h 760400"/>
              <a:gd name="connsiteX1" fmla="*/ 373741 w 823675"/>
              <a:gd name="connsiteY1" fmla="*/ 757848 h 760400"/>
              <a:gd name="connsiteX2" fmla="*/ 695077 w 823675"/>
              <a:gd name="connsiteY2" fmla="*/ 729340 h 760400"/>
              <a:gd name="connsiteX3" fmla="*/ 820887 w 823675"/>
              <a:gd name="connsiteY3" fmla="*/ 468892 h 760400"/>
              <a:gd name="connsiteX4" fmla="*/ 588282 w 823675"/>
              <a:gd name="connsiteY4" fmla="*/ 3537 h 760400"/>
              <a:gd name="connsiteX5" fmla="*/ 59263 w 823675"/>
              <a:gd name="connsiteY5" fmla="*/ 319863 h 760400"/>
              <a:gd name="connsiteX6" fmla="*/ 56596 w 823675"/>
              <a:gd name="connsiteY6" fmla="*/ 630854 h 760400"/>
              <a:gd name="connsiteX7" fmla="*/ 0 w 823675"/>
              <a:gd name="connsiteY7" fmla="*/ 731902 h 760400"/>
              <a:gd name="connsiteX0" fmla="*/ 0 w 823675"/>
              <a:gd name="connsiteY0" fmla="*/ 731902 h 760034"/>
              <a:gd name="connsiteX1" fmla="*/ 166906 w 823675"/>
              <a:gd name="connsiteY1" fmla="*/ 737073 h 760034"/>
              <a:gd name="connsiteX2" fmla="*/ 373741 w 823675"/>
              <a:gd name="connsiteY2" fmla="*/ 757848 h 760034"/>
              <a:gd name="connsiteX3" fmla="*/ 695077 w 823675"/>
              <a:gd name="connsiteY3" fmla="*/ 729340 h 760034"/>
              <a:gd name="connsiteX4" fmla="*/ 820887 w 823675"/>
              <a:gd name="connsiteY4" fmla="*/ 468892 h 760034"/>
              <a:gd name="connsiteX5" fmla="*/ 588282 w 823675"/>
              <a:gd name="connsiteY5" fmla="*/ 3537 h 760034"/>
              <a:gd name="connsiteX6" fmla="*/ 59263 w 823675"/>
              <a:gd name="connsiteY6" fmla="*/ 319863 h 760034"/>
              <a:gd name="connsiteX7" fmla="*/ 56596 w 823675"/>
              <a:gd name="connsiteY7" fmla="*/ 630854 h 760034"/>
              <a:gd name="connsiteX8" fmla="*/ 0 w 823675"/>
              <a:gd name="connsiteY8" fmla="*/ 731902 h 760034"/>
              <a:gd name="connsiteX0" fmla="*/ 0 w 823675"/>
              <a:gd name="connsiteY0" fmla="*/ 731902 h 760034"/>
              <a:gd name="connsiteX1" fmla="*/ 166906 w 823675"/>
              <a:gd name="connsiteY1" fmla="*/ 737073 h 760034"/>
              <a:gd name="connsiteX2" fmla="*/ 373741 w 823675"/>
              <a:gd name="connsiteY2" fmla="*/ 757848 h 760034"/>
              <a:gd name="connsiteX3" fmla="*/ 695077 w 823675"/>
              <a:gd name="connsiteY3" fmla="*/ 729340 h 760034"/>
              <a:gd name="connsiteX4" fmla="*/ 820887 w 823675"/>
              <a:gd name="connsiteY4" fmla="*/ 468892 h 760034"/>
              <a:gd name="connsiteX5" fmla="*/ 588282 w 823675"/>
              <a:gd name="connsiteY5" fmla="*/ 3537 h 760034"/>
              <a:gd name="connsiteX6" fmla="*/ 59263 w 823675"/>
              <a:gd name="connsiteY6" fmla="*/ 319863 h 760034"/>
              <a:gd name="connsiteX7" fmla="*/ 56596 w 823675"/>
              <a:gd name="connsiteY7" fmla="*/ 630854 h 760034"/>
              <a:gd name="connsiteX8" fmla="*/ 0 w 823675"/>
              <a:gd name="connsiteY8" fmla="*/ 731902 h 760034"/>
              <a:gd name="connsiteX0" fmla="*/ 0 w 823675"/>
              <a:gd name="connsiteY0" fmla="*/ 731902 h 786869"/>
              <a:gd name="connsiteX1" fmla="*/ 166906 w 823675"/>
              <a:gd name="connsiteY1" fmla="*/ 737073 h 786869"/>
              <a:gd name="connsiteX2" fmla="*/ 381728 w 823675"/>
              <a:gd name="connsiteY2" fmla="*/ 786843 h 786869"/>
              <a:gd name="connsiteX3" fmla="*/ 695077 w 823675"/>
              <a:gd name="connsiteY3" fmla="*/ 729340 h 786869"/>
              <a:gd name="connsiteX4" fmla="*/ 820887 w 823675"/>
              <a:gd name="connsiteY4" fmla="*/ 468892 h 786869"/>
              <a:gd name="connsiteX5" fmla="*/ 588282 w 823675"/>
              <a:gd name="connsiteY5" fmla="*/ 3537 h 786869"/>
              <a:gd name="connsiteX6" fmla="*/ 59263 w 823675"/>
              <a:gd name="connsiteY6" fmla="*/ 319863 h 786869"/>
              <a:gd name="connsiteX7" fmla="*/ 56596 w 823675"/>
              <a:gd name="connsiteY7" fmla="*/ 630854 h 786869"/>
              <a:gd name="connsiteX8" fmla="*/ 0 w 823675"/>
              <a:gd name="connsiteY8" fmla="*/ 731902 h 786869"/>
              <a:gd name="connsiteX0" fmla="*/ 0 w 823675"/>
              <a:gd name="connsiteY0" fmla="*/ 731902 h 792665"/>
              <a:gd name="connsiteX1" fmla="*/ 166906 w 823675"/>
              <a:gd name="connsiteY1" fmla="*/ 737073 h 792665"/>
              <a:gd name="connsiteX2" fmla="*/ 391312 w 823675"/>
              <a:gd name="connsiteY2" fmla="*/ 792642 h 792665"/>
              <a:gd name="connsiteX3" fmla="*/ 695077 w 823675"/>
              <a:gd name="connsiteY3" fmla="*/ 729340 h 792665"/>
              <a:gd name="connsiteX4" fmla="*/ 820887 w 823675"/>
              <a:gd name="connsiteY4" fmla="*/ 468892 h 792665"/>
              <a:gd name="connsiteX5" fmla="*/ 588282 w 823675"/>
              <a:gd name="connsiteY5" fmla="*/ 3537 h 792665"/>
              <a:gd name="connsiteX6" fmla="*/ 59263 w 823675"/>
              <a:gd name="connsiteY6" fmla="*/ 319863 h 792665"/>
              <a:gd name="connsiteX7" fmla="*/ 56596 w 823675"/>
              <a:gd name="connsiteY7" fmla="*/ 630854 h 792665"/>
              <a:gd name="connsiteX8" fmla="*/ 0 w 823675"/>
              <a:gd name="connsiteY8" fmla="*/ 731902 h 792665"/>
              <a:gd name="connsiteX0" fmla="*/ 0 w 823675"/>
              <a:gd name="connsiteY0" fmla="*/ 731902 h 777210"/>
              <a:gd name="connsiteX1" fmla="*/ 166906 w 823675"/>
              <a:gd name="connsiteY1" fmla="*/ 737073 h 777210"/>
              <a:gd name="connsiteX2" fmla="*/ 391312 w 823675"/>
              <a:gd name="connsiteY2" fmla="*/ 777178 h 777210"/>
              <a:gd name="connsiteX3" fmla="*/ 695077 w 823675"/>
              <a:gd name="connsiteY3" fmla="*/ 729340 h 777210"/>
              <a:gd name="connsiteX4" fmla="*/ 820887 w 823675"/>
              <a:gd name="connsiteY4" fmla="*/ 468892 h 777210"/>
              <a:gd name="connsiteX5" fmla="*/ 588282 w 823675"/>
              <a:gd name="connsiteY5" fmla="*/ 3537 h 777210"/>
              <a:gd name="connsiteX6" fmla="*/ 59263 w 823675"/>
              <a:gd name="connsiteY6" fmla="*/ 319863 h 777210"/>
              <a:gd name="connsiteX7" fmla="*/ 56596 w 823675"/>
              <a:gd name="connsiteY7" fmla="*/ 630854 h 777210"/>
              <a:gd name="connsiteX8" fmla="*/ 0 w 823675"/>
              <a:gd name="connsiteY8" fmla="*/ 731902 h 777210"/>
              <a:gd name="connsiteX0" fmla="*/ 0 w 823675"/>
              <a:gd name="connsiteY0" fmla="*/ 731902 h 777210"/>
              <a:gd name="connsiteX1" fmla="*/ 166906 w 823675"/>
              <a:gd name="connsiteY1" fmla="*/ 737073 h 777210"/>
              <a:gd name="connsiteX2" fmla="*/ 391312 w 823675"/>
              <a:gd name="connsiteY2" fmla="*/ 777178 h 777210"/>
              <a:gd name="connsiteX3" fmla="*/ 695077 w 823675"/>
              <a:gd name="connsiteY3" fmla="*/ 729340 h 777210"/>
              <a:gd name="connsiteX4" fmla="*/ 820887 w 823675"/>
              <a:gd name="connsiteY4" fmla="*/ 468892 h 777210"/>
              <a:gd name="connsiteX5" fmla="*/ 588282 w 823675"/>
              <a:gd name="connsiteY5" fmla="*/ 3537 h 777210"/>
              <a:gd name="connsiteX6" fmla="*/ 59263 w 823675"/>
              <a:gd name="connsiteY6" fmla="*/ 319863 h 777210"/>
              <a:gd name="connsiteX7" fmla="*/ 51617 w 823675"/>
              <a:gd name="connsiteY7" fmla="*/ 627352 h 777210"/>
              <a:gd name="connsiteX8" fmla="*/ 0 w 823675"/>
              <a:gd name="connsiteY8" fmla="*/ 731902 h 777210"/>
              <a:gd name="connsiteX0" fmla="*/ 0 w 823675"/>
              <a:gd name="connsiteY0" fmla="*/ 732801 h 778109"/>
              <a:gd name="connsiteX1" fmla="*/ 166906 w 823675"/>
              <a:gd name="connsiteY1" fmla="*/ 737972 h 778109"/>
              <a:gd name="connsiteX2" fmla="*/ 391312 w 823675"/>
              <a:gd name="connsiteY2" fmla="*/ 778077 h 778109"/>
              <a:gd name="connsiteX3" fmla="*/ 695077 w 823675"/>
              <a:gd name="connsiteY3" fmla="*/ 730239 h 778109"/>
              <a:gd name="connsiteX4" fmla="*/ 820887 w 823675"/>
              <a:gd name="connsiteY4" fmla="*/ 469791 h 778109"/>
              <a:gd name="connsiteX5" fmla="*/ 588282 w 823675"/>
              <a:gd name="connsiteY5" fmla="*/ 4436 h 778109"/>
              <a:gd name="connsiteX6" fmla="*/ 39641 w 823675"/>
              <a:gd name="connsiteY6" fmla="*/ 312540 h 778109"/>
              <a:gd name="connsiteX7" fmla="*/ 51617 w 823675"/>
              <a:gd name="connsiteY7" fmla="*/ 628251 h 778109"/>
              <a:gd name="connsiteX8" fmla="*/ 0 w 823675"/>
              <a:gd name="connsiteY8" fmla="*/ 732801 h 778109"/>
              <a:gd name="connsiteX0" fmla="*/ 0 w 823675"/>
              <a:gd name="connsiteY0" fmla="*/ 732965 h 778273"/>
              <a:gd name="connsiteX1" fmla="*/ 166906 w 823675"/>
              <a:gd name="connsiteY1" fmla="*/ 738136 h 778273"/>
              <a:gd name="connsiteX2" fmla="*/ 391312 w 823675"/>
              <a:gd name="connsiteY2" fmla="*/ 778241 h 778273"/>
              <a:gd name="connsiteX3" fmla="*/ 695077 w 823675"/>
              <a:gd name="connsiteY3" fmla="*/ 730403 h 778273"/>
              <a:gd name="connsiteX4" fmla="*/ 820887 w 823675"/>
              <a:gd name="connsiteY4" fmla="*/ 469955 h 778273"/>
              <a:gd name="connsiteX5" fmla="*/ 588282 w 823675"/>
              <a:gd name="connsiteY5" fmla="*/ 4600 h 778273"/>
              <a:gd name="connsiteX6" fmla="*/ 31572 w 823675"/>
              <a:gd name="connsiteY6" fmla="*/ 311368 h 778273"/>
              <a:gd name="connsiteX7" fmla="*/ 51617 w 823675"/>
              <a:gd name="connsiteY7" fmla="*/ 628415 h 778273"/>
              <a:gd name="connsiteX8" fmla="*/ 0 w 823675"/>
              <a:gd name="connsiteY8" fmla="*/ 732965 h 778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3675" h="778273">
                <a:moveTo>
                  <a:pt x="0" y="732965"/>
                </a:moveTo>
                <a:cubicBezTo>
                  <a:pt x="17853" y="736493"/>
                  <a:pt x="104616" y="733812"/>
                  <a:pt x="166906" y="738136"/>
                </a:cubicBezTo>
                <a:cubicBezTo>
                  <a:pt x="229196" y="742460"/>
                  <a:pt x="303284" y="779530"/>
                  <a:pt x="391312" y="778241"/>
                </a:cubicBezTo>
                <a:cubicBezTo>
                  <a:pt x="479340" y="776952"/>
                  <a:pt x="621884" y="774696"/>
                  <a:pt x="695077" y="730403"/>
                </a:cubicBezTo>
                <a:cubicBezTo>
                  <a:pt x="768270" y="686110"/>
                  <a:pt x="838686" y="590922"/>
                  <a:pt x="820887" y="469955"/>
                </a:cubicBezTo>
                <a:cubicBezTo>
                  <a:pt x="803088" y="348988"/>
                  <a:pt x="795207" y="48292"/>
                  <a:pt x="588282" y="4600"/>
                </a:cubicBezTo>
                <a:cubicBezTo>
                  <a:pt x="492555" y="-2543"/>
                  <a:pt x="66148" y="-39533"/>
                  <a:pt x="31572" y="311368"/>
                </a:cubicBezTo>
                <a:cubicBezTo>
                  <a:pt x="15666" y="420334"/>
                  <a:pt x="51617" y="565074"/>
                  <a:pt x="51617" y="628415"/>
                </a:cubicBezTo>
                <a:cubicBezTo>
                  <a:pt x="52094" y="700138"/>
                  <a:pt x="0" y="732965"/>
                  <a:pt x="0" y="732965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807046-4208-FEE3-D3E5-658BF34E4250}"/>
              </a:ext>
            </a:extLst>
          </p:cNvPr>
          <p:cNvSpPr txBox="1"/>
          <p:nvPr/>
        </p:nvSpPr>
        <p:spPr>
          <a:xfrm>
            <a:off x="5230852" y="1911121"/>
            <a:ext cx="5646057" cy="3035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ko-KR" altLang="en-US" b="1" spc="50" dirty="0">
                <a:latin typeface="NanumMyeongjo" pitchFamily="2" charset="-127"/>
                <a:ea typeface="NanumMyeongjo" pitchFamily="2" charset="-127"/>
              </a:rPr>
              <a:t>긍정</a:t>
            </a:r>
            <a:r>
              <a:rPr kumimoji="1" lang="en-US" altLang="ko-KR" b="1" spc="50" dirty="0">
                <a:latin typeface="NanumMyeongjo" pitchFamily="2" charset="-127"/>
                <a:ea typeface="NanumMyeongjo" pitchFamily="2" charset="-127"/>
              </a:rPr>
              <a:t>/</a:t>
            </a:r>
            <a:r>
              <a:rPr kumimoji="1" lang="ko-KR" altLang="en-US" b="1" spc="50" dirty="0">
                <a:latin typeface="NanumMyeongjo" pitchFamily="2" charset="-127"/>
                <a:ea typeface="NanumMyeongjo" pitchFamily="2" charset="-127"/>
              </a:rPr>
              <a:t>부정적인 리뷰를 분석하여 감정 분석 예측 모델을 만들어 앞으로 판매하게 될 제품에는 어떤 것에 집중해야 될까</a:t>
            </a:r>
            <a:r>
              <a:rPr kumimoji="1" lang="en-US" altLang="ko-KR" b="1" spc="50" dirty="0">
                <a:latin typeface="NanumMyeongjo" pitchFamily="2" charset="-127"/>
                <a:ea typeface="NanumMyeongjo" pitchFamily="2" charset="-127"/>
              </a:rPr>
              <a:t>?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9940E64-4719-4E36-8FFD-748B552B3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588667" flipH="1">
            <a:off x="4240862" y="539430"/>
            <a:ext cx="7484484" cy="5843743"/>
          </a:xfrm>
          <a:custGeom>
            <a:avLst/>
            <a:gdLst>
              <a:gd name="connsiteX0" fmla="*/ -39 w 914430"/>
              <a:gd name="connsiteY0" fmla="*/ 747812 h 753584"/>
              <a:gd name="connsiteX1" fmla="*/ 400011 w 914430"/>
              <a:gd name="connsiteY1" fmla="*/ 737144 h 753584"/>
              <a:gd name="connsiteX2" fmla="*/ 891787 w 914430"/>
              <a:gd name="connsiteY2" fmla="*/ 487303 h 753584"/>
              <a:gd name="connsiteX3" fmla="*/ 665854 w 914430"/>
              <a:gd name="connsiteY3" fmla="*/ 3528 h 753584"/>
              <a:gd name="connsiteX4" fmla="*/ 136835 w 914430"/>
              <a:gd name="connsiteY4" fmla="*/ 319854 h 753584"/>
              <a:gd name="connsiteX5" fmla="*/ 134168 w 914430"/>
              <a:gd name="connsiteY5" fmla="*/ 630845 h 753584"/>
              <a:gd name="connsiteX6" fmla="*/ -39 w 914430"/>
              <a:gd name="connsiteY6" fmla="*/ 747812 h 753584"/>
              <a:gd name="connsiteX0" fmla="*/ 0 w 855235"/>
              <a:gd name="connsiteY0" fmla="*/ 741453 h 759943"/>
              <a:gd name="connsiteX1" fmla="*/ 340855 w 855235"/>
              <a:gd name="connsiteY1" fmla="*/ 737153 h 759943"/>
              <a:gd name="connsiteX2" fmla="*/ 832631 w 855235"/>
              <a:gd name="connsiteY2" fmla="*/ 487312 h 759943"/>
              <a:gd name="connsiteX3" fmla="*/ 606698 w 855235"/>
              <a:gd name="connsiteY3" fmla="*/ 3537 h 759943"/>
              <a:gd name="connsiteX4" fmla="*/ 77679 w 855235"/>
              <a:gd name="connsiteY4" fmla="*/ 319863 h 759943"/>
              <a:gd name="connsiteX5" fmla="*/ 75012 w 855235"/>
              <a:gd name="connsiteY5" fmla="*/ 630854 h 759943"/>
              <a:gd name="connsiteX6" fmla="*/ 0 w 855235"/>
              <a:gd name="connsiteY6" fmla="*/ 741453 h 759943"/>
              <a:gd name="connsiteX0" fmla="*/ 0 w 850882"/>
              <a:gd name="connsiteY0" fmla="*/ 741453 h 766485"/>
              <a:gd name="connsiteX1" fmla="*/ 348748 w 850882"/>
              <a:gd name="connsiteY1" fmla="*/ 746704 h 766485"/>
              <a:gd name="connsiteX2" fmla="*/ 832631 w 850882"/>
              <a:gd name="connsiteY2" fmla="*/ 487312 h 766485"/>
              <a:gd name="connsiteX3" fmla="*/ 606698 w 850882"/>
              <a:gd name="connsiteY3" fmla="*/ 3537 h 766485"/>
              <a:gd name="connsiteX4" fmla="*/ 77679 w 850882"/>
              <a:gd name="connsiteY4" fmla="*/ 319863 h 766485"/>
              <a:gd name="connsiteX5" fmla="*/ 75012 w 850882"/>
              <a:gd name="connsiteY5" fmla="*/ 630854 h 766485"/>
              <a:gd name="connsiteX6" fmla="*/ 0 w 850882"/>
              <a:gd name="connsiteY6" fmla="*/ 741453 h 766485"/>
              <a:gd name="connsiteX0" fmla="*/ 0 w 850882"/>
              <a:gd name="connsiteY0" fmla="*/ 741453 h 764365"/>
              <a:gd name="connsiteX1" fmla="*/ 348748 w 850882"/>
              <a:gd name="connsiteY1" fmla="*/ 746704 h 764365"/>
              <a:gd name="connsiteX2" fmla="*/ 832631 w 850882"/>
              <a:gd name="connsiteY2" fmla="*/ 487312 h 764365"/>
              <a:gd name="connsiteX3" fmla="*/ 606698 w 850882"/>
              <a:gd name="connsiteY3" fmla="*/ 3537 h 764365"/>
              <a:gd name="connsiteX4" fmla="*/ 77679 w 850882"/>
              <a:gd name="connsiteY4" fmla="*/ 319863 h 764365"/>
              <a:gd name="connsiteX5" fmla="*/ 75012 w 850882"/>
              <a:gd name="connsiteY5" fmla="*/ 630854 h 764365"/>
              <a:gd name="connsiteX6" fmla="*/ 0 w 850882"/>
              <a:gd name="connsiteY6" fmla="*/ 741453 h 764365"/>
              <a:gd name="connsiteX0" fmla="*/ 0 w 832466"/>
              <a:gd name="connsiteY0" fmla="*/ 731902 h 763437"/>
              <a:gd name="connsiteX1" fmla="*/ 330332 w 832466"/>
              <a:gd name="connsiteY1" fmla="*/ 746704 h 763437"/>
              <a:gd name="connsiteX2" fmla="*/ 814215 w 832466"/>
              <a:gd name="connsiteY2" fmla="*/ 487312 h 763437"/>
              <a:gd name="connsiteX3" fmla="*/ 588282 w 832466"/>
              <a:gd name="connsiteY3" fmla="*/ 3537 h 763437"/>
              <a:gd name="connsiteX4" fmla="*/ 59263 w 832466"/>
              <a:gd name="connsiteY4" fmla="*/ 319863 h 763437"/>
              <a:gd name="connsiteX5" fmla="*/ 56596 w 832466"/>
              <a:gd name="connsiteY5" fmla="*/ 630854 h 763437"/>
              <a:gd name="connsiteX6" fmla="*/ 0 w 832466"/>
              <a:gd name="connsiteY6" fmla="*/ 731902 h 763437"/>
              <a:gd name="connsiteX0" fmla="*/ 0 w 831373"/>
              <a:gd name="connsiteY0" fmla="*/ 731902 h 763086"/>
              <a:gd name="connsiteX1" fmla="*/ 330332 w 831373"/>
              <a:gd name="connsiteY1" fmla="*/ 746704 h 763086"/>
              <a:gd name="connsiteX2" fmla="*/ 812900 w 831373"/>
              <a:gd name="connsiteY2" fmla="*/ 492088 h 763086"/>
              <a:gd name="connsiteX3" fmla="*/ 588282 w 831373"/>
              <a:gd name="connsiteY3" fmla="*/ 3537 h 763086"/>
              <a:gd name="connsiteX4" fmla="*/ 59263 w 831373"/>
              <a:gd name="connsiteY4" fmla="*/ 319863 h 763086"/>
              <a:gd name="connsiteX5" fmla="*/ 56596 w 831373"/>
              <a:gd name="connsiteY5" fmla="*/ 630854 h 763086"/>
              <a:gd name="connsiteX6" fmla="*/ 0 w 831373"/>
              <a:gd name="connsiteY6" fmla="*/ 731902 h 763086"/>
              <a:gd name="connsiteX0" fmla="*/ 0 w 830248"/>
              <a:gd name="connsiteY0" fmla="*/ 731902 h 763086"/>
              <a:gd name="connsiteX1" fmla="*/ 330332 w 830248"/>
              <a:gd name="connsiteY1" fmla="*/ 746704 h 763086"/>
              <a:gd name="connsiteX2" fmla="*/ 812900 w 830248"/>
              <a:gd name="connsiteY2" fmla="*/ 492088 h 763086"/>
              <a:gd name="connsiteX3" fmla="*/ 588282 w 830248"/>
              <a:gd name="connsiteY3" fmla="*/ 3537 h 763086"/>
              <a:gd name="connsiteX4" fmla="*/ 59263 w 830248"/>
              <a:gd name="connsiteY4" fmla="*/ 319863 h 763086"/>
              <a:gd name="connsiteX5" fmla="*/ 56596 w 830248"/>
              <a:gd name="connsiteY5" fmla="*/ 630854 h 763086"/>
              <a:gd name="connsiteX6" fmla="*/ 0 w 830248"/>
              <a:gd name="connsiteY6" fmla="*/ 731902 h 763086"/>
              <a:gd name="connsiteX0" fmla="*/ 0 w 828752"/>
              <a:gd name="connsiteY0" fmla="*/ 731902 h 769484"/>
              <a:gd name="connsiteX1" fmla="*/ 367164 w 828752"/>
              <a:gd name="connsiteY1" fmla="*/ 754664 h 769484"/>
              <a:gd name="connsiteX2" fmla="*/ 812900 w 828752"/>
              <a:gd name="connsiteY2" fmla="*/ 492088 h 769484"/>
              <a:gd name="connsiteX3" fmla="*/ 588282 w 828752"/>
              <a:gd name="connsiteY3" fmla="*/ 3537 h 769484"/>
              <a:gd name="connsiteX4" fmla="*/ 59263 w 828752"/>
              <a:gd name="connsiteY4" fmla="*/ 319863 h 769484"/>
              <a:gd name="connsiteX5" fmla="*/ 56596 w 828752"/>
              <a:gd name="connsiteY5" fmla="*/ 630854 h 769484"/>
              <a:gd name="connsiteX6" fmla="*/ 0 w 828752"/>
              <a:gd name="connsiteY6" fmla="*/ 731902 h 769484"/>
              <a:gd name="connsiteX0" fmla="*/ 0 w 828752"/>
              <a:gd name="connsiteY0" fmla="*/ 731902 h 761354"/>
              <a:gd name="connsiteX1" fmla="*/ 367164 w 828752"/>
              <a:gd name="connsiteY1" fmla="*/ 754664 h 761354"/>
              <a:gd name="connsiteX2" fmla="*/ 812900 w 828752"/>
              <a:gd name="connsiteY2" fmla="*/ 492088 h 761354"/>
              <a:gd name="connsiteX3" fmla="*/ 588282 w 828752"/>
              <a:gd name="connsiteY3" fmla="*/ 3537 h 761354"/>
              <a:gd name="connsiteX4" fmla="*/ 59263 w 828752"/>
              <a:gd name="connsiteY4" fmla="*/ 319863 h 761354"/>
              <a:gd name="connsiteX5" fmla="*/ 56596 w 828752"/>
              <a:gd name="connsiteY5" fmla="*/ 630854 h 761354"/>
              <a:gd name="connsiteX6" fmla="*/ 0 w 828752"/>
              <a:gd name="connsiteY6" fmla="*/ 731902 h 761354"/>
              <a:gd name="connsiteX0" fmla="*/ 0 w 828286"/>
              <a:gd name="connsiteY0" fmla="*/ 731902 h 764135"/>
              <a:gd name="connsiteX1" fmla="*/ 373741 w 828286"/>
              <a:gd name="connsiteY1" fmla="*/ 757848 h 764135"/>
              <a:gd name="connsiteX2" fmla="*/ 812900 w 828286"/>
              <a:gd name="connsiteY2" fmla="*/ 492088 h 764135"/>
              <a:gd name="connsiteX3" fmla="*/ 588282 w 828286"/>
              <a:gd name="connsiteY3" fmla="*/ 3537 h 764135"/>
              <a:gd name="connsiteX4" fmla="*/ 59263 w 828286"/>
              <a:gd name="connsiteY4" fmla="*/ 319863 h 764135"/>
              <a:gd name="connsiteX5" fmla="*/ 56596 w 828286"/>
              <a:gd name="connsiteY5" fmla="*/ 630854 h 764135"/>
              <a:gd name="connsiteX6" fmla="*/ 0 w 828286"/>
              <a:gd name="connsiteY6" fmla="*/ 731902 h 764135"/>
              <a:gd name="connsiteX0" fmla="*/ 0 w 815141"/>
              <a:gd name="connsiteY0" fmla="*/ 731902 h 758856"/>
              <a:gd name="connsiteX1" fmla="*/ 373741 w 815141"/>
              <a:gd name="connsiteY1" fmla="*/ 757848 h 758856"/>
              <a:gd name="connsiteX2" fmla="*/ 683896 w 815141"/>
              <a:gd name="connsiteY2" fmla="*/ 696479 h 758856"/>
              <a:gd name="connsiteX3" fmla="*/ 812900 w 815141"/>
              <a:gd name="connsiteY3" fmla="*/ 492088 h 758856"/>
              <a:gd name="connsiteX4" fmla="*/ 588282 w 815141"/>
              <a:gd name="connsiteY4" fmla="*/ 3537 h 758856"/>
              <a:gd name="connsiteX5" fmla="*/ 59263 w 815141"/>
              <a:gd name="connsiteY5" fmla="*/ 319863 h 758856"/>
              <a:gd name="connsiteX6" fmla="*/ 56596 w 815141"/>
              <a:gd name="connsiteY6" fmla="*/ 630854 h 758856"/>
              <a:gd name="connsiteX7" fmla="*/ 0 w 815141"/>
              <a:gd name="connsiteY7" fmla="*/ 731902 h 758856"/>
              <a:gd name="connsiteX0" fmla="*/ 0 w 815141"/>
              <a:gd name="connsiteY0" fmla="*/ 731902 h 758856"/>
              <a:gd name="connsiteX1" fmla="*/ 373741 w 815141"/>
              <a:gd name="connsiteY1" fmla="*/ 757848 h 758856"/>
              <a:gd name="connsiteX2" fmla="*/ 683896 w 815141"/>
              <a:gd name="connsiteY2" fmla="*/ 696479 h 758856"/>
              <a:gd name="connsiteX3" fmla="*/ 812900 w 815141"/>
              <a:gd name="connsiteY3" fmla="*/ 492088 h 758856"/>
              <a:gd name="connsiteX4" fmla="*/ 588282 w 815141"/>
              <a:gd name="connsiteY4" fmla="*/ 3537 h 758856"/>
              <a:gd name="connsiteX5" fmla="*/ 59263 w 815141"/>
              <a:gd name="connsiteY5" fmla="*/ 319863 h 758856"/>
              <a:gd name="connsiteX6" fmla="*/ 56596 w 815141"/>
              <a:gd name="connsiteY6" fmla="*/ 630854 h 758856"/>
              <a:gd name="connsiteX7" fmla="*/ 0 w 815141"/>
              <a:gd name="connsiteY7" fmla="*/ 731902 h 758856"/>
              <a:gd name="connsiteX0" fmla="*/ 0 w 805831"/>
              <a:gd name="connsiteY0" fmla="*/ 731902 h 758856"/>
              <a:gd name="connsiteX1" fmla="*/ 373741 w 805831"/>
              <a:gd name="connsiteY1" fmla="*/ 757848 h 758856"/>
              <a:gd name="connsiteX2" fmla="*/ 683896 w 805831"/>
              <a:gd name="connsiteY2" fmla="*/ 696479 h 758856"/>
              <a:gd name="connsiteX3" fmla="*/ 803316 w 805831"/>
              <a:gd name="connsiteY3" fmla="*/ 453428 h 758856"/>
              <a:gd name="connsiteX4" fmla="*/ 588282 w 805831"/>
              <a:gd name="connsiteY4" fmla="*/ 3537 h 758856"/>
              <a:gd name="connsiteX5" fmla="*/ 59263 w 805831"/>
              <a:gd name="connsiteY5" fmla="*/ 319863 h 758856"/>
              <a:gd name="connsiteX6" fmla="*/ 56596 w 805831"/>
              <a:gd name="connsiteY6" fmla="*/ 630854 h 758856"/>
              <a:gd name="connsiteX7" fmla="*/ 0 w 805831"/>
              <a:gd name="connsiteY7" fmla="*/ 731902 h 758856"/>
              <a:gd name="connsiteX0" fmla="*/ 0 w 822941"/>
              <a:gd name="connsiteY0" fmla="*/ 731902 h 758856"/>
              <a:gd name="connsiteX1" fmla="*/ 373741 w 822941"/>
              <a:gd name="connsiteY1" fmla="*/ 757848 h 758856"/>
              <a:gd name="connsiteX2" fmla="*/ 683896 w 822941"/>
              <a:gd name="connsiteY2" fmla="*/ 696479 h 758856"/>
              <a:gd name="connsiteX3" fmla="*/ 820887 w 822941"/>
              <a:gd name="connsiteY3" fmla="*/ 468892 h 758856"/>
              <a:gd name="connsiteX4" fmla="*/ 588282 w 822941"/>
              <a:gd name="connsiteY4" fmla="*/ 3537 h 758856"/>
              <a:gd name="connsiteX5" fmla="*/ 59263 w 822941"/>
              <a:gd name="connsiteY5" fmla="*/ 319863 h 758856"/>
              <a:gd name="connsiteX6" fmla="*/ 56596 w 822941"/>
              <a:gd name="connsiteY6" fmla="*/ 630854 h 758856"/>
              <a:gd name="connsiteX7" fmla="*/ 0 w 822941"/>
              <a:gd name="connsiteY7" fmla="*/ 731902 h 758856"/>
              <a:gd name="connsiteX0" fmla="*/ 0 w 823675"/>
              <a:gd name="connsiteY0" fmla="*/ 731902 h 760400"/>
              <a:gd name="connsiteX1" fmla="*/ 373741 w 823675"/>
              <a:gd name="connsiteY1" fmla="*/ 757848 h 760400"/>
              <a:gd name="connsiteX2" fmla="*/ 695077 w 823675"/>
              <a:gd name="connsiteY2" fmla="*/ 729340 h 760400"/>
              <a:gd name="connsiteX3" fmla="*/ 820887 w 823675"/>
              <a:gd name="connsiteY3" fmla="*/ 468892 h 760400"/>
              <a:gd name="connsiteX4" fmla="*/ 588282 w 823675"/>
              <a:gd name="connsiteY4" fmla="*/ 3537 h 760400"/>
              <a:gd name="connsiteX5" fmla="*/ 59263 w 823675"/>
              <a:gd name="connsiteY5" fmla="*/ 319863 h 760400"/>
              <a:gd name="connsiteX6" fmla="*/ 56596 w 823675"/>
              <a:gd name="connsiteY6" fmla="*/ 630854 h 760400"/>
              <a:gd name="connsiteX7" fmla="*/ 0 w 823675"/>
              <a:gd name="connsiteY7" fmla="*/ 731902 h 760400"/>
              <a:gd name="connsiteX0" fmla="*/ 0 w 823675"/>
              <a:gd name="connsiteY0" fmla="*/ 731902 h 760034"/>
              <a:gd name="connsiteX1" fmla="*/ 166906 w 823675"/>
              <a:gd name="connsiteY1" fmla="*/ 737073 h 760034"/>
              <a:gd name="connsiteX2" fmla="*/ 373741 w 823675"/>
              <a:gd name="connsiteY2" fmla="*/ 757848 h 760034"/>
              <a:gd name="connsiteX3" fmla="*/ 695077 w 823675"/>
              <a:gd name="connsiteY3" fmla="*/ 729340 h 760034"/>
              <a:gd name="connsiteX4" fmla="*/ 820887 w 823675"/>
              <a:gd name="connsiteY4" fmla="*/ 468892 h 760034"/>
              <a:gd name="connsiteX5" fmla="*/ 588282 w 823675"/>
              <a:gd name="connsiteY5" fmla="*/ 3537 h 760034"/>
              <a:gd name="connsiteX6" fmla="*/ 59263 w 823675"/>
              <a:gd name="connsiteY6" fmla="*/ 319863 h 760034"/>
              <a:gd name="connsiteX7" fmla="*/ 56596 w 823675"/>
              <a:gd name="connsiteY7" fmla="*/ 630854 h 760034"/>
              <a:gd name="connsiteX8" fmla="*/ 0 w 823675"/>
              <a:gd name="connsiteY8" fmla="*/ 731902 h 760034"/>
              <a:gd name="connsiteX0" fmla="*/ 0 w 823675"/>
              <a:gd name="connsiteY0" fmla="*/ 731902 h 760034"/>
              <a:gd name="connsiteX1" fmla="*/ 166906 w 823675"/>
              <a:gd name="connsiteY1" fmla="*/ 737073 h 760034"/>
              <a:gd name="connsiteX2" fmla="*/ 373741 w 823675"/>
              <a:gd name="connsiteY2" fmla="*/ 757848 h 760034"/>
              <a:gd name="connsiteX3" fmla="*/ 695077 w 823675"/>
              <a:gd name="connsiteY3" fmla="*/ 729340 h 760034"/>
              <a:gd name="connsiteX4" fmla="*/ 820887 w 823675"/>
              <a:gd name="connsiteY4" fmla="*/ 468892 h 760034"/>
              <a:gd name="connsiteX5" fmla="*/ 588282 w 823675"/>
              <a:gd name="connsiteY5" fmla="*/ 3537 h 760034"/>
              <a:gd name="connsiteX6" fmla="*/ 59263 w 823675"/>
              <a:gd name="connsiteY6" fmla="*/ 319863 h 760034"/>
              <a:gd name="connsiteX7" fmla="*/ 56596 w 823675"/>
              <a:gd name="connsiteY7" fmla="*/ 630854 h 760034"/>
              <a:gd name="connsiteX8" fmla="*/ 0 w 823675"/>
              <a:gd name="connsiteY8" fmla="*/ 731902 h 760034"/>
              <a:gd name="connsiteX0" fmla="*/ 0 w 823675"/>
              <a:gd name="connsiteY0" fmla="*/ 731902 h 786869"/>
              <a:gd name="connsiteX1" fmla="*/ 166906 w 823675"/>
              <a:gd name="connsiteY1" fmla="*/ 737073 h 786869"/>
              <a:gd name="connsiteX2" fmla="*/ 381728 w 823675"/>
              <a:gd name="connsiteY2" fmla="*/ 786843 h 786869"/>
              <a:gd name="connsiteX3" fmla="*/ 695077 w 823675"/>
              <a:gd name="connsiteY3" fmla="*/ 729340 h 786869"/>
              <a:gd name="connsiteX4" fmla="*/ 820887 w 823675"/>
              <a:gd name="connsiteY4" fmla="*/ 468892 h 786869"/>
              <a:gd name="connsiteX5" fmla="*/ 588282 w 823675"/>
              <a:gd name="connsiteY5" fmla="*/ 3537 h 786869"/>
              <a:gd name="connsiteX6" fmla="*/ 59263 w 823675"/>
              <a:gd name="connsiteY6" fmla="*/ 319863 h 786869"/>
              <a:gd name="connsiteX7" fmla="*/ 56596 w 823675"/>
              <a:gd name="connsiteY7" fmla="*/ 630854 h 786869"/>
              <a:gd name="connsiteX8" fmla="*/ 0 w 823675"/>
              <a:gd name="connsiteY8" fmla="*/ 731902 h 786869"/>
              <a:gd name="connsiteX0" fmla="*/ 0 w 823675"/>
              <a:gd name="connsiteY0" fmla="*/ 731902 h 792665"/>
              <a:gd name="connsiteX1" fmla="*/ 166906 w 823675"/>
              <a:gd name="connsiteY1" fmla="*/ 737073 h 792665"/>
              <a:gd name="connsiteX2" fmla="*/ 391312 w 823675"/>
              <a:gd name="connsiteY2" fmla="*/ 792642 h 792665"/>
              <a:gd name="connsiteX3" fmla="*/ 695077 w 823675"/>
              <a:gd name="connsiteY3" fmla="*/ 729340 h 792665"/>
              <a:gd name="connsiteX4" fmla="*/ 820887 w 823675"/>
              <a:gd name="connsiteY4" fmla="*/ 468892 h 792665"/>
              <a:gd name="connsiteX5" fmla="*/ 588282 w 823675"/>
              <a:gd name="connsiteY5" fmla="*/ 3537 h 792665"/>
              <a:gd name="connsiteX6" fmla="*/ 59263 w 823675"/>
              <a:gd name="connsiteY6" fmla="*/ 319863 h 792665"/>
              <a:gd name="connsiteX7" fmla="*/ 56596 w 823675"/>
              <a:gd name="connsiteY7" fmla="*/ 630854 h 792665"/>
              <a:gd name="connsiteX8" fmla="*/ 0 w 823675"/>
              <a:gd name="connsiteY8" fmla="*/ 731902 h 792665"/>
              <a:gd name="connsiteX0" fmla="*/ 0 w 823675"/>
              <a:gd name="connsiteY0" fmla="*/ 731902 h 777210"/>
              <a:gd name="connsiteX1" fmla="*/ 166906 w 823675"/>
              <a:gd name="connsiteY1" fmla="*/ 737073 h 777210"/>
              <a:gd name="connsiteX2" fmla="*/ 391312 w 823675"/>
              <a:gd name="connsiteY2" fmla="*/ 777178 h 777210"/>
              <a:gd name="connsiteX3" fmla="*/ 695077 w 823675"/>
              <a:gd name="connsiteY3" fmla="*/ 729340 h 777210"/>
              <a:gd name="connsiteX4" fmla="*/ 820887 w 823675"/>
              <a:gd name="connsiteY4" fmla="*/ 468892 h 777210"/>
              <a:gd name="connsiteX5" fmla="*/ 588282 w 823675"/>
              <a:gd name="connsiteY5" fmla="*/ 3537 h 777210"/>
              <a:gd name="connsiteX6" fmla="*/ 59263 w 823675"/>
              <a:gd name="connsiteY6" fmla="*/ 319863 h 777210"/>
              <a:gd name="connsiteX7" fmla="*/ 56596 w 823675"/>
              <a:gd name="connsiteY7" fmla="*/ 630854 h 777210"/>
              <a:gd name="connsiteX8" fmla="*/ 0 w 823675"/>
              <a:gd name="connsiteY8" fmla="*/ 731902 h 777210"/>
              <a:gd name="connsiteX0" fmla="*/ 0 w 823675"/>
              <a:gd name="connsiteY0" fmla="*/ 731902 h 777210"/>
              <a:gd name="connsiteX1" fmla="*/ 166906 w 823675"/>
              <a:gd name="connsiteY1" fmla="*/ 737073 h 777210"/>
              <a:gd name="connsiteX2" fmla="*/ 391312 w 823675"/>
              <a:gd name="connsiteY2" fmla="*/ 777178 h 777210"/>
              <a:gd name="connsiteX3" fmla="*/ 695077 w 823675"/>
              <a:gd name="connsiteY3" fmla="*/ 729340 h 777210"/>
              <a:gd name="connsiteX4" fmla="*/ 820887 w 823675"/>
              <a:gd name="connsiteY4" fmla="*/ 468892 h 777210"/>
              <a:gd name="connsiteX5" fmla="*/ 588282 w 823675"/>
              <a:gd name="connsiteY5" fmla="*/ 3537 h 777210"/>
              <a:gd name="connsiteX6" fmla="*/ 59263 w 823675"/>
              <a:gd name="connsiteY6" fmla="*/ 319863 h 777210"/>
              <a:gd name="connsiteX7" fmla="*/ 51617 w 823675"/>
              <a:gd name="connsiteY7" fmla="*/ 627352 h 777210"/>
              <a:gd name="connsiteX8" fmla="*/ 0 w 823675"/>
              <a:gd name="connsiteY8" fmla="*/ 731902 h 777210"/>
              <a:gd name="connsiteX0" fmla="*/ 0 w 823675"/>
              <a:gd name="connsiteY0" fmla="*/ 732801 h 778109"/>
              <a:gd name="connsiteX1" fmla="*/ 166906 w 823675"/>
              <a:gd name="connsiteY1" fmla="*/ 737972 h 778109"/>
              <a:gd name="connsiteX2" fmla="*/ 391312 w 823675"/>
              <a:gd name="connsiteY2" fmla="*/ 778077 h 778109"/>
              <a:gd name="connsiteX3" fmla="*/ 695077 w 823675"/>
              <a:gd name="connsiteY3" fmla="*/ 730239 h 778109"/>
              <a:gd name="connsiteX4" fmla="*/ 820887 w 823675"/>
              <a:gd name="connsiteY4" fmla="*/ 469791 h 778109"/>
              <a:gd name="connsiteX5" fmla="*/ 588282 w 823675"/>
              <a:gd name="connsiteY5" fmla="*/ 4436 h 778109"/>
              <a:gd name="connsiteX6" fmla="*/ 39641 w 823675"/>
              <a:gd name="connsiteY6" fmla="*/ 312540 h 778109"/>
              <a:gd name="connsiteX7" fmla="*/ 51617 w 823675"/>
              <a:gd name="connsiteY7" fmla="*/ 628251 h 778109"/>
              <a:gd name="connsiteX8" fmla="*/ 0 w 823675"/>
              <a:gd name="connsiteY8" fmla="*/ 732801 h 778109"/>
              <a:gd name="connsiteX0" fmla="*/ 0 w 823675"/>
              <a:gd name="connsiteY0" fmla="*/ 732965 h 778273"/>
              <a:gd name="connsiteX1" fmla="*/ 166906 w 823675"/>
              <a:gd name="connsiteY1" fmla="*/ 738136 h 778273"/>
              <a:gd name="connsiteX2" fmla="*/ 391312 w 823675"/>
              <a:gd name="connsiteY2" fmla="*/ 778241 h 778273"/>
              <a:gd name="connsiteX3" fmla="*/ 695077 w 823675"/>
              <a:gd name="connsiteY3" fmla="*/ 730403 h 778273"/>
              <a:gd name="connsiteX4" fmla="*/ 820887 w 823675"/>
              <a:gd name="connsiteY4" fmla="*/ 469955 h 778273"/>
              <a:gd name="connsiteX5" fmla="*/ 588282 w 823675"/>
              <a:gd name="connsiteY5" fmla="*/ 4600 h 778273"/>
              <a:gd name="connsiteX6" fmla="*/ 31572 w 823675"/>
              <a:gd name="connsiteY6" fmla="*/ 311368 h 778273"/>
              <a:gd name="connsiteX7" fmla="*/ 51617 w 823675"/>
              <a:gd name="connsiteY7" fmla="*/ 628415 h 778273"/>
              <a:gd name="connsiteX8" fmla="*/ 0 w 823675"/>
              <a:gd name="connsiteY8" fmla="*/ 732965 h 778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3675" h="778273">
                <a:moveTo>
                  <a:pt x="0" y="732965"/>
                </a:moveTo>
                <a:cubicBezTo>
                  <a:pt x="17853" y="736493"/>
                  <a:pt x="104616" y="733812"/>
                  <a:pt x="166906" y="738136"/>
                </a:cubicBezTo>
                <a:cubicBezTo>
                  <a:pt x="229196" y="742460"/>
                  <a:pt x="303284" y="779530"/>
                  <a:pt x="391312" y="778241"/>
                </a:cubicBezTo>
                <a:cubicBezTo>
                  <a:pt x="479340" y="776952"/>
                  <a:pt x="621884" y="774696"/>
                  <a:pt x="695077" y="730403"/>
                </a:cubicBezTo>
                <a:cubicBezTo>
                  <a:pt x="768270" y="686110"/>
                  <a:pt x="838686" y="590922"/>
                  <a:pt x="820887" y="469955"/>
                </a:cubicBezTo>
                <a:cubicBezTo>
                  <a:pt x="803088" y="348988"/>
                  <a:pt x="795207" y="48292"/>
                  <a:pt x="588282" y="4600"/>
                </a:cubicBezTo>
                <a:cubicBezTo>
                  <a:pt x="492555" y="-2543"/>
                  <a:pt x="66148" y="-39533"/>
                  <a:pt x="31572" y="311368"/>
                </a:cubicBezTo>
                <a:cubicBezTo>
                  <a:pt x="15666" y="420334"/>
                  <a:pt x="51617" y="565074"/>
                  <a:pt x="51617" y="628415"/>
                </a:cubicBezTo>
                <a:cubicBezTo>
                  <a:pt x="52094" y="700138"/>
                  <a:pt x="0" y="732965"/>
                  <a:pt x="0" y="732965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7" name="그래픽 6" descr="폴더 검색 윤곽선">
            <a:extLst>
              <a:ext uri="{FF2B5EF4-FFF2-40B4-BE49-F238E27FC236}">
                <a16:creationId xmlns:a16="http://schemas.microsoft.com/office/drawing/2014/main" id="{CB66CD17-2B45-EE45-4018-07934A7242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07112" y="1038128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67A30C-E10B-FCB5-80D9-A06A5FF49071}"/>
              </a:ext>
            </a:extLst>
          </p:cNvPr>
          <p:cNvSpPr txBox="1"/>
          <p:nvPr/>
        </p:nvSpPr>
        <p:spPr>
          <a:xfrm>
            <a:off x="5486400" y="1194700"/>
            <a:ext cx="3150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ko-KR" altLang="en-US" sz="2800" b="1" spc="50" dirty="0">
                <a:latin typeface="NanumMyeongjo" pitchFamily="2" charset="-127"/>
                <a:ea typeface="NanumMyeongjo" pitchFamily="2" charset="-127"/>
              </a:rPr>
              <a:t>프로젝트 주제</a:t>
            </a:r>
            <a:endParaRPr kumimoji="1" lang="en-US" altLang="ko-KR" sz="2800" b="1" spc="50" dirty="0">
              <a:latin typeface="NanumMyeongjo" pitchFamily="2" charset="-127"/>
              <a:ea typeface="NanumMyeongjo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7115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E56E1E-D82A-4FF7-99CE-83AE9A18F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687EFC-8E48-2D23-19AF-223384E52202}"/>
              </a:ext>
            </a:extLst>
          </p:cNvPr>
          <p:cNvSpPr txBox="1"/>
          <p:nvPr/>
        </p:nvSpPr>
        <p:spPr>
          <a:xfrm>
            <a:off x="774701" y="703943"/>
            <a:ext cx="2930608" cy="28593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kumimoji="1" lang="en-US" altLang="en-US" sz="4800" b="1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프로젝트</a:t>
            </a:r>
            <a:r>
              <a:rPr kumimoji="1" lang="en-US" altLang="ko-KR" sz="4800" b="1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ko-KR" altLang="en-US" sz="4800" b="1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요약</a:t>
            </a:r>
            <a:endParaRPr kumimoji="1" lang="en-US" altLang="en-US" sz="4800" b="1" kern="1200" spc="100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CE4B1E6-EC5B-432F-90D0-898FA5296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588667" flipH="1">
            <a:off x="4301693" y="485426"/>
            <a:ext cx="7484484" cy="5843743"/>
          </a:xfrm>
          <a:custGeom>
            <a:avLst/>
            <a:gdLst>
              <a:gd name="connsiteX0" fmla="*/ -39 w 914430"/>
              <a:gd name="connsiteY0" fmla="*/ 747812 h 753584"/>
              <a:gd name="connsiteX1" fmla="*/ 400011 w 914430"/>
              <a:gd name="connsiteY1" fmla="*/ 737144 h 753584"/>
              <a:gd name="connsiteX2" fmla="*/ 891787 w 914430"/>
              <a:gd name="connsiteY2" fmla="*/ 487303 h 753584"/>
              <a:gd name="connsiteX3" fmla="*/ 665854 w 914430"/>
              <a:gd name="connsiteY3" fmla="*/ 3528 h 753584"/>
              <a:gd name="connsiteX4" fmla="*/ 136835 w 914430"/>
              <a:gd name="connsiteY4" fmla="*/ 319854 h 753584"/>
              <a:gd name="connsiteX5" fmla="*/ 134168 w 914430"/>
              <a:gd name="connsiteY5" fmla="*/ 630845 h 753584"/>
              <a:gd name="connsiteX6" fmla="*/ -39 w 914430"/>
              <a:gd name="connsiteY6" fmla="*/ 747812 h 753584"/>
              <a:gd name="connsiteX0" fmla="*/ 0 w 855235"/>
              <a:gd name="connsiteY0" fmla="*/ 741453 h 759943"/>
              <a:gd name="connsiteX1" fmla="*/ 340855 w 855235"/>
              <a:gd name="connsiteY1" fmla="*/ 737153 h 759943"/>
              <a:gd name="connsiteX2" fmla="*/ 832631 w 855235"/>
              <a:gd name="connsiteY2" fmla="*/ 487312 h 759943"/>
              <a:gd name="connsiteX3" fmla="*/ 606698 w 855235"/>
              <a:gd name="connsiteY3" fmla="*/ 3537 h 759943"/>
              <a:gd name="connsiteX4" fmla="*/ 77679 w 855235"/>
              <a:gd name="connsiteY4" fmla="*/ 319863 h 759943"/>
              <a:gd name="connsiteX5" fmla="*/ 75012 w 855235"/>
              <a:gd name="connsiteY5" fmla="*/ 630854 h 759943"/>
              <a:gd name="connsiteX6" fmla="*/ 0 w 855235"/>
              <a:gd name="connsiteY6" fmla="*/ 741453 h 759943"/>
              <a:gd name="connsiteX0" fmla="*/ 0 w 850882"/>
              <a:gd name="connsiteY0" fmla="*/ 741453 h 766485"/>
              <a:gd name="connsiteX1" fmla="*/ 348748 w 850882"/>
              <a:gd name="connsiteY1" fmla="*/ 746704 h 766485"/>
              <a:gd name="connsiteX2" fmla="*/ 832631 w 850882"/>
              <a:gd name="connsiteY2" fmla="*/ 487312 h 766485"/>
              <a:gd name="connsiteX3" fmla="*/ 606698 w 850882"/>
              <a:gd name="connsiteY3" fmla="*/ 3537 h 766485"/>
              <a:gd name="connsiteX4" fmla="*/ 77679 w 850882"/>
              <a:gd name="connsiteY4" fmla="*/ 319863 h 766485"/>
              <a:gd name="connsiteX5" fmla="*/ 75012 w 850882"/>
              <a:gd name="connsiteY5" fmla="*/ 630854 h 766485"/>
              <a:gd name="connsiteX6" fmla="*/ 0 w 850882"/>
              <a:gd name="connsiteY6" fmla="*/ 741453 h 766485"/>
              <a:gd name="connsiteX0" fmla="*/ 0 w 850882"/>
              <a:gd name="connsiteY0" fmla="*/ 741453 h 764365"/>
              <a:gd name="connsiteX1" fmla="*/ 348748 w 850882"/>
              <a:gd name="connsiteY1" fmla="*/ 746704 h 764365"/>
              <a:gd name="connsiteX2" fmla="*/ 832631 w 850882"/>
              <a:gd name="connsiteY2" fmla="*/ 487312 h 764365"/>
              <a:gd name="connsiteX3" fmla="*/ 606698 w 850882"/>
              <a:gd name="connsiteY3" fmla="*/ 3537 h 764365"/>
              <a:gd name="connsiteX4" fmla="*/ 77679 w 850882"/>
              <a:gd name="connsiteY4" fmla="*/ 319863 h 764365"/>
              <a:gd name="connsiteX5" fmla="*/ 75012 w 850882"/>
              <a:gd name="connsiteY5" fmla="*/ 630854 h 764365"/>
              <a:gd name="connsiteX6" fmla="*/ 0 w 850882"/>
              <a:gd name="connsiteY6" fmla="*/ 741453 h 764365"/>
              <a:gd name="connsiteX0" fmla="*/ 0 w 832466"/>
              <a:gd name="connsiteY0" fmla="*/ 731902 h 763437"/>
              <a:gd name="connsiteX1" fmla="*/ 330332 w 832466"/>
              <a:gd name="connsiteY1" fmla="*/ 746704 h 763437"/>
              <a:gd name="connsiteX2" fmla="*/ 814215 w 832466"/>
              <a:gd name="connsiteY2" fmla="*/ 487312 h 763437"/>
              <a:gd name="connsiteX3" fmla="*/ 588282 w 832466"/>
              <a:gd name="connsiteY3" fmla="*/ 3537 h 763437"/>
              <a:gd name="connsiteX4" fmla="*/ 59263 w 832466"/>
              <a:gd name="connsiteY4" fmla="*/ 319863 h 763437"/>
              <a:gd name="connsiteX5" fmla="*/ 56596 w 832466"/>
              <a:gd name="connsiteY5" fmla="*/ 630854 h 763437"/>
              <a:gd name="connsiteX6" fmla="*/ 0 w 832466"/>
              <a:gd name="connsiteY6" fmla="*/ 731902 h 763437"/>
              <a:gd name="connsiteX0" fmla="*/ 0 w 831373"/>
              <a:gd name="connsiteY0" fmla="*/ 731902 h 763086"/>
              <a:gd name="connsiteX1" fmla="*/ 330332 w 831373"/>
              <a:gd name="connsiteY1" fmla="*/ 746704 h 763086"/>
              <a:gd name="connsiteX2" fmla="*/ 812900 w 831373"/>
              <a:gd name="connsiteY2" fmla="*/ 492088 h 763086"/>
              <a:gd name="connsiteX3" fmla="*/ 588282 w 831373"/>
              <a:gd name="connsiteY3" fmla="*/ 3537 h 763086"/>
              <a:gd name="connsiteX4" fmla="*/ 59263 w 831373"/>
              <a:gd name="connsiteY4" fmla="*/ 319863 h 763086"/>
              <a:gd name="connsiteX5" fmla="*/ 56596 w 831373"/>
              <a:gd name="connsiteY5" fmla="*/ 630854 h 763086"/>
              <a:gd name="connsiteX6" fmla="*/ 0 w 831373"/>
              <a:gd name="connsiteY6" fmla="*/ 731902 h 763086"/>
              <a:gd name="connsiteX0" fmla="*/ 0 w 830248"/>
              <a:gd name="connsiteY0" fmla="*/ 731902 h 763086"/>
              <a:gd name="connsiteX1" fmla="*/ 330332 w 830248"/>
              <a:gd name="connsiteY1" fmla="*/ 746704 h 763086"/>
              <a:gd name="connsiteX2" fmla="*/ 812900 w 830248"/>
              <a:gd name="connsiteY2" fmla="*/ 492088 h 763086"/>
              <a:gd name="connsiteX3" fmla="*/ 588282 w 830248"/>
              <a:gd name="connsiteY3" fmla="*/ 3537 h 763086"/>
              <a:gd name="connsiteX4" fmla="*/ 59263 w 830248"/>
              <a:gd name="connsiteY4" fmla="*/ 319863 h 763086"/>
              <a:gd name="connsiteX5" fmla="*/ 56596 w 830248"/>
              <a:gd name="connsiteY5" fmla="*/ 630854 h 763086"/>
              <a:gd name="connsiteX6" fmla="*/ 0 w 830248"/>
              <a:gd name="connsiteY6" fmla="*/ 731902 h 763086"/>
              <a:gd name="connsiteX0" fmla="*/ 0 w 828752"/>
              <a:gd name="connsiteY0" fmla="*/ 731902 h 769484"/>
              <a:gd name="connsiteX1" fmla="*/ 367164 w 828752"/>
              <a:gd name="connsiteY1" fmla="*/ 754664 h 769484"/>
              <a:gd name="connsiteX2" fmla="*/ 812900 w 828752"/>
              <a:gd name="connsiteY2" fmla="*/ 492088 h 769484"/>
              <a:gd name="connsiteX3" fmla="*/ 588282 w 828752"/>
              <a:gd name="connsiteY3" fmla="*/ 3537 h 769484"/>
              <a:gd name="connsiteX4" fmla="*/ 59263 w 828752"/>
              <a:gd name="connsiteY4" fmla="*/ 319863 h 769484"/>
              <a:gd name="connsiteX5" fmla="*/ 56596 w 828752"/>
              <a:gd name="connsiteY5" fmla="*/ 630854 h 769484"/>
              <a:gd name="connsiteX6" fmla="*/ 0 w 828752"/>
              <a:gd name="connsiteY6" fmla="*/ 731902 h 769484"/>
              <a:gd name="connsiteX0" fmla="*/ 0 w 828752"/>
              <a:gd name="connsiteY0" fmla="*/ 731902 h 761354"/>
              <a:gd name="connsiteX1" fmla="*/ 367164 w 828752"/>
              <a:gd name="connsiteY1" fmla="*/ 754664 h 761354"/>
              <a:gd name="connsiteX2" fmla="*/ 812900 w 828752"/>
              <a:gd name="connsiteY2" fmla="*/ 492088 h 761354"/>
              <a:gd name="connsiteX3" fmla="*/ 588282 w 828752"/>
              <a:gd name="connsiteY3" fmla="*/ 3537 h 761354"/>
              <a:gd name="connsiteX4" fmla="*/ 59263 w 828752"/>
              <a:gd name="connsiteY4" fmla="*/ 319863 h 761354"/>
              <a:gd name="connsiteX5" fmla="*/ 56596 w 828752"/>
              <a:gd name="connsiteY5" fmla="*/ 630854 h 761354"/>
              <a:gd name="connsiteX6" fmla="*/ 0 w 828752"/>
              <a:gd name="connsiteY6" fmla="*/ 731902 h 761354"/>
              <a:gd name="connsiteX0" fmla="*/ 0 w 828286"/>
              <a:gd name="connsiteY0" fmla="*/ 731902 h 764135"/>
              <a:gd name="connsiteX1" fmla="*/ 373741 w 828286"/>
              <a:gd name="connsiteY1" fmla="*/ 757848 h 764135"/>
              <a:gd name="connsiteX2" fmla="*/ 812900 w 828286"/>
              <a:gd name="connsiteY2" fmla="*/ 492088 h 764135"/>
              <a:gd name="connsiteX3" fmla="*/ 588282 w 828286"/>
              <a:gd name="connsiteY3" fmla="*/ 3537 h 764135"/>
              <a:gd name="connsiteX4" fmla="*/ 59263 w 828286"/>
              <a:gd name="connsiteY4" fmla="*/ 319863 h 764135"/>
              <a:gd name="connsiteX5" fmla="*/ 56596 w 828286"/>
              <a:gd name="connsiteY5" fmla="*/ 630854 h 764135"/>
              <a:gd name="connsiteX6" fmla="*/ 0 w 828286"/>
              <a:gd name="connsiteY6" fmla="*/ 731902 h 764135"/>
              <a:gd name="connsiteX0" fmla="*/ 0 w 815141"/>
              <a:gd name="connsiteY0" fmla="*/ 731902 h 758856"/>
              <a:gd name="connsiteX1" fmla="*/ 373741 w 815141"/>
              <a:gd name="connsiteY1" fmla="*/ 757848 h 758856"/>
              <a:gd name="connsiteX2" fmla="*/ 683896 w 815141"/>
              <a:gd name="connsiteY2" fmla="*/ 696479 h 758856"/>
              <a:gd name="connsiteX3" fmla="*/ 812900 w 815141"/>
              <a:gd name="connsiteY3" fmla="*/ 492088 h 758856"/>
              <a:gd name="connsiteX4" fmla="*/ 588282 w 815141"/>
              <a:gd name="connsiteY4" fmla="*/ 3537 h 758856"/>
              <a:gd name="connsiteX5" fmla="*/ 59263 w 815141"/>
              <a:gd name="connsiteY5" fmla="*/ 319863 h 758856"/>
              <a:gd name="connsiteX6" fmla="*/ 56596 w 815141"/>
              <a:gd name="connsiteY6" fmla="*/ 630854 h 758856"/>
              <a:gd name="connsiteX7" fmla="*/ 0 w 815141"/>
              <a:gd name="connsiteY7" fmla="*/ 731902 h 758856"/>
              <a:gd name="connsiteX0" fmla="*/ 0 w 815141"/>
              <a:gd name="connsiteY0" fmla="*/ 731902 h 758856"/>
              <a:gd name="connsiteX1" fmla="*/ 373741 w 815141"/>
              <a:gd name="connsiteY1" fmla="*/ 757848 h 758856"/>
              <a:gd name="connsiteX2" fmla="*/ 683896 w 815141"/>
              <a:gd name="connsiteY2" fmla="*/ 696479 h 758856"/>
              <a:gd name="connsiteX3" fmla="*/ 812900 w 815141"/>
              <a:gd name="connsiteY3" fmla="*/ 492088 h 758856"/>
              <a:gd name="connsiteX4" fmla="*/ 588282 w 815141"/>
              <a:gd name="connsiteY4" fmla="*/ 3537 h 758856"/>
              <a:gd name="connsiteX5" fmla="*/ 59263 w 815141"/>
              <a:gd name="connsiteY5" fmla="*/ 319863 h 758856"/>
              <a:gd name="connsiteX6" fmla="*/ 56596 w 815141"/>
              <a:gd name="connsiteY6" fmla="*/ 630854 h 758856"/>
              <a:gd name="connsiteX7" fmla="*/ 0 w 815141"/>
              <a:gd name="connsiteY7" fmla="*/ 731902 h 758856"/>
              <a:gd name="connsiteX0" fmla="*/ 0 w 805831"/>
              <a:gd name="connsiteY0" fmla="*/ 731902 h 758856"/>
              <a:gd name="connsiteX1" fmla="*/ 373741 w 805831"/>
              <a:gd name="connsiteY1" fmla="*/ 757848 h 758856"/>
              <a:gd name="connsiteX2" fmla="*/ 683896 w 805831"/>
              <a:gd name="connsiteY2" fmla="*/ 696479 h 758856"/>
              <a:gd name="connsiteX3" fmla="*/ 803316 w 805831"/>
              <a:gd name="connsiteY3" fmla="*/ 453428 h 758856"/>
              <a:gd name="connsiteX4" fmla="*/ 588282 w 805831"/>
              <a:gd name="connsiteY4" fmla="*/ 3537 h 758856"/>
              <a:gd name="connsiteX5" fmla="*/ 59263 w 805831"/>
              <a:gd name="connsiteY5" fmla="*/ 319863 h 758856"/>
              <a:gd name="connsiteX6" fmla="*/ 56596 w 805831"/>
              <a:gd name="connsiteY6" fmla="*/ 630854 h 758856"/>
              <a:gd name="connsiteX7" fmla="*/ 0 w 805831"/>
              <a:gd name="connsiteY7" fmla="*/ 731902 h 758856"/>
              <a:gd name="connsiteX0" fmla="*/ 0 w 822941"/>
              <a:gd name="connsiteY0" fmla="*/ 731902 h 758856"/>
              <a:gd name="connsiteX1" fmla="*/ 373741 w 822941"/>
              <a:gd name="connsiteY1" fmla="*/ 757848 h 758856"/>
              <a:gd name="connsiteX2" fmla="*/ 683896 w 822941"/>
              <a:gd name="connsiteY2" fmla="*/ 696479 h 758856"/>
              <a:gd name="connsiteX3" fmla="*/ 820887 w 822941"/>
              <a:gd name="connsiteY3" fmla="*/ 468892 h 758856"/>
              <a:gd name="connsiteX4" fmla="*/ 588282 w 822941"/>
              <a:gd name="connsiteY4" fmla="*/ 3537 h 758856"/>
              <a:gd name="connsiteX5" fmla="*/ 59263 w 822941"/>
              <a:gd name="connsiteY5" fmla="*/ 319863 h 758856"/>
              <a:gd name="connsiteX6" fmla="*/ 56596 w 822941"/>
              <a:gd name="connsiteY6" fmla="*/ 630854 h 758856"/>
              <a:gd name="connsiteX7" fmla="*/ 0 w 822941"/>
              <a:gd name="connsiteY7" fmla="*/ 731902 h 758856"/>
              <a:gd name="connsiteX0" fmla="*/ 0 w 823675"/>
              <a:gd name="connsiteY0" fmla="*/ 731902 h 760400"/>
              <a:gd name="connsiteX1" fmla="*/ 373741 w 823675"/>
              <a:gd name="connsiteY1" fmla="*/ 757848 h 760400"/>
              <a:gd name="connsiteX2" fmla="*/ 695077 w 823675"/>
              <a:gd name="connsiteY2" fmla="*/ 729340 h 760400"/>
              <a:gd name="connsiteX3" fmla="*/ 820887 w 823675"/>
              <a:gd name="connsiteY3" fmla="*/ 468892 h 760400"/>
              <a:gd name="connsiteX4" fmla="*/ 588282 w 823675"/>
              <a:gd name="connsiteY4" fmla="*/ 3537 h 760400"/>
              <a:gd name="connsiteX5" fmla="*/ 59263 w 823675"/>
              <a:gd name="connsiteY5" fmla="*/ 319863 h 760400"/>
              <a:gd name="connsiteX6" fmla="*/ 56596 w 823675"/>
              <a:gd name="connsiteY6" fmla="*/ 630854 h 760400"/>
              <a:gd name="connsiteX7" fmla="*/ 0 w 823675"/>
              <a:gd name="connsiteY7" fmla="*/ 731902 h 760400"/>
              <a:gd name="connsiteX0" fmla="*/ 0 w 823675"/>
              <a:gd name="connsiteY0" fmla="*/ 731902 h 760034"/>
              <a:gd name="connsiteX1" fmla="*/ 166906 w 823675"/>
              <a:gd name="connsiteY1" fmla="*/ 737073 h 760034"/>
              <a:gd name="connsiteX2" fmla="*/ 373741 w 823675"/>
              <a:gd name="connsiteY2" fmla="*/ 757848 h 760034"/>
              <a:gd name="connsiteX3" fmla="*/ 695077 w 823675"/>
              <a:gd name="connsiteY3" fmla="*/ 729340 h 760034"/>
              <a:gd name="connsiteX4" fmla="*/ 820887 w 823675"/>
              <a:gd name="connsiteY4" fmla="*/ 468892 h 760034"/>
              <a:gd name="connsiteX5" fmla="*/ 588282 w 823675"/>
              <a:gd name="connsiteY5" fmla="*/ 3537 h 760034"/>
              <a:gd name="connsiteX6" fmla="*/ 59263 w 823675"/>
              <a:gd name="connsiteY6" fmla="*/ 319863 h 760034"/>
              <a:gd name="connsiteX7" fmla="*/ 56596 w 823675"/>
              <a:gd name="connsiteY7" fmla="*/ 630854 h 760034"/>
              <a:gd name="connsiteX8" fmla="*/ 0 w 823675"/>
              <a:gd name="connsiteY8" fmla="*/ 731902 h 760034"/>
              <a:gd name="connsiteX0" fmla="*/ 0 w 823675"/>
              <a:gd name="connsiteY0" fmla="*/ 731902 h 760034"/>
              <a:gd name="connsiteX1" fmla="*/ 166906 w 823675"/>
              <a:gd name="connsiteY1" fmla="*/ 737073 h 760034"/>
              <a:gd name="connsiteX2" fmla="*/ 373741 w 823675"/>
              <a:gd name="connsiteY2" fmla="*/ 757848 h 760034"/>
              <a:gd name="connsiteX3" fmla="*/ 695077 w 823675"/>
              <a:gd name="connsiteY3" fmla="*/ 729340 h 760034"/>
              <a:gd name="connsiteX4" fmla="*/ 820887 w 823675"/>
              <a:gd name="connsiteY4" fmla="*/ 468892 h 760034"/>
              <a:gd name="connsiteX5" fmla="*/ 588282 w 823675"/>
              <a:gd name="connsiteY5" fmla="*/ 3537 h 760034"/>
              <a:gd name="connsiteX6" fmla="*/ 59263 w 823675"/>
              <a:gd name="connsiteY6" fmla="*/ 319863 h 760034"/>
              <a:gd name="connsiteX7" fmla="*/ 56596 w 823675"/>
              <a:gd name="connsiteY7" fmla="*/ 630854 h 760034"/>
              <a:gd name="connsiteX8" fmla="*/ 0 w 823675"/>
              <a:gd name="connsiteY8" fmla="*/ 731902 h 760034"/>
              <a:gd name="connsiteX0" fmla="*/ 0 w 823675"/>
              <a:gd name="connsiteY0" fmla="*/ 731902 h 786869"/>
              <a:gd name="connsiteX1" fmla="*/ 166906 w 823675"/>
              <a:gd name="connsiteY1" fmla="*/ 737073 h 786869"/>
              <a:gd name="connsiteX2" fmla="*/ 381728 w 823675"/>
              <a:gd name="connsiteY2" fmla="*/ 786843 h 786869"/>
              <a:gd name="connsiteX3" fmla="*/ 695077 w 823675"/>
              <a:gd name="connsiteY3" fmla="*/ 729340 h 786869"/>
              <a:gd name="connsiteX4" fmla="*/ 820887 w 823675"/>
              <a:gd name="connsiteY4" fmla="*/ 468892 h 786869"/>
              <a:gd name="connsiteX5" fmla="*/ 588282 w 823675"/>
              <a:gd name="connsiteY5" fmla="*/ 3537 h 786869"/>
              <a:gd name="connsiteX6" fmla="*/ 59263 w 823675"/>
              <a:gd name="connsiteY6" fmla="*/ 319863 h 786869"/>
              <a:gd name="connsiteX7" fmla="*/ 56596 w 823675"/>
              <a:gd name="connsiteY7" fmla="*/ 630854 h 786869"/>
              <a:gd name="connsiteX8" fmla="*/ 0 w 823675"/>
              <a:gd name="connsiteY8" fmla="*/ 731902 h 786869"/>
              <a:gd name="connsiteX0" fmla="*/ 0 w 823675"/>
              <a:gd name="connsiteY0" fmla="*/ 731902 h 792665"/>
              <a:gd name="connsiteX1" fmla="*/ 166906 w 823675"/>
              <a:gd name="connsiteY1" fmla="*/ 737073 h 792665"/>
              <a:gd name="connsiteX2" fmla="*/ 391312 w 823675"/>
              <a:gd name="connsiteY2" fmla="*/ 792642 h 792665"/>
              <a:gd name="connsiteX3" fmla="*/ 695077 w 823675"/>
              <a:gd name="connsiteY3" fmla="*/ 729340 h 792665"/>
              <a:gd name="connsiteX4" fmla="*/ 820887 w 823675"/>
              <a:gd name="connsiteY4" fmla="*/ 468892 h 792665"/>
              <a:gd name="connsiteX5" fmla="*/ 588282 w 823675"/>
              <a:gd name="connsiteY5" fmla="*/ 3537 h 792665"/>
              <a:gd name="connsiteX6" fmla="*/ 59263 w 823675"/>
              <a:gd name="connsiteY6" fmla="*/ 319863 h 792665"/>
              <a:gd name="connsiteX7" fmla="*/ 56596 w 823675"/>
              <a:gd name="connsiteY7" fmla="*/ 630854 h 792665"/>
              <a:gd name="connsiteX8" fmla="*/ 0 w 823675"/>
              <a:gd name="connsiteY8" fmla="*/ 731902 h 792665"/>
              <a:gd name="connsiteX0" fmla="*/ 0 w 823675"/>
              <a:gd name="connsiteY0" fmla="*/ 731902 h 777210"/>
              <a:gd name="connsiteX1" fmla="*/ 166906 w 823675"/>
              <a:gd name="connsiteY1" fmla="*/ 737073 h 777210"/>
              <a:gd name="connsiteX2" fmla="*/ 391312 w 823675"/>
              <a:gd name="connsiteY2" fmla="*/ 777178 h 777210"/>
              <a:gd name="connsiteX3" fmla="*/ 695077 w 823675"/>
              <a:gd name="connsiteY3" fmla="*/ 729340 h 777210"/>
              <a:gd name="connsiteX4" fmla="*/ 820887 w 823675"/>
              <a:gd name="connsiteY4" fmla="*/ 468892 h 777210"/>
              <a:gd name="connsiteX5" fmla="*/ 588282 w 823675"/>
              <a:gd name="connsiteY5" fmla="*/ 3537 h 777210"/>
              <a:gd name="connsiteX6" fmla="*/ 59263 w 823675"/>
              <a:gd name="connsiteY6" fmla="*/ 319863 h 777210"/>
              <a:gd name="connsiteX7" fmla="*/ 56596 w 823675"/>
              <a:gd name="connsiteY7" fmla="*/ 630854 h 777210"/>
              <a:gd name="connsiteX8" fmla="*/ 0 w 823675"/>
              <a:gd name="connsiteY8" fmla="*/ 731902 h 777210"/>
              <a:gd name="connsiteX0" fmla="*/ 0 w 823675"/>
              <a:gd name="connsiteY0" fmla="*/ 731902 h 777210"/>
              <a:gd name="connsiteX1" fmla="*/ 166906 w 823675"/>
              <a:gd name="connsiteY1" fmla="*/ 737073 h 777210"/>
              <a:gd name="connsiteX2" fmla="*/ 391312 w 823675"/>
              <a:gd name="connsiteY2" fmla="*/ 777178 h 777210"/>
              <a:gd name="connsiteX3" fmla="*/ 695077 w 823675"/>
              <a:gd name="connsiteY3" fmla="*/ 729340 h 777210"/>
              <a:gd name="connsiteX4" fmla="*/ 820887 w 823675"/>
              <a:gd name="connsiteY4" fmla="*/ 468892 h 777210"/>
              <a:gd name="connsiteX5" fmla="*/ 588282 w 823675"/>
              <a:gd name="connsiteY5" fmla="*/ 3537 h 777210"/>
              <a:gd name="connsiteX6" fmla="*/ 59263 w 823675"/>
              <a:gd name="connsiteY6" fmla="*/ 319863 h 777210"/>
              <a:gd name="connsiteX7" fmla="*/ 51617 w 823675"/>
              <a:gd name="connsiteY7" fmla="*/ 627352 h 777210"/>
              <a:gd name="connsiteX8" fmla="*/ 0 w 823675"/>
              <a:gd name="connsiteY8" fmla="*/ 731902 h 777210"/>
              <a:gd name="connsiteX0" fmla="*/ 0 w 823675"/>
              <a:gd name="connsiteY0" fmla="*/ 732801 h 778109"/>
              <a:gd name="connsiteX1" fmla="*/ 166906 w 823675"/>
              <a:gd name="connsiteY1" fmla="*/ 737972 h 778109"/>
              <a:gd name="connsiteX2" fmla="*/ 391312 w 823675"/>
              <a:gd name="connsiteY2" fmla="*/ 778077 h 778109"/>
              <a:gd name="connsiteX3" fmla="*/ 695077 w 823675"/>
              <a:gd name="connsiteY3" fmla="*/ 730239 h 778109"/>
              <a:gd name="connsiteX4" fmla="*/ 820887 w 823675"/>
              <a:gd name="connsiteY4" fmla="*/ 469791 h 778109"/>
              <a:gd name="connsiteX5" fmla="*/ 588282 w 823675"/>
              <a:gd name="connsiteY5" fmla="*/ 4436 h 778109"/>
              <a:gd name="connsiteX6" fmla="*/ 39641 w 823675"/>
              <a:gd name="connsiteY6" fmla="*/ 312540 h 778109"/>
              <a:gd name="connsiteX7" fmla="*/ 51617 w 823675"/>
              <a:gd name="connsiteY7" fmla="*/ 628251 h 778109"/>
              <a:gd name="connsiteX8" fmla="*/ 0 w 823675"/>
              <a:gd name="connsiteY8" fmla="*/ 732801 h 778109"/>
              <a:gd name="connsiteX0" fmla="*/ 0 w 823675"/>
              <a:gd name="connsiteY0" fmla="*/ 732965 h 778273"/>
              <a:gd name="connsiteX1" fmla="*/ 166906 w 823675"/>
              <a:gd name="connsiteY1" fmla="*/ 738136 h 778273"/>
              <a:gd name="connsiteX2" fmla="*/ 391312 w 823675"/>
              <a:gd name="connsiteY2" fmla="*/ 778241 h 778273"/>
              <a:gd name="connsiteX3" fmla="*/ 695077 w 823675"/>
              <a:gd name="connsiteY3" fmla="*/ 730403 h 778273"/>
              <a:gd name="connsiteX4" fmla="*/ 820887 w 823675"/>
              <a:gd name="connsiteY4" fmla="*/ 469955 h 778273"/>
              <a:gd name="connsiteX5" fmla="*/ 588282 w 823675"/>
              <a:gd name="connsiteY5" fmla="*/ 4600 h 778273"/>
              <a:gd name="connsiteX6" fmla="*/ 31572 w 823675"/>
              <a:gd name="connsiteY6" fmla="*/ 311368 h 778273"/>
              <a:gd name="connsiteX7" fmla="*/ 51617 w 823675"/>
              <a:gd name="connsiteY7" fmla="*/ 628415 h 778273"/>
              <a:gd name="connsiteX8" fmla="*/ 0 w 823675"/>
              <a:gd name="connsiteY8" fmla="*/ 732965 h 778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3675" h="778273">
                <a:moveTo>
                  <a:pt x="0" y="732965"/>
                </a:moveTo>
                <a:cubicBezTo>
                  <a:pt x="17853" y="736493"/>
                  <a:pt x="104616" y="733812"/>
                  <a:pt x="166906" y="738136"/>
                </a:cubicBezTo>
                <a:cubicBezTo>
                  <a:pt x="229196" y="742460"/>
                  <a:pt x="303284" y="779530"/>
                  <a:pt x="391312" y="778241"/>
                </a:cubicBezTo>
                <a:cubicBezTo>
                  <a:pt x="479340" y="776952"/>
                  <a:pt x="621884" y="774696"/>
                  <a:pt x="695077" y="730403"/>
                </a:cubicBezTo>
                <a:cubicBezTo>
                  <a:pt x="768270" y="686110"/>
                  <a:pt x="838686" y="590922"/>
                  <a:pt x="820887" y="469955"/>
                </a:cubicBezTo>
                <a:cubicBezTo>
                  <a:pt x="803088" y="348988"/>
                  <a:pt x="795207" y="48292"/>
                  <a:pt x="588282" y="4600"/>
                </a:cubicBezTo>
                <a:cubicBezTo>
                  <a:pt x="492555" y="-2543"/>
                  <a:pt x="66148" y="-39533"/>
                  <a:pt x="31572" y="311368"/>
                </a:cubicBezTo>
                <a:cubicBezTo>
                  <a:pt x="15666" y="420334"/>
                  <a:pt x="51617" y="565074"/>
                  <a:pt x="51617" y="628415"/>
                </a:cubicBezTo>
                <a:cubicBezTo>
                  <a:pt x="52094" y="700138"/>
                  <a:pt x="0" y="732965"/>
                  <a:pt x="0" y="732965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807046-4208-FEE3-D3E5-658BF34E4250}"/>
              </a:ext>
            </a:extLst>
          </p:cNvPr>
          <p:cNvSpPr txBox="1"/>
          <p:nvPr/>
        </p:nvSpPr>
        <p:spPr>
          <a:xfrm>
            <a:off x="5225143" y="1771923"/>
            <a:ext cx="6065157" cy="3939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ko-KR" altLang="en-US" sz="1500" b="1" spc="50" dirty="0">
                <a:latin typeface="NanumMyeongjo" pitchFamily="2" charset="-127"/>
                <a:ea typeface="NanumMyeongjo" pitchFamily="2" charset="-127"/>
              </a:rPr>
              <a:t>대기질이 좋지 않는 날이 지속되어 공기청정기에 대한 수요는 꾸준히 증가하고 있기에</a:t>
            </a:r>
            <a:endParaRPr kumimoji="1" lang="en-US" altLang="ko-KR" sz="1500" b="1" spc="50" dirty="0">
              <a:latin typeface="NanumMyeongjo" pitchFamily="2" charset="-127"/>
              <a:ea typeface="NanumMyeongjo" pitchFamily="2" charset="-127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ko-KR" altLang="en-US" sz="1500" b="1" spc="50" dirty="0">
                <a:latin typeface="NanumMyeongjo" pitchFamily="2" charset="-127"/>
                <a:ea typeface="NanumMyeongjo" pitchFamily="2" charset="-127"/>
              </a:rPr>
              <a:t>소비자들은 지속적인 리뷰를 작성할 것이고 제조사들은 제품에 대한 성능 추가 및 개선을 계속할 것이다</a:t>
            </a:r>
            <a:r>
              <a:rPr kumimoji="1" lang="en-US" altLang="ko-KR" sz="1500" b="1" spc="50" dirty="0">
                <a:latin typeface="NanumMyeongjo" pitchFamily="2" charset="-127"/>
                <a:ea typeface="NanumMyeongjo" pitchFamily="2" charset="-127"/>
              </a:rPr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kumimoji="1" lang="en-US" altLang="ko-KR" sz="1500" b="1" spc="50" dirty="0">
              <a:latin typeface="NanumMyeongjo" pitchFamily="2" charset="-127"/>
              <a:ea typeface="NanumMyeongjo" pitchFamily="2" charset="-127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ko-KR" altLang="en-US" sz="1500" b="1" spc="50" dirty="0">
                <a:latin typeface="NanumMyeongjo" pitchFamily="2" charset="-127"/>
                <a:ea typeface="NanumMyeongjo" pitchFamily="2" charset="-127"/>
              </a:rPr>
              <a:t>제품에 대한 만족도나 불만사항은 리뷰에 반영되어 나타날 것이고 </a:t>
            </a:r>
            <a:endParaRPr kumimoji="1" lang="en-US" altLang="ko-KR" sz="1500" b="1" spc="50" dirty="0">
              <a:latin typeface="NanumMyeongjo" pitchFamily="2" charset="-127"/>
              <a:ea typeface="NanumMyeongjo" pitchFamily="2" charset="-127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ko-KR" altLang="en-US" sz="1500" b="1" spc="50" dirty="0">
                <a:latin typeface="NanumMyeongjo" pitchFamily="2" charset="-127"/>
                <a:ea typeface="NanumMyeongjo" pitchFamily="2" charset="-127"/>
              </a:rPr>
              <a:t>텍스트 마이닝을 통해 소비자들이 제품에 대한 만족도를 느꼈을 시 어떤 단어를 사용하는지 파악할 수 있을 것이다</a:t>
            </a:r>
            <a:r>
              <a:rPr kumimoji="1" lang="en-US" altLang="ko-KR" sz="1500" b="1" spc="50" dirty="0">
                <a:latin typeface="NanumMyeongjo" pitchFamily="2" charset="-127"/>
                <a:ea typeface="NanumMyeongjo" pitchFamily="2" charset="-127"/>
              </a:rPr>
              <a:t>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kumimoji="1" lang="en-US" altLang="ko-KR" sz="1500" b="1" spc="50" dirty="0">
              <a:latin typeface="NanumMyeongjo" pitchFamily="2" charset="-127"/>
              <a:ea typeface="NanumMyeongjo" pitchFamily="2" charset="-127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ko-KR" altLang="en-US" sz="1500" b="1" spc="50" dirty="0">
                <a:latin typeface="NanumMyeongjo" pitchFamily="2" charset="-127"/>
                <a:ea typeface="NanumMyeongjo" pitchFamily="2" charset="-127"/>
              </a:rPr>
              <a:t>이 단어들을 알 수 있다면 향후 공기청정기를 판매 </a:t>
            </a:r>
            <a:r>
              <a:rPr kumimoji="1" lang="en-US" altLang="ko-KR" sz="1500" b="1" spc="50" dirty="0">
                <a:latin typeface="NanumMyeongjo" pitchFamily="2" charset="-127"/>
                <a:ea typeface="NanumMyeongjo" pitchFamily="2" charset="-127"/>
              </a:rPr>
              <a:t>or </a:t>
            </a:r>
            <a:r>
              <a:rPr kumimoji="1" lang="ko-KR" altLang="en-US" sz="1500" b="1" spc="50" dirty="0">
                <a:latin typeface="NanumMyeongjo" pitchFamily="2" charset="-127"/>
                <a:ea typeface="NanumMyeongjo" pitchFamily="2" charset="-127"/>
              </a:rPr>
              <a:t>구입 시 예측 기준이 되리라 본다</a:t>
            </a:r>
            <a:r>
              <a:rPr kumimoji="1" lang="en-US" altLang="ko-KR" sz="1500" b="1" spc="50" dirty="0">
                <a:latin typeface="NanumMyeongjo" pitchFamily="2" charset="-127"/>
                <a:ea typeface="NanumMyeongjo" pitchFamily="2" charset="-127"/>
              </a:rPr>
              <a:t>.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9940E64-4719-4E36-8FFD-748B552B3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588667" flipH="1">
            <a:off x="4240862" y="539430"/>
            <a:ext cx="7484484" cy="5843743"/>
          </a:xfrm>
          <a:custGeom>
            <a:avLst/>
            <a:gdLst>
              <a:gd name="connsiteX0" fmla="*/ -39 w 914430"/>
              <a:gd name="connsiteY0" fmla="*/ 747812 h 753584"/>
              <a:gd name="connsiteX1" fmla="*/ 400011 w 914430"/>
              <a:gd name="connsiteY1" fmla="*/ 737144 h 753584"/>
              <a:gd name="connsiteX2" fmla="*/ 891787 w 914430"/>
              <a:gd name="connsiteY2" fmla="*/ 487303 h 753584"/>
              <a:gd name="connsiteX3" fmla="*/ 665854 w 914430"/>
              <a:gd name="connsiteY3" fmla="*/ 3528 h 753584"/>
              <a:gd name="connsiteX4" fmla="*/ 136835 w 914430"/>
              <a:gd name="connsiteY4" fmla="*/ 319854 h 753584"/>
              <a:gd name="connsiteX5" fmla="*/ 134168 w 914430"/>
              <a:gd name="connsiteY5" fmla="*/ 630845 h 753584"/>
              <a:gd name="connsiteX6" fmla="*/ -39 w 914430"/>
              <a:gd name="connsiteY6" fmla="*/ 747812 h 753584"/>
              <a:gd name="connsiteX0" fmla="*/ 0 w 855235"/>
              <a:gd name="connsiteY0" fmla="*/ 741453 h 759943"/>
              <a:gd name="connsiteX1" fmla="*/ 340855 w 855235"/>
              <a:gd name="connsiteY1" fmla="*/ 737153 h 759943"/>
              <a:gd name="connsiteX2" fmla="*/ 832631 w 855235"/>
              <a:gd name="connsiteY2" fmla="*/ 487312 h 759943"/>
              <a:gd name="connsiteX3" fmla="*/ 606698 w 855235"/>
              <a:gd name="connsiteY3" fmla="*/ 3537 h 759943"/>
              <a:gd name="connsiteX4" fmla="*/ 77679 w 855235"/>
              <a:gd name="connsiteY4" fmla="*/ 319863 h 759943"/>
              <a:gd name="connsiteX5" fmla="*/ 75012 w 855235"/>
              <a:gd name="connsiteY5" fmla="*/ 630854 h 759943"/>
              <a:gd name="connsiteX6" fmla="*/ 0 w 855235"/>
              <a:gd name="connsiteY6" fmla="*/ 741453 h 759943"/>
              <a:gd name="connsiteX0" fmla="*/ 0 w 850882"/>
              <a:gd name="connsiteY0" fmla="*/ 741453 h 766485"/>
              <a:gd name="connsiteX1" fmla="*/ 348748 w 850882"/>
              <a:gd name="connsiteY1" fmla="*/ 746704 h 766485"/>
              <a:gd name="connsiteX2" fmla="*/ 832631 w 850882"/>
              <a:gd name="connsiteY2" fmla="*/ 487312 h 766485"/>
              <a:gd name="connsiteX3" fmla="*/ 606698 w 850882"/>
              <a:gd name="connsiteY3" fmla="*/ 3537 h 766485"/>
              <a:gd name="connsiteX4" fmla="*/ 77679 w 850882"/>
              <a:gd name="connsiteY4" fmla="*/ 319863 h 766485"/>
              <a:gd name="connsiteX5" fmla="*/ 75012 w 850882"/>
              <a:gd name="connsiteY5" fmla="*/ 630854 h 766485"/>
              <a:gd name="connsiteX6" fmla="*/ 0 w 850882"/>
              <a:gd name="connsiteY6" fmla="*/ 741453 h 766485"/>
              <a:gd name="connsiteX0" fmla="*/ 0 w 850882"/>
              <a:gd name="connsiteY0" fmla="*/ 741453 h 764365"/>
              <a:gd name="connsiteX1" fmla="*/ 348748 w 850882"/>
              <a:gd name="connsiteY1" fmla="*/ 746704 h 764365"/>
              <a:gd name="connsiteX2" fmla="*/ 832631 w 850882"/>
              <a:gd name="connsiteY2" fmla="*/ 487312 h 764365"/>
              <a:gd name="connsiteX3" fmla="*/ 606698 w 850882"/>
              <a:gd name="connsiteY3" fmla="*/ 3537 h 764365"/>
              <a:gd name="connsiteX4" fmla="*/ 77679 w 850882"/>
              <a:gd name="connsiteY4" fmla="*/ 319863 h 764365"/>
              <a:gd name="connsiteX5" fmla="*/ 75012 w 850882"/>
              <a:gd name="connsiteY5" fmla="*/ 630854 h 764365"/>
              <a:gd name="connsiteX6" fmla="*/ 0 w 850882"/>
              <a:gd name="connsiteY6" fmla="*/ 741453 h 764365"/>
              <a:gd name="connsiteX0" fmla="*/ 0 w 832466"/>
              <a:gd name="connsiteY0" fmla="*/ 731902 h 763437"/>
              <a:gd name="connsiteX1" fmla="*/ 330332 w 832466"/>
              <a:gd name="connsiteY1" fmla="*/ 746704 h 763437"/>
              <a:gd name="connsiteX2" fmla="*/ 814215 w 832466"/>
              <a:gd name="connsiteY2" fmla="*/ 487312 h 763437"/>
              <a:gd name="connsiteX3" fmla="*/ 588282 w 832466"/>
              <a:gd name="connsiteY3" fmla="*/ 3537 h 763437"/>
              <a:gd name="connsiteX4" fmla="*/ 59263 w 832466"/>
              <a:gd name="connsiteY4" fmla="*/ 319863 h 763437"/>
              <a:gd name="connsiteX5" fmla="*/ 56596 w 832466"/>
              <a:gd name="connsiteY5" fmla="*/ 630854 h 763437"/>
              <a:gd name="connsiteX6" fmla="*/ 0 w 832466"/>
              <a:gd name="connsiteY6" fmla="*/ 731902 h 763437"/>
              <a:gd name="connsiteX0" fmla="*/ 0 w 831373"/>
              <a:gd name="connsiteY0" fmla="*/ 731902 h 763086"/>
              <a:gd name="connsiteX1" fmla="*/ 330332 w 831373"/>
              <a:gd name="connsiteY1" fmla="*/ 746704 h 763086"/>
              <a:gd name="connsiteX2" fmla="*/ 812900 w 831373"/>
              <a:gd name="connsiteY2" fmla="*/ 492088 h 763086"/>
              <a:gd name="connsiteX3" fmla="*/ 588282 w 831373"/>
              <a:gd name="connsiteY3" fmla="*/ 3537 h 763086"/>
              <a:gd name="connsiteX4" fmla="*/ 59263 w 831373"/>
              <a:gd name="connsiteY4" fmla="*/ 319863 h 763086"/>
              <a:gd name="connsiteX5" fmla="*/ 56596 w 831373"/>
              <a:gd name="connsiteY5" fmla="*/ 630854 h 763086"/>
              <a:gd name="connsiteX6" fmla="*/ 0 w 831373"/>
              <a:gd name="connsiteY6" fmla="*/ 731902 h 763086"/>
              <a:gd name="connsiteX0" fmla="*/ 0 w 830248"/>
              <a:gd name="connsiteY0" fmla="*/ 731902 h 763086"/>
              <a:gd name="connsiteX1" fmla="*/ 330332 w 830248"/>
              <a:gd name="connsiteY1" fmla="*/ 746704 h 763086"/>
              <a:gd name="connsiteX2" fmla="*/ 812900 w 830248"/>
              <a:gd name="connsiteY2" fmla="*/ 492088 h 763086"/>
              <a:gd name="connsiteX3" fmla="*/ 588282 w 830248"/>
              <a:gd name="connsiteY3" fmla="*/ 3537 h 763086"/>
              <a:gd name="connsiteX4" fmla="*/ 59263 w 830248"/>
              <a:gd name="connsiteY4" fmla="*/ 319863 h 763086"/>
              <a:gd name="connsiteX5" fmla="*/ 56596 w 830248"/>
              <a:gd name="connsiteY5" fmla="*/ 630854 h 763086"/>
              <a:gd name="connsiteX6" fmla="*/ 0 w 830248"/>
              <a:gd name="connsiteY6" fmla="*/ 731902 h 763086"/>
              <a:gd name="connsiteX0" fmla="*/ 0 w 828752"/>
              <a:gd name="connsiteY0" fmla="*/ 731902 h 769484"/>
              <a:gd name="connsiteX1" fmla="*/ 367164 w 828752"/>
              <a:gd name="connsiteY1" fmla="*/ 754664 h 769484"/>
              <a:gd name="connsiteX2" fmla="*/ 812900 w 828752"/>
              <a:gd name="connsiteY2" fmla="*/ 492088 h 769484"/>
              <a:gd name="connsiteX3" fmla="*/ 588282 w 828752"/>
              <a:gd name="connsiteY3" fmla="*/ 3537 h 769484"/>
              <a:gd name="connsiteX4" fmla="*/ 59263 w 828752"/>
              <a:gd name="connsiteY4" fmla="*/ 319863 h 769484"/>
              <a:gd name="connsiteX5" fmla="*/ 56596 w 828752"/>
              <a:gd name="connsiteY5" fmla="*/ 630854 h 769484"/>
              <a:gd name="connsiteX6" fmla="*/ 0 w 828752"/>
              <a:gd name="connsiteY6" fmla="*/ 731902 h 769484"/>
              <a:gd name="connsiteX0" fmla="*/ 0 w 828752"/>
              <a:gd name="connsiteY0" fmla="*/ 731902 h 761354"/>
              <a:gd name="connsiteX1" fmla="*/ 367164 w 828752"/>
              <a:gd name="connsiteY1" fmla="*/ 754664 h 761354"/>
              <a:gd name="connsiteX2" fmla="*/ 812900 w 828752"/>
              <a:gd name="connsiteY2" fmla="*/ 492088 h 761354"/>
              <a:gd name="connsiteX3" fmla="*/ 588282 w 828752"/>
              <a:gd name="connsiteY3" fmla="*/ 3537 h 761354"/>
              <a:gd name="connsiteX4" fmla="*/ 59263 w 828752"/>
              <a:gd name="connsiteY4" fmla="*/ 319863 h 761354"/>
              <a:gd name="connsiteX5" fmla="*/ 56596 w 828752"/>
              <a:gd name="connsiteY5" fmla="*/ 630854 h 761354"/>
              <a:gd name="connsiteX6" fmla="*/ 0 w 828752"/>
              <a:gd name="connsiteY6" fmla="*/ 731902 h 761354"/>
              <a:gd name="connsiteX0" fmla="*/ 0 w 828286"/>
              <a:gd name="connsiteY0" fmla="*/ 731902 h 764135"/>
              <a:gd name="connsiteX1" fmla="*/ 373741 w 828286"/>
              <a:gd name="connsiteY1" fmla="*/ 757848 h 764135"/>
              <a:gd name="connsiteX2" fmla="*/ 812900 w 828286"/>
              <a:gd name="connsiteY2" fmla="*/ 492088 h 764135"/>
              <a:gd name="connsiteX3" fmla="*/ 588282 w 828286"/>
              <a:gd name="connsiteY3" fmla="*/ 3537 h 764135"/>
              <a:gd name="connsiteX4" fmla="*/ 59263 w 828286"/>
              <a:gd name="connsiteY4" fmla="*/ 319863 h 764135"/>
              <a:gd name="connsiteX5" fmla="*/ 56596 w 828286"/>
              <a:gd name="connsiteY5" fmla="*/ 630854 h 764135"/>
              <a:gd name="connsiteX6" fmla="*/ 0 w 828286"/>
              <a:gd name="connsiteY6" fmla="*/ 731902 h 764135"/>
              <a:gd name="connsiteX0" fmla="*/ 0 w 815141"/>
              <a:gd name="connsiteY0" fmla="*/ 731902 h 758856"/>
              <a:gd name="connsiteX1" fmla="*/ 373741 w 815141"/>
              <a:gd name="connsiteY1" fmla="*/ 757848 h 758856"/>
              <a:gd name="connsiteX2" fmla="*/ 683896 w 815141"/>
              <a:gd name="connsiteY2" fmla="*/ 696479 h 758856"/>
              <a:gd name="connsiteX3" fmla="*/ 812900 w 815141"/>
              <a:gd name="connsiteY3" fmla="*/ 492088 h 758856"/>
              <a:gd name="connsiteX4" fmla="*/ 588282 w 815141"/>
              <a:gd name="connsiteY4" fmla="*/ 3537 h 758856"/>
              <a:gd name="connsiteX5" fmla="*/ 59263 w 815141"/>
              <a:gd name="connsiteY5" fmla="*/ 319863 h 758856"/>
              <a:gd name="connsiteX6" fmla="*/ 56596 w 815141"/>
              <a:gd name="connsiteY6" fmla="*/ 630854 h 758856"/>
              <a:gd name="connsiteX7" fmla="*/ 0 w 815141"/>
              <a:gd name="connsiteY7" fmla="*/ 731902 h 758856"/>
              <a:gd name="connsiteX0" fmla="*/ 0 w 815141"/>
              <a:gd name="connsiteY0" fmla="*/ 731902 h 758856"/>
              <a:gd name="connsiteX1" fmla="*/ 373741 w 815141"/>
              <a:gd name="connsiteY1" fmla="*/ 757848 h 758856"/>
              <a:gd name="connsiteX2" fmla="*/ 683896 w 815141"/>
              <a:gd name="connsiteY2" fmla="*/ 696479 h 758856"/>
              <a:gd name="connsiteX3" fmla="*/ 812900 w 815141"/>
              <a:gd name="connsiteY3" fmla="*/ 492088 h 758856"/>
              <a:gd name="connsiteX4" fmla="*/ 588282 w 815141"/>
              <a:gd name="connsiteY4" fmla="*/ 3537 h 758856"/>
              <a:gd name="connsiteX5" fmla="*/ 59263 w 815141"/>
              <a:gd name="connsiteY5" fmla="*/ 319863 h 758856"/>
              <a:gd name="connsiteX6" fmla="*/ 56596 w 815141"/>
              <a:gd name="connsiteY6" fmla="*/ 630854 h 758856"/>
              <a:gd name="connsiteX7" fmla="*/ 0 w 815141"/>
              <a:gd name="connsiteY7" fmla="*/ 731902 h 758856"/>
              <a:gd name="connsiteX0" fmla="*/ 0 w 805831"/>
              <a:gd name="connsiteY0" fmla="*/ 731902 h 758856"/>
              <a:gd name="connsiteX1" fmla="*/ 373741 w 805831"/>
              <a:gd name="connsiteY1" fmla="*/ 757848 h 758856"/>
              <a:gd name="connsiteX2" fmla="*/ 683896 w 805831"/>
              <a:gd name="connsiteY2" fmla="*/ 696479 h 758856"/>
              <a:gd name="connsiteX3" fmla="*/ 803316 w 805831"/>
              <a:gd name="connsiteY3" fmla="*/ 453428 h 758856"/>
              <a:gd name="connsiteX4" fmla="*/ 588282 w 805831"/>
              <a:gd name="connsiteY4" fmla="*/ 3537 h 758856"/>
              <a:gd name="connsiteX5" fmla="*/ 59263 w 805831"/>
              <a:gd name="connsiteY5" fmla="*/ 319863 h 758856"/>
              <a:gd name="connsiteX6" fmla="*/ 56596 w 805831"/>
              <a:gd name="connsiteY6" fmla="*/ 630854 h 758856"/>
              <a:gd name="connsiteX7" fmla="*/ 0 w 805831"/>
              <a:gd name="connsiteY7" fmla="*/ 731902 h 758856"/>
              <a:gd name="connsiteX0" fmla="*/ 0 w 822941"/>
              <a:gd name="connsiteY0" fmla="*/ 731902 h 758856"/>
              <a:gd name="connsiteX1" fmla="*/ 373741 w 822941"/>
              <a:gd name="connsiteY1" fmla="*/ 757848 h 758856"/>
              <a:gd name="connsiteX2" fmla="*/ 683896 w 822941"/>
              <a:gd name="connsiteY2" fmla="*/ 696479 h 758856"/>
              <a:gd name="connsiteX3" fmla="*/ 820887 w 822941"/>
              <a:gd name="connsiteY3" fmla="*/ 468892 h 758856"/>
              <a:gd name="connsiteX4" fmla="*/ 588282 w 822941"/>
              <a:gd name="connsiteY4" fmla="*/ 3537 h 758856"/>
              <a:gd name="connsiteX5" fmla="*/ 59263 w 822941"/>
              <a:gd name="connsiteY5" fmla="*/ 319863 h 758856"/>
              <a:gd name="connsiteX6" fmla="*/ 56596 w 822941"/>
              <a:gd name="connsiteY6" fmla="*/ 630854 h 758856"/>
              <a:gd name="connsiteX7" fmla="*/ 0 w 822941"/>
              <a:gd name="connsiteY7" fmla="*/ 731902 h 758856"/>
              <a:gd name="connsiteX0" fmla="*/ 0 w 823675"/>
              <a:gd name="connsiteY0" fmla="*/ 731902 h 760400"/>
              <a:gd name="connsiteX1" fmla="*/ 373741 w 823675"/>
              <a:gd name="connsiteY1" fmla="*/ 757848 h 760400"/>
              <a:gd name="connsiteX2" fmla="*/ 695077 w 823675"/>
              <a:gd name="connsiteY2" fmla="*/ 729340 h 760400"/>
              <a:gd name="connsiteX3" fmla="*/ 820887 w 823675"/>
              <a:gd name="connsiteY3" fmla="*/ 468892 h 760400"/>
              <a:gd name="connsiteX4" fmla="*/ 588282 w 823675"/>
              <a:gd name="connsiteY4" fmla="*/ 3537 h 760400"/>
              <a:gd name="connsiteX5" fmla="*/ 59263 w 823675"/>
              <a:gd name="connsiteY5" fmla="*/ 319863 h 760400"/>
              <a:gd name="connsiteX6" fmla="*/ 56596 w 823675"/>
              <a:gd name="connsiteY6" fmla="*/ 630854 h 760400"/>
              <a:gd name="connsiteX7" fmla="*/ 0 w 823675"/>
              <a:gd name="connsiteY7" fmla="*/ 731902 h 760400"/>
              <a:gd name="connsiteX0" fmla="*/ 0 w 823675"/>
              <a:gd name="connsiteY0" fmla="*/ 731902 h 760034"/>
              <a:gd name="connsiteX1" fmla="*/ 166906 w 823675"/>
              <a:gd name="connsiteY1" fmla="*/ 737073 h 760034"/>
              <a:gd name="connsiteX2" fmla="*/ 373741 w 823675"/>
              <a:gd name="connsiteY2" fmla="*/ 757848 h 760034"/>
              <a:gd name="connsiteX3" fmla="*/ 695077 w 823675"/>
              <a:gd name="connsiteY3" fmla="*/ 729340 h 760034"/>
              <a:gd name="connsiteX4" fmla="*/ 820887 w 823675"/>
              <a:gd name="connsiteY4" fmla="*/ 468892 h 760034"/>
              <a:gd name="connsiteX5" fmla="*/ 588282 w 823675"/>
              <a:gd name="connsiteY5" fmla="*/ 3537 h 760034"/>
              <a:gd name="connsiteX6" fmla="*/ 59263 w 823675"/>
              <a:gd name="connsiteY6" fmla="*/ 319863 h 760034"/>
              <a:gd name="connsiteX7" fmla="*/ 56596 w 823675"/>
              <a:gd name="connsiteY7" fmla="*/ 630854 h 760034"/>
              <a:gd name="connsiteX8" fmla="*/ 0 w 823675"/>
              <a:gd name="connsiteY8" fmla="*/ 731902 h 760034"/>
              <a:gd name="connsiteX0" fmla="*/ 0 w 823675"/>
              <a:gd name="connsiteY0" fmla="*/ 731902 h 760034"/>
              <a:gd name="connsiteX1" fmla="*/ 166906 w 823675"/>
              <a:gd name="connsiteY1" fmla="*/ 737073 h 760034"/>
              <a:gd name="connsiteX2" fmla="*/ 373741 w 823675"/>
              <a:gd name="connsiteY2" fmla="*/ 757848 h 760034"/>
              <a:gd name="connsiteX3" fmla="*/ 695077 w 823675"/>
              <a:gd name="connsiteY3" fmla="*/ 729340 h 760034"/>
              <a:gd name="connsiteX4" fmla="*/ 820887 w 823675"/>
              <a:gd name="connsiteY4" fmla="*/ 468892 h 760034"/>
              <a:gd name="connsiteX5" fmla="*/ 588282 w 823675"/>
              <a:gd name="connsiteY5" fmla="*/ 3537 h 760034"/>
              <a:gd name="connsiteX6" fmla="*/ 59263 w 823675"/>
              <a:gd name="connsiteY6" fmla="*/ 319863 h 760034"/>
              <a:gd name="connsiteX7" fmla="*/ 56596 w 823675"/>
              <a:gd name="connsiteY7" fmla="*/ 630854 h 760034"/>
              <a:gd name="connsiteX8" fmla="*/ 0 w 823675"/>
              <a:gd name="connsiteY8" fmla="*/ 731902 h 760034"/>
              <a:gd name="connsiteX0" fmla="*/ 0 w 823675"/>
              <a:gd name="connsiteY0" fmla="*/ 731902 h 786869"/>
              <a:gd name="connsiteX1" fmla="*/ 166906 w 823675"/>
              <a:gd name="connsiteY1" fmla="*/ 737073 h 786869"/>
              <a:gd name="connsiteX2" fmla="*/ 381728 w 823675"/>
              <a:gd name="connsiteY2" fmla="*/ 786843 h 786869"/>
              <a:gd name="connsiteX3" fmla="*/ 695077 w 823675"/>
              <a:gd name="connsiteY3" fmla="*/ 729340 h 786869"/>
              <a:gd name="connsiteX4" fmla="*/ 820887 w 823675"/>
              <a:gd name="connsiteY4" fmla="*/ 468892 h 786869"/>
              <a:gd name="connsiteX5" fmla="*/ 588282 w 823675"/>
              <a:gd name="connsiteY5" fmla="*/ 3537 h 786869"/>
              <a:gd name="connsiteX6" fmla="*/ 59263 w 823675"/>
              <a:gd name="connsiteY6" fmla="*/ 319863 h 786869"/>
              <a:gd name="connsiteX7" fmla="*/ 56596 w 823675"/>
              <a:gd name="connsiteY7" fmla="*/ 630854 h 786869"/>
              <a:gd name="connsiteX8" fmla="*/ 0 w 823675"/>
              <a:gd name="connsiteY8" fmla="*/ 731902 h 786869"/>
              <a:gd name="connsiteX0" fmla="*/ 0 w 823675"/>
              <a:gd name="connsiteY0" fmla="*/ 731902 h 792665"/>
              <a:gd name="connsiteX1" fmla="*/ 166906 w 823675"/>
              <a:gd name="connsiteY1" fmla="*/ 737073 h 792665"/>
              <a:gd name="connsiteX2" fmla="*/ 391312 w 823675"/>
              <a:gd name="connsiteY2" fmla="*/ 792642 h 792665"/>
              <a:gd name="connsiteX3" fmla="*/ 695077 w 823675"/>
              <a:gd name="connsiteY3" fmla="*/ 729340 h 792665"/>
              <a:gd name="connsiteX4" fmla="*/ 820887 w 823675"/>
              <a:gd name="connsiteY4" fmla="*/ 468892 h 792665"/>
              <a:gd name="connsiteX5" fmla="*/ 588282 w 823675"/>
              <a:gd name="connsiteY5" fmla="*/ 3537 h 792665"/>
              <a:gd name="connsiteX6" fmla="*/ 59263 w 823675"/>
              <a:gd name="connsiteY6" fmla="*/ 319863 h 792665"/>
              <a:gd name="connsiteX7" fmla="*/ 56596 w 823675"/>
              <a:gd name="connsiteY7" fmla="*/ 630854 h 792665"/>
              <a:gd name="connsiteX8" fmla="*/ 0 w 823675"/>
              <a:gd name="connsiteY8" fmla="*/ 731902 h 792665"/>
              <a:gd name="connsiteX0" fmla="*/ 0 w 823675"/>
              <a:gd name="connsiteY0" fmla="*/ 731902 h 777210"/>
              <a:gd name="connsiteX1" fmla="*/ 166906 w 823675"/>
              <a:gd name="connsiteY1" fmla="*/ 737073 h 777210"/>
              <a:gd name="connsiteX2" fmla="*/ 391312 w 823675"/>
              <a:gd name="connsiteY2" fmla="*/ 777178 h 777210"/>
              <a:gd name="connsiteX3" fmla="*/ 695077 w 823675"/>
              <a:gd name="connsiteY3" fmla="*/ 729340 h 777210"/>
              <a:gd name="connsiteX4" fmla="*/ 820887 w 823675"/>
              <a:gd name="connsiteY4" fmla="*/ 468892 h 777210"/>
              <a:gd name="connsiteX5" fmla="*/ 588282 w 823675"/>
              <a:gd name="connsiteY5" fmla="*/ 3537 h 777210"/>
              <a:gd name="connsiteX6" fmla="*/ 59263 w 823675"/>
              <a:gd name="connsiteY6" fmla="*/ 319863 h 777210"/>
              <a:gd name="connsiteX7" fmla="*/ 56596 w 823675"/>
              <a:gd name="connsiteY7" fmla="*/ 630854 h 777210"/>
              <a:gd name="connsiteX8" fmla="*/ 0 w 823675"/>
              <a:gd name="connsiteY8" fmla="*/ 731902 h 777210"/>
              <a:gd name="connsiteX0" fmla="*/ 0 w 823675"/>
              <a:gd name="connsiteY0" fmla="*/ 731902 h 777210"/>
              <a:gd name="connsiteX1" fmla="*/ 166906 w 823675"/>
              <a:gd name="connsiteY1" fmla="*/ 737073 h 777210"/>
              <a:gd name="connsiteX2" fmla="*/ 391312 w 823675"/>
              <a:gd name="connsiteY2" fmla="*/ 777178 h 777210"/>
              <a:gd name="connsiteX3" fmla="*/ 695077 w 823675"/>
              <a:gd name="connsiteY3" fmla="*/ 729340 h 777210"/>
              <a:gd name="connsiteX4" fmla="*/ 820887 w 823675"/>
              <a:gd name="connsiteY4" fmla="*/ 468892 h 777210"/>
              <a:gd name="connsiteX5" fmla="*/ 588282 w 823675"/>
              <a:gd name="connsiteY5" fmla="*/ 3537 h 777210"/>
              <a:gd name="connsiteX6" fmla="*/ 59263 w 823675"/>
              <a:gd name="connsiteY6" fmla="*/ 319863 h 777210"/>
              <a:gd name="connsiteX7" fmla="*/ 51617 w 823675"/>
              <a:gd name="connsiteY7" fmla="*/ 627352 h 777210"/>
              <a:gd name="connsiteX8" fmla="*/ 0 w 823675"/>
              <a:gd name="connsiteY8" fmla="*/ 731902 h 777210"/>
              <a:gd name="connsiteX0" fmla="*/ 0 w 823675"/>
              <a:gd name="connsiteY0" fmla="*/ 732801 h 778109"/>
              <a:gd name="connsiteX1" fmla="*/ 166906 w 823675"/>
              <a:gd name="connsiteY1" fmla="*/ 737972 h 778109"/>
              <a:gd name="connsiteX2" fmla="*/ 391312 w 823675"/>
              <a:gd name="connsiteY2" fmla="*/ 778077 h 778109"/>
              <a:gd name="connsiteX3" fmla="*/ 695077 w 823675"/>
              <a:gd name="connsiteY3" fmla="*/ 730239 h 778109"/>
              <a:gd name="connsiteX4" fmla="*/ 820887 w 823675"/>
              <a:gd name="connsiteY4" fmla="*/ 469791 h 778109"/>
              <a:gd name="connsiteX5" fmla="*/ 588282 w 823675"/>
              <a:gd name="connsiteY5" fmla="*/ 4436 h 778109"/>
              <a:gd name="connsiteX6" fmla="*/ 39641 w 823675"/>
              <a:gd name="connsiteY6" fmla="*/ 312540 h 778109"/>
              <a:gd name="connsiteX7" fmla="*/ 51617 w 823675"/>
              <a:gd name="connsiteY7" fmla="*/ 628251 h 778109"/>
              <a:gd name="connsiteX8" fmla="*/ 0 w 823675"/>
              <a:gd name="connsiteY8" fmla="*/ 732801 h 778109"/>
              <a:gd name="connsiteX0" fmla="*/ 0 w 823675"/>
              <a:gd name="connsiteY0" fmla="*/ 732965 h 778273"/>
              <a:gd name="connsiteX1" fmla="*/ 166906 w 823675"/>
              <a:gd name="connsiteY1" fmla="*/ 738136 h 778273"/>
              <a:gd name="connsiteX2" fmla="*/ 391312 w 823675"/>
              <a:gd name="connsiteY2" fmla="*/ 778241 h 778273"/>
              <a:gd name="connsiteX3" fmla="*/ 695077 w 823675"/>
              <a:gd name="connsiteY3" fmla="*/ 730403 h 778273"/>
              <a:gd name="connsiteX4" fmla="*/ 820887 w 823675"/>
              <a:gd name="connsiteY4" fmla="*/ 469955 h 778273"/>
              <a:gd name="connsiteX5" fmla="*/ 588282 w 823675"/>
              <a:gd name="connsiteY5" fmla="*/ 4600 h 778273"/>
              <a:gd name="connsiteX6" fmla="*/ 31572 w 823675"/>
              <a:gd name="connsiteY6" fmla="*/ 311368 h 778273"/>
              <a:gd name="connsiteX7" fmla="*/ 51617 w 823675"/>
              <a:gd name="connsiteY7" fmla="*/ 628415 h 778273"/>
              <a:gd name="connsiteX8" fmla="*/ 0 w 823675"/>
              <a:gd name="connsiteY8" fmla="*/ 732965 h 778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3675" h="778273">
                <a:moveTo>
                  <a:pt x="0" y="732965"/>
                </a:moveTo>
                <a:cubicBezTo>
                  <a:pt x="17853" y="736493"/>
                  <a:pt x="104616" y="733812"/>
                  <a:pt x="166906" y="738136"/>
                </a:cubicBezTo>
                <a:cubicBezTo>
                  <a:pt x="229196" y="742460"/>
                  <a:pt x="303284" y="779530"/>
                  <a:pt x="391312" y="778241"/>
                </a:cubicBezTo>
                <a:cubicBezTo>
                  <a:pt x="479340" y="776952"/>
                  <a:pt x="621884" y="774696"/>
                  <a:pt x="695077" y="730403"/>
                </a:cubicBezTo>
                <a:cubicBezTo>
                  <a:pt x="768270" y="686110"/>
                  <a:pt x="838686" y="590922"/>
                  <a:pt x="820887" y="469955"/>
                </a:cubicBezTo>
                <a:cubicBezTo>
                  <a:pt x="803088" y="348988"/>
                  <a:pt x="795207" y="48292"/>
                  <a:pt x="588282" y="4600"/>
                </a:cubicBezTo>
                <a:cubicBezTo>
                  <a:pt x="492555" y="-2543"/>
                  <a:pt x="66148" y="-39533"/>
                  <a:pt x="31572" y="311368"/>
                </a:cubicBezTo>
                <a:cubicBezTo>
                  <a:pt x="15666" y="420334"/>
                  <a:pt x="51617" y="565074"/>
                  <a:pt x="51617" y="628415"/>
                </a:cubicBezTo>
                <a:cubicBezTo>
                  <a:pt x="52094" y="700138"/>
                  <a:pt x="0" y="732965"/>
                  <a:pt x="0" y="732965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" name="그래픽 1" descr="폴더 검색 윤곽선">
            <a:extLst>
              <a:ext uri="{FF2B5EF4-FFF2-40B4-BE49-F238E27FC236}">
                <a16:creationId xmlns:a16="http://schemas.microsoft.com/office/drawing/2014/main" id="{37F0DE2E-AE83-EA51-CD80-A00735D2C6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07112" y="1038128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B29D6A-648B-026F-360F-16A3FE13977B}"/>
              </a:ext>
            </a:extLst>
          </p:cNvPr>
          <p:cNvSpPr txBox="1"/>
          <p:nvPr/>
        </p:nvSpPr>
        <p:spPr>
          <a:xfrm>
            <a:off x="5511800" y="1194700"/>
            <a:ext cx="3125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ko-KR" altLang="en-US" sz="2800" b="1" spc="50" dirty="0">
                <a:latin typeface="NanumMyeongjo" pitchFamily="2" charset="-127"/>
                <a:ea typeface="NanumMyeongjo" pitchFamily="2" charset="-127"/>
              </a:rPr>
              <a:t>가설 설정</a:t>
            </a:r>
            <a:endParaRPr kumimoji="1" lang="en-US" altLang="ko-KR" sz="2800" b="1" spc="50" dirty="0">
              <a:latin typeface="NanumMyeongjo" pitchFamily="2" charset="-127"/>
              <a:ea typeface="NanumMyeongjo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1447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E56E1E-D82A-4FF7-99CE-83AE9A18F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687EFC-8E48-2D23-19AF-223384E52202}"/>
              </a:ext>
            </a:extLst>
          </p:cNvPr>
          <p:cNvSpPr txBox="1"/>
          <p:nvPr/>
        </p:nvSpPr>
        <p:spPr>
          <a:xfrm>
            <a:off x="774701" y="703943"/>
            <a:ext cx="2930608" cy="28593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kumimoji="1" lang="en-US" altLang="en-US" sz="4800" b="1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프로젝트</a:t>
            </a:r>
            <a:r>
              <a:rPr kumimoji="1" lang="en-US" altLang="ko-KR" sz="4800" b="1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ko-KR" altLang="en-US" sz="4800" b="1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요약</a:t>
            </a:r>
            <a:endParaRPr kumimoji="1" lang="en-US" altLang="en-US" sz="4800" b="1" kern="1200" spc="100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CE4B1E6-EC5B-432F-90D0-898FA5296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588667" flipH="1">
            <a:off x="4301693" y="485426"/>
            <a:ext cx="7484484" cy="5843743"/>
          </a:xfrm>
          <a:custGeom>
            <a:avLst/>
            <a:gdLst>
              <a:gd name="connsiteX0" fmla="*/ -39 w 914430"/>
              <a:gd name="connsiteY0" fmla="*/ 747812 h 753584"/>
              <a:gd name="connsiteX1" fmla="*/ 400011 w 914430"/>
              <a:gd name="connsiteY1" fmla="*/ 737144 h 753584"/>
              <a:gd name="connsiteX2" fmla="*/ 891787 w 914430"/>
              <a:gd name="connsiteY2" fmla="*/ 487303 h 753584"/>
              <a:gd name="connsiteX3" fmla="*/ 665854 w 914430"/>
              <a:gd name="connsiteY3" fmla="*/ 3528 h 753584"/>
              <a:gd name="connsiteX4" fmla="*/ 136835 w 914430"/>
              <a:gd name="connsiteY4" fmla="*/ 319854 h 753584"/>
              <a:gd name="connsiteX5" fmla="*/ 134168 w 914430"/>
              <a:gd name="connsiteY5" fmla="*/ 630845 h 753584"/>
              <a:gd name="connsiteX6" fmla="*/ -39 w 914430"/>
              <a:gd name="connsiteY6" fmla="*/ 747812 h 753584"/>
              <a:gd name="connsiteX0" fmla="*/ 0 w 855235"/>
              <a:gd name="connsiteY0" fmla="*/ 741453 h 759943"/>
              <a:gd name="connsiteX1" fmla="*/ 340855 w 855235"/>
              <a:gd name="connsiteY1" fmla="*/ 737153 h 759943"/>
              <a:gd name="connsiteX2" fmla="*/ 832631 w 855235"/>
              <a:gd name="connsiteY2" fmla="*/ 487312 h 759943"/>
              <a:gd name="connsiteX3" fmla="*/ 606698 w 855235"/>
              <a:gd name="connsiteY3" fmla="*/ 3537 h 759943"/>
              <a:gd name="connsiteX4" fmla="*/ 77679 w 855235"/>
              <a:gd name="connsiteY4" fmla="*/ 319863 h 759943"/>
              <a:gd name="connsiteX5" fmla="*/ 75012 w 855235"/>
              <a:gd name="connsiteY5" fmla="*/ 630854 h 759943"/>
              <a:gd name="connsiteX6" fmla="*/ 0 w 855235"/>
              <a:gd name="connsiteY6" fmla="*/ 741453 h 759943"/>
              <a:gd name="connsiteX0" fmla="*/ 0 w 850882"/>
              <a:gd name="connsiteY0" fmla="*/ 741453 h 766485"/>
              <a:gd name="connsiteX1" fmla="*/ 348748 w 850882"/>
              <a:gd name="connsiteY1" fmla="*/ 746704 h 766485"/>
              <a:gd name="connsiteX2" fmla="*/ 832631 w 850882"/>
              <a:gd name="connsiteY2" fmla="*/ 487312 h 766485"/>
              <a:gd name="connsiteX3" fmla="*/ 606698 w 850882"/>
              <a:gd name="connsiteY3" fmla="*/ 3537 h 766485"/>
              <a:gd name="connsiteX4" fmla="*/ 77679 w 850882"/>
              <a:gd name="connsiteY4" fmla="*/ 319863 h 766485"/>
              <a:gd name="connsiteX5" fmla="*/ 75012 w 850882"/>
              <a:gd name="connsiteY5" fmla="*/ 630854 h 766485"/>
              <a:gd name="connsiteX6" fmla="*/ 0 w 850882"/>
              <a:gd name="connsiteY6" fmla="*/ 741453 h 766485"/>
              <a:gd name="connsiteX0" fmla="*/ 0 w 850882"/>
              <a:gd name="connsiteY0" fmla="*/ 741453 h 764365"/>
              <a:gd name="connsiteX1" fmla="*/ 348748 w 850882"/>
              <a:gd name="connsiteY1" fmla="*/ 746704 h 764365"/>
              <a:gd name="connsiteX2" fmla="*/ 832631 w 850882"/>
              <a:gd name="connsiteY2" fmla="*/ 487312 h 764365"/>
              <a:gd name="connsiteX3" fmla="*/ 606698 w 850882"/>
              <a:gd name="connsiteY3" fmla="*/ 3537 h 764365"/>
              <a:gd name="connsiteX4" fmla="*/ 77679 w 850882"/>
              <a:gd name="connsiteY4" fmla="*/ 319863 h 764365"/>
              <a:gd name="connsiteX5" fmla="*/ 75012 w 850882"/>
              <a:gd name="connsiteY5" fmla="*/ 630854 h 764365"/>
              <a:gd name="connsiteX6" fmla="*/ 0 w 850882"/>
              <a:gd name="connsiteY6" fmla="*/ 741453 h 764365"/>
              <a:gd name="connsiteX0" fmla="*/ 0 w 832466"/>
              <a:gd name="connsiteY0" fmla="*/ 731902 h 763437"/>
              <a:gd name="connsiteX1" fmla="*/ 330332 w 832466"/>
              <a:gd name="connsiteY1" fmla="*/ 746704 h 763437"/>
              <a:gd name="connsiteX2" fmla="*/ 814215 w 832466"/>
              <a:gd name="connsiteY2" fmla="*/ 487312 h 763437"/>
              <a:gd name="connsiteX3" fmla="*/ 588282 w 832466"/>
              <a:gd name="connsiteY3" fmla="*/ 3537 h 763437"/>
              <a:gd name="connsiteX4" fmla="*/ 59263 w 832466"/>
              <a:gd name="connsiteY4" fmla="*/ 319863 h 763437"/>
              <a:gd name="connsiteX5" fmla="*/ 56596 w 832466"/>
              <a:gd name="connsiteY5" fmla="*/ 630854 h 763437"/>
              <a:gd name="connsiteX6" fmla="*/ 0 w 832466"/>
              <a:gd name="connsiteY6" fmla="*/ 731902 h 763437"/>
              <a:gd name="connsiteX0" fmla="*/ 0 w 831373"/>
              <a:gd name="connsiteY0" fmla="*/ 731902 h 763086"/>
              <a:gd name="connsiteX1" fmla="*/ 330332 w 831373"/>
              <a:gd name="connsiteY1" fmla="*/ 746704 h 763086"/>
              <a:gd name="connsiteX2" fmla="*/ 812900 w 831373"/>
              <a:gd name="connsiteY2" fmla="*/ 492088 h 763086"/>
              <a:gd name="connsiteX3" fmla="*/ 588282 w 831373"/>
              <a:gd name="connsiteY3" fmla="*/ 3537 h 763086"/>
              <a:gd name="connsiteX4" fmla="*/ 59263 w 831373"/>
              <a:gd name="connsiteY4" fmla="*/ 319863 h 763086"/>
              <a:gd name="connsiteX5" fmla="*/ 56596 w 831373"/>
              <a:gd name="connsiteY5" fmla="*/ 630854 h 763086"/>
              <a:gd name="connsiteX6" fmla="*/ 0 w 831373"/>
              <a:gd name="connsiteY6" fmla="*/ 731902 h 763086"/>
              <a:gd name="connsiteX0" fmla="*/ 0 w 830248"/>
              <a:gd name="connsiteY0" fmla="*/ 731902 h 763086"/>
              <a:gd name="connsiteX1" fmla="*/ 330332 w 830248"/>
              <a:gd name="connsiteY1" fmla="*/ 746704 h 763086"/>
              <a:gd name="connsiteX2" fmla="*/ 812900 w 830248"/>
              <a:gd name="connsiteY2" fmla="*/ 492088 h 763086"/>
              <a:gd name="connsiteX3" fmla="*/ 588282 w 830248"/>
              <a:gd name="connsiteY3" fmla="*/ 3537 h 763086"/>
              <a:gd name="connsiteX4" fmla="*/ 59263 w 830248"/>
              <a:gd name="connsiteY4" fmla="*/ 319863 h 763086"/>
              <a:gd name="connsiteX5" fmla="*/ 56596 w 830248"/>
              <a:gd name="connsiteY5" fmla="*/ 630854 h 763086"/>
              <a:gd name="connsiteX6" fmla="*/ 0 w 830248"/>
              <a:gd name="connsiteY6" fmla="*/ 731902 h 763086"/>
              <a:gd name="connsiteX0" fmla="*/ 0 w 828752"/>
              <a:gd name="connsiteY0" fmla="*/ 731902 h 769484"/>
              <a:gd name="connsiteX1" fmla="*/ 367164 w 828752"/>
              <a:gd name="connsiteY1" fmla="*/ 754664 h 769484"/>
              <a:gd name="connsiteX2" fmla="*/ 812900 w 828752"/>
              <a:gd name="connsiteY2" fmla="*/ 492088 h 769484"/>
              <a:gd name="connsiteX3" fmla="*/ 588282 w 828752"/>
              <a:gd name="connsiteY3" fmla="*/ 3537 h 769484"/>
              <a:gd name="connsiteX4" fmla="*/ 59263 w 828752"/>
              <a:gd name="connsiteY4" fmla="*/ 319863 h 769484"/>
              <a:gd name="connsiteX5" fmla="*/ 56596 w 828752"/>
              <a:gd name="connsiteY5" fmla="*/ 630854 h 769484"/>
              <a:gd name="connsiteX6" fmla="*/ 0 w 828752"/>
              <a:gd name="connsiteY6" fmla="*/ 731902 h 769484"/>
              <a:gd name="connsiteX0" fmla="*/ 0 w 828752"/>
              <a:gd name="connsiteY0" fmla="*/ 731902 h 761354"/>
              <a:gd name="connsiteX1" fmla="*/ 367164 w 828752"/>
              <a:gd name="connsiteY1" fmla="*/ 754664 h 761354"/>
              <a:gd name="connsiteX2" fmla="*/ 812900 w 828752"/>
              <a:gd name="connsiteY2" fmla="*/ 492088 h 761354"/>
              <a:gd name="connsiteX3" fmla="*/ 588282 w 828752"/>
              <a:gd name="connsiteY3" fmla="*/ 3537 h 761354"/>
              <a:gd name="connsiteX4" fmla="*/ 59263 w 828752"/>
              <a:gd name="connsiteY4" fmla="*/ 319863 h 761354"/>
              <a:gd name="connsiteX5" fmla="*/ 56596 w 828752"/>
              <a:gd name="connsiteY5" fmla="*/ 630854 h 761354"/>
              <a:gd name="connsiteX6" fmla="*/ 0 w 828752"/>
              <a:gd name="connsiteY6" fmla="*/ 731902 h 761354"/>
              <a:gd name="connsiteX0" fmla="*/ 0 w 828286"/>
              <a:gd name="connsiteY0" fmla="*/ 731902 h 764135"/>
              <a:gd name="connsiteX1" fmla="*/ 373741 w 828286"/>
              <a:gd name="connsiteY1" fmla="*/ 757848 h 764135"/>
              <a:gd name="connsiteX2" fmla="*/ 812900 w 828286"/>
              <a:gd name="connsiteY2" fmla="*/ 492088 h 764135"/>
              <a:gd name="connsiteX3" fmla="*/ 588282 w 828286"/>
              <a:gd name="connsiteY3" fmla="*/ 3537 h 764135"/>
              <a:gd name="connsiteX4" fmla="*/ 59263 w 828286"/>
              <a:gd name="connsiteY4" fmla="*/ 319863 h 764135"/>
              <a:gd name="connsiteX5" fmla="*/ 56596 w 828286"/>
              <a:gd name="connsiteY5" fmla="*/ 630854 h 764135"/>
              <a:gd name="connsiteX6" fmla="*/ 0 w 828286"/>
              <a:gd name="connsiteY6" fmla="*/ 731902 h 764135"/>
              <a:gd name="connsiteX0" fmla="*/ 0 w 815141"/>
              <a:gd name="connsiteY0" fmla="*/ 731902 h 758856"/>
              <a:gd name="connsiteX1" fmla="*/ 373741 w 815141"/>
              <a:gd name="connsiteY1" fmla="*/ 757848 h 758856"/>
              <a:gd name="connsiteX2" fmla="*/ 683896 w 815141"/>
              <a:gd name="connsiteY2" fmla="*/ 696479 h 758856"/>
              <a:gd name="connsiteX3" fmla="*/ 812900 w 815141"/>
              <a:gd name="connsiteY3" fmla="*/ 492088 h 758856"/>
              <a:gd name="connsiteX4" fmla="*/ 588282 w 815141"/>
              <a:gd name="connsiteY4" fmla="*/ 3537 h 758856"/>
              <a:gd name="connsiteX5" fmla="*/ 59263 w 815141"/>
              <a:gd name="connsiteY5" fmla="*/ 319863 h 758856"/>
              <a:gd name="connsiteX6" fmla="*/ 56596 w 815141"/>
              <a:gd name="connsiteY6" fmla="*/ 630854 h 758856"/>
              <a:gd name="connsiteX7" fmla="*/ 0 w 815141"/>
              <a:gd name="connsiteY7" fmla="*/ 731902 h 758856"/>
              <a:gd name="connsiteX0" fmla="*/ 0 w 815141"/>
              <a:gd name="connsiteY0" fmla="*/ 731902 h 758856"/>
              <a:gd name="connsiteX1" fmla="*/ 373741 w 815141"/>
              <a:gd name="connsiteY1" fmla="*/ 757848 h 758856"/>
              <a:gd name="connsiteX2" fmla="*/ 683896 w 815141"/>
              <a:gd name="connsiteY2" fmla="*/ 696479 h 758856"/>
              <a:gd name="connsiteX3" fmla="*/ 812900 w 815141"/>
              <a:gd name="connsiteY3" fmla="*/ 492088 h 758856"/>
              <a:gd name="connsiteX4" fmla="*/ 588282 w 815141"/>
              <a:gd name="connsiteY4" fmla="*/ 3537 h 758856"/>
              <a:gd name="connsiteX5" fmla="*/ 59263 w 815141"/>
              <a:gd name="connsiteY5" fmla="*/ 319863 h 758856"/>
              <a:gd name="connsiteX6" fmla="*/ 56596 w 815141"/>
              <a:gd name="connsiteY6" fmla="*/ 630854 h 758856"/>
              <a:gd name="connsiteX7" fmla="*/ 0 w 815141"/>
              <a:gd name="connsiteY7" fmla="*/ 731902 h 758856"/>
              <a:gd name="connsiteX0" fmla="*/ 0 w 805831"/>
              <a:gd name="connsiteY0" fmla="*/ 731902 h 758856"/>
              <a:gd name="connsiteX1" fmla="*/ 373741 w 805831"/>
              <a:gd name="connsiteY1" fmla="*/ 757848 h 758856"/>
              <a:gd name="connsiteX2" fmla="*/ 683896 w 805831"/>
              <a:gd name="connsiteY2" fmla="*/ 696479 h 758856"/>
              <a:gd name="connsiteX3" fmla="*/ 803316 w 805831"/>
              <a:gd name="connsiteY3" fmla="*/ 453428 h 758856"/>
              <a:gd name="connsiteX4" fmla="*/ 588282 w 805831"/>
              <a:gd name="connsiteY4" fmla="*/ 3537 h 758856"/>
              <a:gd name="connsiteX5" fmla="*/ 59263 w 805831"/>
              <a:gd name="connsiteY5" fmla="*/ 319863 h 758856"/>
              <a:gd name="connsiteX6" fmla="*/ 56596 w 805831"/>
              <a:gd name="connsiteY6" fmla="*/ 630854 h 758856"/>
              <a:gd name="connsiteX7" fmla="*/ 0 w 805831"/>
              <a:gd name="connsiteY7" fmla="*/ 731902 h 758856"/>
              <a:gd name="connsiteX0" fmla="*/ 0 w 822941"/>
              <a:gd name="connsiteY0" fmla="*/ 731902 h 758856"/>
              <a:gd name="connsiteX1" fmla="*/ 373741 w 822941"/>
              <a:gd name="connsiteY1" fmla="*/ 757848 h 758856"/>
              <a:gd name="connsiteX2" fmla="*/ 683896 w 822941"/>
              <a:gd name="connsiteY2" fmla="*/ 696479 h 758856"/>
              <a:gd name="connsiteX3" fmla="*/ 820887 w 822941"/>
              <a:gd name="connsiteY3" fmla="*/ 468892 h 758856"/>
              <a:gd name="connsiteX4" fmla="*/ 588282 w 822941"/>
              <a:gd name="connsiteY4" fmla="*/ 3537 h 758856"/>
              <a:gd name="connsiteX5" fmla="*/ 59263 w 822941"/>
              <a:gd name="connsiteY5" fmla="*/ 319863 h 758856"/>
              <a:gd name="connsiteX6" fmla="*/ 56596 w 822941"/>
              <a:gd name="connsiteY6" fmla="*/ 630854 h 758856"/>
              <a:gd name="connsiteX7" fmla="*/ 0 w 822941"/>
              <a:gd name="connsiteY7" fmla="*/ 731902 h 758856"/>
              <a:gd name="connsiteX0" fmla="*/ 0 w 823675"/>
              <a:gd name="connsiteY0" fmla="*/ 731902 h 760400"/>
              <a:gd name="connsiteX1" fmla="*/ 373741 w 823675"/>
              <a:gd name="connsiteY1" fmla="*/ 757848 h 760400"/>
              <a:gd name="connsiteX2" fmla="*/ 695077 w 823675"/>
              <a:gd name="connsiteY2" fmla="*/ 729340 h 760400"/>
              <a:gd name="connsiteX3" fmla="*/ 820887 w 823675"/>
              <a:gd name="connsiteY3" fmla="*/ 468892 h 760400"/>
              <a:gd name="connsiteX4" fmla="*/ 588282 w 823675"/>
              <a:gd name="connsiteY4" fmla="*/ 3537 h 760400"/>
              <a:gd name="connsiteX5" fmla="*/ 59263 w 823675"/>
              <a:gd name="connsiteY5" fmla="*/ 319863 h 760400"/>
              <a:gd name="connsiteX6" fmla="*/ 56596 w 823675"/>
              <a:gd name="connsiteY6" fmla="*/ 630854 h 760400"/>
              <a:gd name="connsiteX7" fmla="*/ 0 w 823675"/>
              <a:gd name="connsiteY7" fmla="*/ 731902 h 760400"/>
              <a:gd name="connsiteX0" fmla="*/ 0 w 823675"/>
              <a:gd name="connsiteY0" fmla="*/ 731902 h 760034"/>
              <a:gd name="connsiteX1" fmla="*/ 166906 w 823675"/>
              <a:gd name="connsiteY1" fmla="*/ 737073 h 760034"/>
              <a:gd name="connsiteX2" fmla="*/ 373741 w 823675"/>
              <a:gd name="connsiteY2" fmla="*/ 757848 h 760034"/>
              <a:gd name="connsiteX3" fmla="*/ 695077 w 823675"/>
              <a:gd name="connsiteY3" fmla="*/ 729340 h 760034"/>
              <a:gd name="connsiteX4" fmla="*/ 820887 w 823675"/>
              <a:gd name="connsiteY4" fmla="*/ 468892 h 760034"/>
              <a:gd name="connsiteX5" fmla="*/ 588282 w 823675"/>
              <a:gd name="connsiteY5" fmla="*/ 3537 h 760034"/>
              <a:gd name="connsiteX6" fmla="*/ 59263 w 823675"/>
              <a:gd name="connsiteY6" fmla="*/ 319863 h 760034"/>
              <a:gd name="connsiteX7" fmla="*/ 56596 w 823675"/>
              <a:gd name="connsiteY7" fmla="*/ 630854 h 760034"/>
              <a:gd name="connsiteX8" fmla="*/ 0 w 823675"/>
              <a:gd name="connsiteY8" fmla="*/ 731902 h 760034"/>
              <a:gd name="connsiteX0" fmla="*/ 0 w 823675"/>
              <a:gd name="connsiteY0" fmla="*/ 731902 h 760034"/>
              <a:gd name="connsiteX1" fmla="*/ 166906 w 823675"/>
              <a:gd name="connsiteY1" fmla="*/ 737073 h 760034"/>
              <a:gd name="connsiteX2" fmla="*/ 373741 w 823675"/>
              <a:gd name="connsiteY2" fmla="*/ 757848 h 760034"/>
              <a:gd name="connsiteX3" fmla="*/ 695077 w 823675"/>
              <a:gd name="connsiteY3" fmla="*/ 729340 h 760034"/>
              <a:gd name="connsiteX4" fmla="*/ 820887 w 823675"/>
              <a:gd name="connsiteY4" fmla="*/ 468892 h 760034"/>
              <a:gd name="connsiteX5" fmla="*/ 588282 w 823675"/>
              <a:gd name="connsiteY5" fmla="*/ 3537 h 760034"/>
              <a:gd name="connsiteX6" fmla="*/ 59263 w 823675"/>
              <a:gd name="connsiteY6" fmla="*/ 319863 h 760034"/>
              <a:gd name="connsiteX7" fmla="*/ 56596 w 823675"/>
              <a:gd name="connsiteY7" fmla="*/ 630854 h 760034"/>
              <a:gd name="connsiteX8" fmla="*/ 0 w 823675"/>
              <a:gd name="connsiteY8" fmla="*/ 731902 h 760034"/>
              <a:gd name="connsiteX0" fmla="*/ 0 w 823675"/>
              <a:gd name="connsiteY0" fmla="*/ 731902 h 786869"/>
              <a:gd name="connsiteX1" fmla="*/ 166906 w 823675"/>
              <a:gd name="connsiteY1" fmla="*/ 737073 h 786869"/>
              <a:gd name="connsiteX2" fmla="*/ 381728 w 823675"/>
              <a:gd name="connsiteY2" fmla="*/ 786843 h 786869"/>
              <a:gd name="connsiteX3" fmla="*/ 695077 w 823675"/>
              <a:gd name="connsiteY3" fmla="*/ 729340 h 786869"/>
              <a:gd name="connsiteX4" fmla="*/ 820887 w 823675"/>
              <a:gd name="connsiteY4" fmla="*/ 468892 h 786869"/>
              <a:gd name="connsiteX5" fmla="*/ 588282 w 823675"/>
              <a:gd name="connsiteY5" fmla="*/ 3537 h 786869"/>
              <a:gd name="connsiteX6" fmla="*/ 59263 w 823675"/>
              <a:gd name="connsiteY6" fmla="*/ 319863 h 786869"/>
              <a:gd name="connsiteX7" fmla="*/ 56596 w 823675"/>
              <a:gd name="connsiteY7" fmla="*/ 630854 h 786869"/>
              <a:gd name="connsiteX8" fmla="*/ 0 w 823675"/>
              <a:gd name="connsiteY8" fmla="*/ 731902 h 786869"/>
              <a:gd name="connsiteX0" fmla="*/ 0 w 823675"/>
              <a:gd name="connsiteY0" fmla="*/ 731902 h 792665"/>
              <a:gd name="connsiteX1" fmla="*/ 166906 w 823675"/>
              <a:gd name="connsiteY1" fmla="*/ 737073 h 792665"/>
              <a:gd name="connsiteX2" fmla="*/ 391312 w 823675"/>
              <a:gd name="connsiteY2" fmla="*/ 792642 h 792665"/>
              <a:gd name="connsiteX3" fmla="*/ 695077 w 823675"/>
              <a:gd name="connsiteY3" fmla="*/ 729340 h 792665"/>
              <a:gd name="connsiteX4" fmla="*/ 820887 w 823675"/>
              <a:gd name="connsiteY4" fmla="*/ 468892 h 792665"/>
              <a:gd name="connsiteX5" fmla="*/ 588282 w 823675"/>
              <a:gd name="connsiteY5" fmla="*/ 3537 h 792665"/>
              <a:gd name="connsiteX6" fmla="*/ 59263 w 823675"/>
              <a:gd name="connsiteY6" fmla="*/ 319863 h 792665"/>
              <a:gd name="connsiteX7" fmla="*/ 56596 w 823675"/>
              <a:gd name="connsiteY7" fmla="*/ 630854 h 792665"/>
              <a:gd name="connsiteX8" fmla="*/ 0 w 823675"/>
              <a:gd name="connsiteY8" fmla="*/ 731902 h 792665"/>
              <a:gd name="connsiteX0" fmla="*/ 0 w 823675"/>
              <a:gd name="connsiteY0" fmla="*/ 731902 h 777210"/>
              <a:gd name="connsiteX1" fmla="*/ 166906 w 823675"/>
              <a:gd name="connsiteY1" fmla="*/ 737073 h 777210"/>
              <a:gd name="connsiteX2" fmla="*/ 391312 w 823675"/>
              <a:gd name="connsiteY2" fmla="*/ 777178 h 777210"/>
              <a:gd name="connsiteX3" fmla="*/ 695077 w 823675"/>
              <a:gd name="connsiteY3" fmla="*/ 729340 h 777210"/>
              <a:gd name="connsiteX4" fmla="*/ 820887 w 823675"/>
              <a:gd name="connsiteY4" fmla="*/ 468892 h 777210"/>
              <a:gd name="connsiteX5" fmla="*/ 588282 w 823675"/>
              <a:gd name="connsiteY5" fmla="*/ 3537 h 777210"/>
              <a:gd name="connsiteX6" fmla="*/ 59263 w 823675"/>
              <a:gd name="connsiteY6" fmla="*/ 319863 h 777210"/>
              <a:gd name="connsiteX7" fmla="*/ 56596 w 823675"/>
              <a:gd name="connsiteY7" fmla="*/ 630854 h 777210"/>
              <a:gd name="connsiteX8" fmla="*/ 0 w 823675"/>
              <a:gd name="connsiteY8" fmla="*/ 731902 h 777210"/>
              <a:gd name="connsiteX0" fmla="*/ 0 w 823675"/>
              <a:gd name="connsiteY0" fmla="*/ 731902 h 777210"/>
              <a:gd name="connsiteX1" fmla="*/ 166906 w 823675"/>
              <a:gd name="connsiteY1" fmla="*/ 737073 h 777210"/>
              <a:gd name="connsiteX2" fmla="*/ 391312 w 823675"/>
              <a:gd name="connsiteY2" fmla="*/ 777178 h 777210"/>
              <a:gd name="connsiteX3" fmla="*/ 695077 w 823675"/>
              <a:gd name="connsiteY3" fmla="*/ 729340 h 777210"/>
              <a:gd name="connsiteX4" fmla="*/ 820887 w 823675"/>
              <a:gd name="connsiteY4" fmla="*/ 468892 h 777210"/>
              <a:gd name="connsiteX5" fmla="*/ 588282 w 823675"/>
              <a:gd name="connsiteY5" fmla="*/ 3537 h 777210"/>
              <a:gd name="connsiteX6" fmla="*/ 59263 w 823675"/>
              <a:gd name="connsiteY6" fmla="*/ 319863 h 777210"/>
              <a:gd name="connsiteX7" fmla="*/ 51617 w 823675"/>
              <a:gd name="connsiteY7" fmla="*/ 627352 h 777210"/>
              <a:gd name="connsiteX8" fmla="*/ 0 w 823675"/>
              <a:gd name="connsiteY8" fmla="*/ 731902 h 777210"/>
              <a:gd name="connsiteX0" fmla="*/ 0 w 823675"/>
              <a:gd name="connsiteY0" fmla="*/ 732801 h 778109"/>
              <a:gd name="connsiteX1" fmla="*/ 166906 w 823675"/>
              <a:gd name="connsiteY1" fmla="*/ 737972 h 778109"/>
              <a:gd name="connsiteX2" fmla="*/ 391312 w 823675"/>
              <a:gd name="connsiteY2" fmla="*/ 778077 h 778109"/>
              <a:gd name="connsiteX3" fmla="*/ 695077 w 823675"/>
              <a:gd name="connsiteY3" fmla="*/ 730239 h 778109"/>
              <a:gd name="connsiteX4" fmla="*/ 820887 w 823675"/>
              <a:gd name="connsiteY4" fmla="*/ 469791 h 778109"/>
              <a:gd name="connsiteX5" fmla="*/ 588282 w 823675"/>
              <a:gd name="connsiteY5" fmla="*/ 4436 h 778109"/>
              <a:gd name="connsiteX6" fmla="*/ 39641 w 823675"/>
              <a:gd name="connsiteY6" fmla="*/ 312540 h 778109"/>
              <a:gd name="connsiteX7" fmla="*/ 51617 w 823675"/>
              <a:gd name="connsiteY7" fmla="*/ 628251 h 778109"/>
              <a:gd name="connsiteX8" fmla="*/ 0 w 823675"/>
              <a:gd name="connsiteY8" fmla="*/ 732801 h 778109"/>
              <a:gd name="connsiteX0" fmla="*/ 0 w 823675"/>
              <a:gd name="connsiteY0" fmla="*/ 732965 h 778273"/>
              <a:gd name="connsiteX1" fmla="*/ 166906 w 823675"/>
              <a:gd name="connsiteY1" fmla="*/ 738136 h 778273"/>
              <a:gd name="connsiteX2" fmla="*/ 391312 w 823675"/>
              <a:gd name="connsiteY2" fmla="*/ 778241 h 778273"/>
              <a:gd name="connsiteX3" fmla="*/ 695077 w 823675"/>
              <a:gd name="connsiteY3" fmla="*/ 730403 h 778273"/>
              <a:gd name="connsiteX4" fmla="*/ 820887 w 823675"/>
              <a:gd name="connsiteY4" fmla="*/ 469955 h 778273"/>
              <a:gd name="connsiteX5" fmla="*/ 588282 w 823675"/>
              <a:gd name="connsiteY5" fmla="*/ 4600 h 778273"/>
              <a:gd name="connsiteX6" fmla="*/ 31572 w 823675"/>
              <a:gd name="connsiteY6" fmla="*/ 311368 h 778273"/>
              <a:gd name="connsiteX7" fmla="*/ 51617 w 823675"/>
              <a:gd name="connsiteY7" fmla="*/ 628415 h 778273"/>
              <a:gd name="connsiteX8" fmla="*/ 0 w 823675"/>
              <a:gd name="connsiteY8" fmla="*/ 732965 h 778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3675" h="778273">
                <a:moveTo>
                  <a:pt x="0" y="732965"/>
                </a:moveTo>
                <a:cubicBezTo>
                  <a:pt x="17853" y="736493"/>
                  <a:pt x="104616" y="733812"/>
                  <a:pt x="166906" y="738136"/>
                </a:cubicBezTo>
                <a:cubicBezTo>
                  <a:pt x="229196" y="742460"/>
                  <a:pt x="303284" y="779530"/>
                  <a:pt x="391312" y="778241"/>
                </a:cubicBezTo>
                <a:cubicBezTo>
                  <a:pt x="479340" y="776952"/>
                  <a:pt x="621884" y="774696"/>
                  <a:pt x="695077" y="730403"/>
                </a:cubicBezTo>
                <a:cubicBezTo>
                  <a:pt x="768270" y="686110"/>
                  <a:pt x="838686" y="590922"/>
                  <a:pt x="820887" y="469955"/>
                </a:cubicBezTo>
                <a:cubicBezTo>
                  <a:pt x="803088" y="348988"/>
                  <a:pt x="795207" y="48292"/>
                  <a:pt x="588282" y="4600"/>
                </a:cubicBezTo>
                <a:cubicBezTo>
                  <a:pt x="492555" y="-2543"/>
                  <a:pt x="66148" y="-39533"/>
                  <a:pt x="31572" y="311368"/>
                </a:cubicBezTo>
                <a:cubicBezTo>
                  <a:pt x="15666" y="420334"/>
                  <a:pt x="51617" y="565074"/>
                  <a:pt x="51617" y="628415"/>
                </a:cubicBezTo>
                <a:cubicBezTo>
                  <a:pt x="52094" y="700138"/>
                  <a:pt x="0" y="732965"/>
                  <a:pt x="0" y="732965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807046-4208-FEE3-D3E5-658BF34E4250}"/>
              </a:ext>
            </a:extLst>
          </p:cNvPr>
          <p:cNvSpPr txBox="1"/>
          <p:nvPr/>
        </p:nvSpPr>
        <p:spPr>
          <a:xfrm>
            <a:off x="5225143" y="1874491"/>
            <a:ext cx="5646057" cy="3836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endParaRPr kumimoji="1" lang="en-US" altLang="ko-KR" b="1" spc="5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ko-KR" b="1" spc="50" dirty="0">
                <a:latin typeface="NanumMyeongjo" pitchFamily="2" charset="-127"/>
                <a:ea typeface="NanumMyeongjo" pitchFamily="2" charset="-127"/>
              </a:rPr>
              <a:t>Review Text Data : </a:t>
            </a:r>
            <a:r>
              <a:rPr kumimoji="1" lang="ko-KR" altLang="en-US" b="1" spc="50" dirty="0">
                <a:latin typeface="NanumMyeongjo" pitchFamily="2" charset="-127"/>
                <a:ea typeface="NanumMyeongjo" pitchFamily="2" charset="-127"/>
              </a:rPr>
              <a:t>네이버 랭킹 추천순위가 높은 공기청정기를 리뷰</a:t>
            </a:r>
            <a:r>
              <a:rPr kumimoji="1" lang="en-US" altLang="ko-KR" b="1" spc="50" dirty="0">
                <a:latin typeface="NanumMyeongjo" pitchFamily="2" charset="-127"/>
                <a:ea typeface="NanumMyeongjo" pitchFamily="2" charset="-127"/>
              </a:rPr>
              <a:t>(</a:t>
            </a:r>
            <a:r>
              <a:rPr kumimoji="1" lang="ko-KR" altLang="en-US" b="1" spc="50" dirty="0">
                <a:latin typeface="NanumMyeongjo" pitchFamily="2" charset="-127"/>
                <a:ea typeface="NanumMyeongjo" pitchFamily="2" charset="-127"/>
              </a:rPr>
              <a:t>삼성</a:t>
            </a:r>
            <a:r>
              <a:rPr kumimoji="1" lang="en-US" altLang="ko-KR" b="1" spc="50" dirty="0">
                <a:latin typeface="NanumMyeongjo" pitchFamily="2" charset="-127"/>
                <a:ea typeface="NanumMyeongjo" pitchFamily="2" charset="-127"/>
              </a:rPr>
              <a:t>, LG, Dyson, </a:t>
            </a:r>
            <a:r>
              <a:rPr kumimoji="1" lang="ko-KR" altLang="en-US" b="1" spc="50" dirty="0" err="1">
                <a:latin typeface="NanumMyeongjo" pitchFamily="2" charset="-127"/>
                <a:ea typeface="NanumMyeongjo" pitchFamily="2" charset="-127"/>
              </a:rPr>
              <a:t>위닉스</a:t>
            </a:r>
            <a:r>
              <a:rPr kumimoji="1" lang="en-US" altLang="ko-KR" b="1" spc="50" dirty="0">
                <a:latin typeface="NanumMyeongjo" pitchFamily="2" charset="-127"/>
                <a:ea typeface="NanumMyeongjo" pitchFamily="2" charset="-127"/>
              </a:rPr>
              <a:t>)</a:t>
            </a:r>
          </a:p>
          <a:p>
            <a:pPr>
              <a:spcAft>
                <a:spcPts val="600"/>
              </a:spcAft>
            </a:pPr>
            <a:endParaRPr kumimoji="1" lang="en-US" altLang="ko-KR" b="1" spc="50" dirty="0">
              <a:latin typeface="NanumMyeongjo" pitchFamily="2" charset="-127"/>
              <a:ea typeface="NanumMyeongjo" pitchFamily="2" charset="-127"/>
            </a:endParaRPr>
          </a:p>
          <a:p>
            <a:pPr>
              <a:spcAft>
                <a:spcPts val="600"/>
              </a:spcAft>
            </a:pPr>
            <a:r>
              <a:rPr kumimoji="1" lang="en-US" altLang="ko-KR" b="1" spc="50" dirty="0">
                <a:latin typeface="NanumMyeongjo" pitchFamily="2" charset="-127"/>
                <a:ea typeface="NanumMyeongjo" pitchFamily="2" charset="-127"/>
              </a:rPr>
              <a:t> -&gt; </a:t>
            </a:r>
            <a:r>
              <a:rPr kumimoji="1" lang="ko-KR" altLang="en-US" b="1" spc="50" dirty="0">
                <a:latin typeface="NanumMyeongjo" pitchFamily="2" charset="-127"/>
                <a:ea typeface="NanumMyeongjo" pitchFamily="2" charset="-127"/>
              </a:rPr>
              <a:t>소비자들은 제조사에 따라 만족도가 다를까</a:t>
            </a:r>
            <a:r>
              <a:rPr kumimoji="1" lang="en-US" altLang="ko-KR" b="1" spc="50" dirty="0">
                <a:latin typeface="NanumMyeongjo" pitchFamily="2" charset="-127"/>
                <a:ea typeface="NanumMyeongjo" pitchFamily="2" charset="-127"/>
              </a:rPr>
              <a:t>?</a:t>
            </a:r>
          </a:p>
          <a:p>
            <a:pPr>
              <a:spcAft>
                <a:spcPts val="600"/>
              </a:spcAft>
            </a:pPr>
            <a:endParaRPr kumimoji="1" lang="en-US" altLang="ko-KR" b="1" spc="50" dirty="0">
              <a:latin typeface="NanumMyeongjo" pitchFamily="2" charset="-127"/>
              <a:ea typeface="NanumMyeongjo" pitchFamily="2" charset="-127"/>
            </a:endParaRPr>
          </a:p>
          <a:p>
            <a:pPr>
              <a:spcAft>
                <a:spcPts val="600"/>
              </a:spcAft>
            </a:pPr>
            <a:r>
              <a:rPr kumimoji="1" lang="en-US" altLang="ko-KR" b="1" spc="50" dirty="0">
                <a:latin typeface="NanumMyeongjo" pitchFamily="2" charset="-127"/>
                <a:ea typeface="NanumMyeongjo" pitchFamily="2" charset="-127"/>
              </a:rPr>
              <a:t> -&gt; </a:t>
            </a:r>
            <a:r>
              <a:rPr kumimoji="1" lang="ko-KR" altLang="en-US" b="1" spc="50" dirty="0">
                <a:latin typeface="NanumMyeongjo" pitchFamily="2" charset="-127"/>
                <a:ea typeface="NanumMyeongjo" pitchFamily="2" charset="-127"/>
              </a:rPr>
              <a:t>소비자들이 어떤 단어를 이용해 긍정적</a:t>
            </a:r>
            <a:r>
              <a:rPr kumimoji="1" lang="en-US" altLang="ko-KR" b="1" spc="50" dirty="0">
                <a:latin typeface="NanumMyeongjo" pitchFamily="2" charset="-127"/>
                <a:ea typeface="NanumMyeongjo" pitchFamily="2" charset="-127"/>
              </a:rPr>
              <a:t>/</a:t>
            </a:r>
            <a:r>
              <a:rPr kumimoji="1" lang="ko-KR" altLang="en-US" b="1" spc="50" dirty="0">
                <a:latin typeface="NanumMyeongjo" pitchFamily="2" charset="-127"/>
                <a:ea typeface="NanumMyeongjo" pitchFamily="2" charset="-127"/>
              </a:rPr>
              <a:t>부정적인 감정을 표현했을까</a:t>
            </a:r>
            <a:r>
              <a:rPr kumimoji="1" lang="en-US" altLang="ko-KR" b="1" spc="50" dirty="0">
                <a:latin typeface="NanumMyeongjo" pitchFamily="2" charset="-127"/>
                <a:ea typeface="NanumMyeongjo" pitchFamily="2" charset="-127"/>
              </a:rPr>
              <a:t>?</a:t>
            </a:r>
            <a:endParaRPr kumimoji="1" lang="en-US" altLang="ko-KR" b="1" spc="50" dirty="0"/>
          </a:p>
          <a:p>
            <a:pPr marL="285750" indent="-285750" algn="ctr"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1" lang="en-US" altLang="ko-KR" b="1" spc="5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9940E64-4719-4E36-8FFD-748B552B3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588667" flipH="1">
            <a:off x="4240862" y="539430"/>
            <a:ext cx="7484484" cy="5843743"/>
          </a:xfrm>
          <a:custGeom>
            <a:avLst/>
            <a:gdLst>
              <a:gd name="connsiteX0" fmla="*/ -39 w 914430"/>
              <a:gd name="connsiteY0" fmla="*/ 747812 h 753584"/>
              <a:gd name="connsiteX1" fmla="*/ 400011 w 914430"/>
              <a:gd name="connsiteY1" fmla="*/ 737144 h 753584"/>
              <a:gd name="connsiteX2" fmla="*/ 891787 w 914430"/>
              <a:gd name="connsiteY2" fmla="*/ 487303 h 753584"/>
              <a:gd name="connsiteX3" fmla="*/ 665854 w 914430"/>
              <a:gd name="connsiteY3" fmla="*/ 3528 h 753584"/>
              <a:gd name="connsiteX4" fmla="*/ 136835 w 914430"/>
              <a:gd name="connsiteY4" fmla="*/ 319854 h 753584"/>
              <a:gd name="connsiteX5" fmla="*/ 134168 w 914430"/>
              <a:gd name="connsiteY5" fmla="*/ 630845 h 753584"/>
              <a:gd name="connsiteX6" fmla="*/ -39 w 914430"/>
              <a:gd name="connsiteY6" fmla="*/ 747812 h 753584"/>
              <a:gd name="connsiteX0" fmla="*/ 0 w 855235"/>
              <a:gd name="connsiteY0" fmla="*/ 741453 h 759943"/>
              <a:gd name="connsiteX1" fmla="*/ 340855 w 855235"/>
              <a:gd name="connsiteY1" fmla="*/ 737153 h 759943"/>
              <a:gd name="connsiteX2" fmla="*/ 832631 w 855235"/>
              <a:gd name="connsiteY2" fmla="*/ 487312 h 759943"/>
              <a:gd name="connsiteX3" fmla="*/ 606698 w 855235"/>
              <a:gd name="connsiteY3" fmla="*/ 3537 h 759943"/>
              <a:gd name="connsiteX4" fmla="*/ 77679 w 855235"/>
              <a:gd name="connsiteY4" fmla="*/ 319863 h 759943"/>
              <a:gd name="connsiteX5" fmla="*/ 75012 w 855235"/>
              <a:gd name="connsiteY5" fmla="*/ 630854 h 759943"/>
              <a:gd name="connsiteX6" fmla="*/ 0 w 855235"/>
              <a:gd name="connsiteY6" fmla="*/ 741453 h 759943"/>
              <a:gd name="connsiteX0" fmla="*/ 0 w 850882"/>
              <a:gd name="connsiteY0" fmla="*/ 741453 h 766485"/>
              <a:gd name="connsiteX1" fmla="*/ 348748 w 850882"/>
              <a:gd name="connsiteY1" fmla="*/ 746704 h 766485"/>
              <a:gd name="connsiteX2" fmla="*/ 832631 w 850882"/>
              <a:gd name="connsiteY2" fmla="*/ 487312 h 766485"/>
              <a:gd name="connsiteX3" fmla="*/ 606698 w 850882"/>
              <a:gd name="connsiteY3" fmla="*/ 3537 h 766485"/>
              <a:gd name="connsiteX4" fmla="*/ 77679 w 850882"/>
              <a:gd name="connsiteY4" fmla="*/ 319863 h 766485"/>
              <a:gd name="connsiteX5" fmla="*/ 75012 w 850882"/>
              <a:gd name="connsiteY5" fmla="*/ 630854 h 766485"/>
              <a:gd name="connsiteX6" fmla="*/ 0 w 850882"/>
              <a:gd name="connsiteY6" fmla="*/ 741453 h 766485"/>
              <a:gd name="connsiteX0" fmla="*/ 0 w 850882"/>
              <a:gd name="connsiteY0" fmla="*/ 741453 h 764365"/>
              <a:gd name="connsiteX1" fmla="*/ 348748 w 850882"/>
              <a:gd name="connsiteY1" fmla="*/ 746704 h 764365"/>
              <a:gd name="connsiteX2" fmla="*/ 832631 w 850882"/>
              <a:gd name="connsiteY2" fmla="*/ 487312 h 764365"/>
              <a:gd name="connsiteX3" fmla="*/ 606698 w 850882"/>
              <a:gd name="connsiteY3" fmla="*/ 3537 h 764365"/>
              <a:gd name="connsiteX4" fmla="*/ 77679 w 850882"/>
              <a:gd name="connsiteY4" fmla="*/ 319863 h 764365"/>
              <a:gd name="connsiteX5" fmla="*/ 75012 w 850882"/>
              <a:gd name="connsiteY5" fmla="*/ 630854 h 764365"/>
              <a:gd name="connsiteX6" fmla="*/ 0 w 850882"/>
              <a:gd name="connsiteY6" fmla="*/ 741453 h 764365"/>
              <a:gd name="connsiteX0" fmla="*/ 0 w 832466"/>
              <a:gd name="connsiteY0" fmla="*/ 731902 h 763437"/>
              <a:gd name="connsiteX1" fmla="*/ 330332 w 832466"/>
              <a:gd name="connsiteY1" fmla="*/ 746704 h 763437"/>
              <a:gd name="connsiteX2" fmla="*/ 814215 w 832466"/>
              <a:gd name="connsiteY2" fmla="*/ 487312 h 763437"/>
              <a:gd name="connsiteX3" fmla="*/ 588282 w 832466"/>
              <a:gd name="connsiteY3" fmla="*/ 3537 h 763437"/>
              <a:gd name="connsiteX4" fmla="*/ 59263 w 832466"/>
              <a:gd name="connsiteY4" fmla="*/ 319863 h 763437"/>
              <a:gd name="connsiteX5" fmla="*/ 56596 w 832466"/>
              <a:gd name="connsiteY5" fmla="*/ 630854 h 763437"/>
              <a:gd name="connsiteX6" fmla="*/ 0 w 832466"/>
              <a:gd name="connsiteY6" fmla="*/ 731902 h 763437"/>
              <a:gd name="connsiteX0" fmla="*/ 0 w 831373"/>
              <a:gd name="connsiteY0" fmla="*/ 731902 h 763086"/>
              <a:gd name="connsiteX1" fmla="*/ 330332 w 831373"/>
              <a:gd name="connsiteY1" fmla="*/ 746704 h 763086"/>
              <a:gd name="connsiteX2" fmla="*/ 812900 w 831373"/>
              <a:gd name="connsiteY2" fmla="*/ 492088 h 763086"/>
              <a:gd name="connsiteX3" fmla="*/ 588282 w 831373"/>
              <a:gd name="connsiteY3" fmla="*/ 3537 h 763086"/>
              <a:gd name="connsiteX4" fmla="*/ 59263 w 831373"/>
              <a:gd name="connsiteY4" fmla="*/ 319863 h 763086"/>
              <a:gd name="connsiteX5" fmla="*/ 56596 w 831373"/>
              <a:gd name="connsiteY5" fmla="*/ 630854 h 763086"/>
              <a:gd name="connsiteX6" fmla="*/ 0 w 831373"/>
              <a:gd name="connsiteY6" fmla="*/ 731902 h 763086"/>
              <a:gd name="connsiteX0" fmla="*/ 0 w 830248"/>
              <a:gd name="connsiteY0" fmla="*/ 731902 h 763086"/>
              <a:gd name="connsiteX1" fmla="*/ 330332 w 830248"/>
              <a:gd name="connsiteY1" fmla="*/ 746704 h 763086"/>
              <a:gd name="connsiteX2" fmla="*/ 812900 w 830248"/>
              <a:gd name="connsiteY2" fmla="*/ 492088 h 763086"/>
              <a:gd name="connsiteX3" fmla="*/ 588282 w 830248"/>
              <a:gd name="connsiteY3" fmla="*/ 3537 h 763086"/>
              <a:gd name="connsiteX4" fmla="*/ 59263 w 830248"/>
              <a:gd name="connsiteY4" fmla="*/ 319863 h 763086"/>
              <a:gd name="connsiteX5" fmla="*/ 56596 w 830248"/>
              <a:gd name="connsiteY5" fmla="*/ 630854 h 763086"/>
              <a:gd name="connsiteX6" fmla="*/ 0 w 830248"/>
              <a:gd name="connsiteY6" fmla="*/ 731902 h 763086"/>
              <a:gd name="connsiteX0" fmla="*/ 0 w 828752"/>
              <a:gd name="connsiteY0" fmla="*/ 731902 h 769484"/>
              <a:gd name="connsiteX1" fmla="*/ 367164 w 828752"/>
              <a:gd name="connsiteY1" fmla="*/ 754664 h 769484"/>
              <a:gd name="connsiteX2" fmla="*/ 812900 w 828752"/>
              <a:gd name="connsiteY2" fmla="*/ 492088 h 769484"/>
              <a:gd name="connsiteX3" fmla="*/ 588282 w 828752"/>
              <a:gd name="connsiteY3" fmla="*/ 3537 h 769484"/>
              <a:gd name="connsiteX4" fmla="*/ 59263 w 828752"/>
              <a:gd name="connsiteY4" fmla="*/ 319863 h 769484"/>
              <a:gd name="connsiteX5" fmla="*/ 56596 w 828752"/>
              <a:gd name="connsiteY5" fmla="*/ 630854 h 769484"/>
              <a:gd name="connsiteX6" fmla="*/ 0 w 828752"/>
              <a:gd name="connsiteY6" fmla="*/ 731902 h 769484"/>
              <a:gd name="connsiteX0" fmla="*/ 0 w 828752"/>
              <a:gd name="connsiteY0" fmla="*/ 731902 h 761354"/>
              <a:gd name="connsiteX1" fmla="*/ 367164 w 828752"/>
              <a:gd name="connsiteY1" fmla="*/ 754664 h 761354"/>
              <a:gd name="connsiteX2" fmla="*/ 812900 w 828752"/>
              <a:gd name="connsiteY2" fmla="*/ 492088 h 761354"/>
              <a:gd name="connsiteX3" fmla="*/ 588282 w 828752"/>
              <a:gd name="connsiteY3" fmla="*/ 3537 h 761354"/>
              <a:gd name="connsiteX4" fmla="*/ 59263 w 828752"/>
              <a:gd name="connsiteY4" fmla="*/ 319863 h 761354"/>
              <a:gd name="connsiteX5" fmla="*/ 56596 w 828752"/>
              <a:gd name="connsiteY5" fmla="*/ 630854 h 761354"/>
              <a:gd name="connsiteX6" fmla="*/ 0 w 828752"/>
              <a:gd name="connsiteY6" fmla="*/ 731902 h 761354"/>
              <a:gd name="connsiteX0" fmla="*/ 0 w 828286"/>
              <a:gd name="connsiteY0" fmla="*/ 731902 h 764135"/>
              <a:gd name="connsiteX1" fmla="*/ 373741 w 828286"/>
              <a:gd name="connsiteY1" fmla="*/ 757848 h 764135"/>
              <a:gd name="connsiteX2" fmla="*/ 812900 w 828286"/>
              <a:gd name="connsiteY2" fmla="*/ 492088 h 764135"/>
              <a:gd name="connsiteX3" fmla="*/ 588282 w 828286"/>
              <a:gd name="connsiteY3" fmla="*/ 3537 h 764135"/>
              <a:gd name="connsiteX4" fmla="*/ 59263 w 828286"/>
              <a:gd name="connsiteY4" fmla="*/ 319863 h 764135"/>
              <a:gd name="connsiteX5" fmla="*/ 56596 w 828286"/>
              <a:gd name="connsiteY5" fmla="*/ 630854 h 764135"/>
              <a:gd name="connsiteX6" fmla="*/ 0 w 828286"/>
              <a:gd name="connsiteY6" fmla="*/ 731902 h 764135"/>
              <a:gd name="connsiteX0" fmla="*/ 0 w 815141"/>
              <a:gd name="connsiteY0" fmla="*/ 731902 h 758856"/>
              <a:gd name="connsiteX1" fmla="*/ 373741 w 815141"/>
              <a:gd name="connsiteY1" fmla="*/ 757848 h 758856"/>
              <a:gd name="connsiteX2" fmla="*/ 683896 w 815141"/>
              <a:gd name="connsiteY2" fmla="*/ 696479 h 758856"/>
              <a:gd name="connsiteX3" fmla="*/ 812900 w 815141"/>
              <a:gd name="connsiteY3" fmla="*/ 492088 h 758856"/>
              <a:gd name="connsiteX4" fmla="*/ 588282 w 815141"/>
              <a:gd name="connsiteY4" fmla="*/ 3537 h 758856"/>
              <a:gd name="connsiteX5" fmla="*/ 59263 w 815141"/>
              <a:gd name="connsiteY5" fmla="*/ 319863 h 758856"/>
              <a:gd name="connsiteX6" fmla="*/ 56596 w 815141"/>
              <a:gd name="connsiteY6" fmla="*/ 630854 h 758856"/>
              <a:gd name="connsiteX7" fmla="*/ 0 w 815141"/>
              <a:gd name="connsiteY7" fmla="*/ 731902 h 758856"/>
              <a:gd name="connsiteX0" fmla="*/ 0 w 815141"/>
              <a:gd name="connsiteY0" fmla="*/ 731902 h 758856"/>
              <a:gd name="connsiteX1" fmla="*/ 373741 w 815141"/>
              <a:gd name="connsiteY1" fmla="*/ 757848 h 758856"/>
              <a:gd name="connsiteX2" fmla="*/ 683896 w 815141"/>
              <a:gd name="connsiteY2" fmla="*/ 696479 h 758856"/>
              <a:gd name="connsiteX3" fmla="*/ 812900 w 815141"/>
              <a:gd name="connsiteY3" fmla="*/ 492088 h 758856"/>
              <a:gd name="connsiteX4" fmla="*/ 588282 w 815141"/>
              <a:gd name="connsiteY4" fmla="*/ 3537 h 758856"/>
              <a:gd name="connsiteX5" fmla="*/ 59263 w 815141"/>
              <a:gd name="connsiteY5" fmla="*/ 319863 h 758856"/>
              <a:gd name="connsiteX6" fmla="*/ 56596 w 815141"/>
              <a:gd name="connsiteY6" fmla="*/ 630854 h 758856"/>
              <a:gd name="connsiteX7" fmla="*/ 0 w 815141"/>
              <a:gd name="connsiteY7" fmla="*/ 731902 h 758856"/>
              <a:gd name="connsiteX0" fmla="*/ 0 w 805831"/>
              <a:gd name="connsiteY0" fmla="*/ 731902 h 758856"/>
              <a:gd name="connsiteX1" fmla="*/ 373741 w 805831"/>
              <a:gd name="connsiteY1" fmla="*/ 757848 h 758856"/>
              <a:gd name="connsiteX2" fmla="*/ 683896 w 805831"/>
              <a:gd name="connsiteY2" fmla="*/ 696479 h 758856"/>
              <a:gd name="connsiteX3" fmla="*/ 803316 w 805831"/>
              <a:gd name="connsiteY3" fmla="*/ 453428 h 758856"/>
              <a:gd name="connsiteX4" fmla="*/ 588282 w 805831"/>
              <a:gd name="connsiteY4" fmla="*/ 3537 h 758856"/>
              <a:gd name="connsiteX5" fmla="*/ 59263 w 805831"/>
              <a:gd name="connsiteY5" fmla="*/ 319863 h 758856"/>
              <a:gd name="connsiteX6" fmla="*/ 56596 w 805831"/>
              <a:gd name="connsiteY6" fmla="*/ 630854 h 758856"/>
              <a:gd name="connsiteX7" fmla="*/ 0 w 805831"/>
              <a:gd name="connsiteY7" fmla="*/ 731902 h 758856"/>
              <a:gd name="connsiteX0" fmla="*/ 0 w 822941"/>
              <a:gd name="connsiteY0" fmla="*/ 731902 h 758856"/>
              <a:gd name="connsiteX1" fmla="*/ 373741 w 822941"/>
              <a:gd name="connsiteY1" fmla="*/ 757848 h 758856"/>
              <a:gd name="connsiteX2" fmla="*/ 683896 w 822941"/>
              <a:gd name="connsiteY2" fmla="*/ 696479 h 758856"/>
              <a:gd name="connsiteX3" fmla="*/ 820887 w 822941"/>
              <a:gd name="connsiteY3" fmla="*/ 468892 h 758856"/>
              <a:gd name="connsiteX4" fmla="*/ 588282 w 822941"/>
              <a:gd name="connsiteY4" fmla="*/ 3537 h 758856"/>
              <a:gd name="connsiteX5" fmla="*/ 59263 w 822941"/>
              <a:gd name="connsiteY5" fmla="*/ 319863 h 758856"/>
              <a:gd name="connsiteX6" fmla="*/ 56596 w 822941"/>
              <a:gd name="connsiteY6" fmla="*/ 630854 h 758856"/>
              <a:gd name="connsiteX7" fmla="*/ 0 w 822941"/>
              <a:gd name="connsiteY7" fmla="*/ 731902 h 758856"/>
              <a:gd name="connsiteX0" fmla="*/ 0 w 823675"/>
              <a:gd name="connsiteY0" fmla="*/ 731902 h 760400"/>
              <a:gd name="connsiteX1" fmla="*/ 373741 w 823675"/>
              <a:gd name="connsiteY1" fmla="*/ 757848 h 760400"/>
              <a:gd name="connsiteX2" fmla="*/ 695077 w 823675"/>
              <a:gd name="connsiteY2" fmla="*/ 729340 h 760400"/>
              <a:gd name="connsiteX3" fmla="*/ 820887 w 823675"/>
              <a:gd name="connsiteY3" fmla="*/ 468892 h 760400"/>
              <a:gd name="connsiteX4" fmla="*/ 588282 w 823675"/>
              <a:gd name="connsiteY4" fmla="*/ 3537 h 760400"/>
              <a:gd name="connsiteX5" fmla="*/ 59263 w 823675"/>
              <a:gd name="connsiteY5" fmla="*/ 319863 h 760400"/>
              <a:gd name="connsiteX6" fmla="*/ 56596 w 823675"/>
              <a:gd name="connsiteY6" fmla="*/ 630854 h 760400"/>
              <a:gd name="connsiteX7" fmla="*/ 0 w 823675"/>
              <a:gd name="connsiteY7" fmla="*/ 731902 h 760400"/>
              <a:gd name="connsiteX0" fmla="*/ 0 w 823675"/>
              <a:gd name="connsiteY0" fmla="*/ 731902 h 760034"/>
              <a:gd name="connsiteX1" fmla="*/ 166906 w 823675"/>
              <a:gd name="connsiteY1" fmla="*/ 737073 h 760034"/>
              <a:gd name="connsiteX2" fmla="*/ 373741 w 823675"/>
              <a:gd name="connsiteY2" fmla="*/ 757848 h 760034"/>
              <a:gd name="connsiteX3" fmla="*/ 695077 w 823675"/>
              <a:gd name="connsiteY3" fmla="*/ 729340 h 760034"/>
              <a:gd name="connsiteX4" fmla="*/ 820887 w 823675"/>
              <a:gd name="connsiteY4" fmla="*/ 468892 h 760034"/>
              <a:gd name="connsiteX5" fmla="*/ 588282 w 823675"/>
              <a:gd name="connsiteY5" fmla="*/ 3537 h 760034"/>
              <a:gd name="connsiteX6" fmla="*/ 59263 w 823675"/>
              <a:gd name="connsiteY6" fmla="*/ 319863 h 760034"/>
              <a:gd name="connsiteX7" fmla="*/ 56596 w 823675"/>
              <a:gd name="connsiteY7" fmla="*/ 630854 h 760034"/>
              <a:gd name="connsiteX8" fmla="*/ 0 w 823675"/>
              <a:gd name="connsiteY8" fmla="*/ 731902 h 760034"/>
              <a:gd name="connsiteX0" fmla="*/ 0 w 823675"/>
              <a:gd name="connsiteY0" fmla="*/ 731902 h 760034"/>
              <a:gd name="connsiteX1" fmla="*/ 166906 w 823675"/>
              <a:gd name="connsiteY1" fmla="*/ 737073 h 760034"/>
              <a:gd name="connsiteX2" fmla="*/ 373741 w 823675"/>
              <a:gd name="connsiteY2" fmla="*/ 757848 h 760034"/>
              <a:gd name="connsiteX3" fmla="*/ 695077 w 823675"/>
              <a:gd name="connsiteY3" fmla="*/ 729340 h 760034"/>
              <a:gd name="connsiteX4" fmla="*/ 820887 w 823675"/>
              <a:gd name="connsiteY4" fmla="*/ 468892 h 760034"/>
              <a:gd name="connsiteX5" fmla="*/ 588282 w 823675"/>
              <a:gd name="connsiteY5" fmla="*/ 3537 h 760034"/>
              <a:gd name="connsiteX6" fmla="*/ 59263 w 823675"/>
              <a:gd name="connsiteY6" fmla="*/ 319863 h 760034"/>
              <a:gd name="connsiteX7" fmla="*/ 56596 w 823675"/>
              <a:gd name="connsiteY7" fmla="*/ 630854 h 760034"/>
              <a:gd name="connsiteX8" fmla="*/ 0 w 823675"/>
              <a:gd name="connsiteY8" fmla="*/ 731902 h 760034"/>
              <a:gd name="connsiteX0" fmla="*/ 0 w 823675"/>
              <a:gd name="connsiteY0" fmla="*/ 731902 h 786869"/>
              <a:gd name="connsiteX1" fmla="*/ 166906 w 823675"/>
              <a:gd name="connsiteY1" fmla="*/ 737073 h 786869"/>
              <a:gd name="connsiteX2" fmla="*/ 381728 w 823675"/>
              <a:gd name="connsiteY2" fmla="*/ 786843 h 786869"/>
              <a:gd name="connsiteX3" fmla="*/ 695077 w 823675"/>
              <a:gd name="connsiteY3" fmla="*/ 729340 h 786869"/>
              <a:gd name="connsiteX4" fmla="*/ 820887 w 823675"/>
              <a:gd name="connsiteY4" fmla="*/ 468892 h 786869"/>
              <a:gd name="connsiteX5" fmla="*/ 588282 w 823675"/>
              <a:gd name="connsiteY5" fmla="*/ 3537 h 786869"/>
              <a:gd name="connsiteX6" fmla="*/ 59263 w 823675"/>
              <a:gd name="connsiteY6" fmla="*/ 319863 h 786869"/>
              <a:gd name="connsiteX7" fmla="*/ 56596 w 823675"/>
              <a:gd name="connsiteY7" fmla="*/ 630854 h 786869"/>
              <a:gd name="connsiteX8" fmla="*/ 0 w 823675"/>
              <a:gd name="connsiteY8" fmla="*/ 731902 h 786869"/>
              <a:gd name="connsiteX0" fmla="*/ 0 w 823675"/>
              <a:gd name="connsiteY0" fmla="*/ 731902 h 792665"/>
              <a:gd name="connsiteX1" fmla="*/ 166906 w 823675"/>
              <a:gd name="connsiteY1" fmla="*/ 737073 h 792665"/>
              <a:gd name="connsiteX2" fmla="*/ 391312 w 823675"/>
              <a:gd name="connsiteY2" fmla="*/ 792642 h 792665"/>
              <a:gd name="connsiteX3" fmla="*/ 695077 w 823675"/>
              <a:gd name="connsiteY3" fmla="*/ 729340 h 792665"/>
              <a:gd name="connsiteX4" fmla="*/ 820887 w 823675"/>
              <a:gd name="connsiteY4" fmla="*/ 468892 h 792665"/>
              <a:gd name="connsiteX5" fmla="*/ 588282 w 823675"/>
              <a:gd name="connsiteY5" fmla="*/ 3537 h 792665"/>
              <a:gd name="connsiteX6" fmla="*/ 59263 w 823675"/>
              <a:gd name="connsiteY6" fmla="*/ 319863 h 792665"/>
              <a:gd name="connsiteX7" fmla="*/ 56596 w 823675"/>
              <a:gd name="connsiteY7" fmla="*/ 630854 h 792665"/>
              <a:gd name="connsiteX8" fmla="*/ 0 w 823675"/>
              <a:gd name="connsiteY8" fmla="*/ 731902 h 792665"/>
              <a:gd name="connsiteX0" fmla="*/ 0 w 823675"/>
              <a:gd name="connsiteY0" fmla="*/ 731902 h 777210"/>
              <a:gd name="connsiteX1" fmla="*/ 166906 w 823675"/>
              <a:gd name="connsiteY1" fmla="*/ 737073 h 777210"/>
              <a:gd name="connsiteX2" fmla="*/ 391312 w 823675"/>
              <a:gd name="connsiteY2" fmla="*/ 777178 h 777210"/>
              <a:gd name="connsiteX3" fmla="*/ 695077 w 823675"/>
              <a:gd name="connsiteY3" fmla="*/ 729340 h 777210"/>
              <a:gd name="connsiteX4" fmla="*/ 820887 w 823675"/>
              <a:gd name="connsiteY4" fmla="*/ 468892 h 777210"/>
              <a:gd name="connsiteX5" fmla="*/ 588282 w 823675"/>
              <a:gd name="connsiteY5" fmla="*/ 3537 h 777210"/>
              <a:gd name="connsiteX6" fmla="*/ 59263 w 823675"/>
              <a:gd name="connsiteY6" fmla="*/ 319863 h 777210"/>
              <a:gd name="connsiteX7" fmla="*/ 56596 w 823675"/>
              <a:gd name="connsiteY7" fmla="*/ 630854 h 777210"/>
              <a:gd name="connsiteX8" fmla="*/ 0 w 823675"/>
              <a:gd name="connsiteY8" fmla="*/ 731902 h 777210"/>
              <a:gd name="connsiteX0" fmla="*/ 0 w 823675"/>
              <a:gd name="connsiteY0" fmla="*/ 731902 h 777210"/>
              <a:gd name="connsiteX1" fmla="*/ 166906 w 823675"/>
              <a:gd name="connsiteY1" fmla="*/ 737073 h 777210"/>
              <a:gd name="connsiteX2" fmla="*/ 391312 w 823675"/>
              <a:gd name="connsiteY2" fmla="*/ 777178 h 777210"/>
              <a:gd name="connsiteX3" fmla="*/ 695077 w 823675"/>
              <a:gd name="connsiteY3" fmla="*/ 729340 h 777210"/>
              <a:gd name="connsiteX4" fmla="*/ 820887 w 823675"/>
              <a:gd name="connsiteY4" fmla="*/ 468892 h 777210"/>
              <a:gd name="connsiteX5" fmla="*/ 588282 w 823675"/>
              <a:gd name="connsiteY5" fmla="*/ 3537 h 777210"/>
              <a:gd name="connsiteX6" fmla="*/ 59263 w 823675"/>
              <a:gd name="connsiteY6" fmla="*/ 319863 h 777210"/>
              <a:gd name="connsiteX7" fmla="*/ 51617 w 823675"/>
              <a:gd name="connsiteY7" fmla="*/ 627352 h 777210"/>
              <a:gd name="connsiteX8" fmla="*/ 0 w 823675"/>
              <a:gd name="connsiteY8" fmla="*/ 731902 h 777210"/>
              <a:gd name="connsiteX0" fmla="*/ 0 w 823675"/>
              <a:gd name="connsiteY0" fmla="*/ 732801 h 778109"/>
              <a:gd name="connsiteX1" fmla="*/ 166906 w 823675"/>
              <a:gd name="connsiteY1" fmla="*/ 737972 h 778109"/>
              <a:gd name="connsiteX2" fmla="*/ 391312 w 823675"/>
              <a:gd name="connsiteY2" fmla="*/ 778077 h 778109"/>
              <a:gd name="connsiteX3" fmla="*/ 695077 w 823675"/>
              <a:gd name="connsiteY3" fmla="*/ 730239 h 778109"/>
              <a:gd name="connsiteX4" fmla="*/ 820887 w 823675"/>
              <a:gd name="connsiteY4" fmla="*/ 469791 h 778109"/>
              <a:gd name="connsiteX5" fmla="*/ 588282 w 823675"/>
              <a:gd name="connsiteY5" fmla="*/ 4436 h 778109"/>
              <a:gd name="connsiteX6" fmla="*/ 39641 w 823675"/>
              <a:gd name="connsiteY6" fmla="*/ 312540 h 778109"/>
              <a:gd name="connsiteX7" fmla="*/ 51617 w 823675"/>
              <a:gd name="connsiteY7" fmla="*/ 628251 h 778109"/>
              <a:gd name="connsiteX8" fmla="*/ 0 w 823675"/>
              <a:gd name="connsiteY8" fmla="*/ 732801 h 778109"/>
              <a:gd name="connsiteX0" fmla="*/ 0 w 823675"/>
              <a:gd name="connsiteY0" fmla="*/ 732965 h 778273"/>
              <a:gd name="connsiteX1" fmla="*/ 166906 w 823675"/>
              <a:gd name="connsiteY1" fmla="*/ 738136 h 778273"/>
              <a:gd name="connsiteX2" fmla="*/ 391312 w 823675"/>
              <a:gd name="connsiteY2" fmla="*/ 778241 h 778273"/>
              <a:gd name="connsiteX3" fmla="*/ 695077 w 823675"/>
              <a:gd name="connsiteY3" fmla="*/ 730403 h 778273"/>
              <a:gd name="connsiteX4" fmla="*/ 820887 w 823675"/>
              <a:gd name="connsiteY4" fmla="*/ 469955 h 778273"/>
              <a:gd name="connsiteX5" fmla="*/ 588282 w 823675"/>
              <a:gd name="connsiteY5" fmla="*/ 4600 h 778273"/>
              <a:gd name="connsiteX6" fmla="*/ 31572 w 823675"/>
              <a:gd name="connsiteY6" fmla="*/ 311368 h 778273"/>
              <a:gd name="connsiteX7" fmla="*/ 51617 w 823675"/>
              <a:gd name="connsiteY7" fmla="*/ 628415 h 778273"/>
              <a:gd name="connsiteX8" fmla="*/ 0 w 823675"/>
              <a:gd name="connsiteY8" fmla="*/ 732965 h 778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3675" h="778273">
                <a:moveTo>
                  <a:pt x="0" y="732965"/>
                </a:moveTo>
                <a:cubicBezTo>
                  <a:pt x="17853" y="736493"/>
                  <a:pt x="104616" y="733812"/>
                  <a:pt x="166906" y="738136"/>
                </a:cubicBezTo>
                <a:cubicBezTo>
                  <a:pt x="229196" y="742460"/>
                  <a:pt x="303284" y="779530"/>
                  <a:pt x="391312" y="778241"/>
                </a:cubicBezTo>
                <a:cubicBezTo>
                  <a:pt x="479340" y="776952"/>
                  <a:pt x="621884" y="774696"/>
                  <a:pt x="695077" y="730403"/>
                </a:cubicBezTo>
                <a:cubicBezTo>
                  <a:pt x="768270" y="686110"/>
                  <a:pt x="838686" y="590922"/>
                  <a:pt x="820887" y="469955"/>
                </a:cubicBezTo>
                <a:cubicBezTo>
                  <a:pt x="803088" y="348988"/>
                  <a:pt x="795207" y="48292"/>
                  <a:pt x="588282" y="4600"/>
                </a:cubicBezTo>
                <a:cubicBezTo>
                  <a:pt x="492555" y="-2543"/>
                  <a:pt x="66148" y="-39533"/>
                  <a:pt x="31572" y="311368"/>
                </a:cubicBezTo>
                <a:cubicBezTo>
                  <a:pt x="15666" y="420334"/>
                  <a:pt x="51617" y="565074"/>
                  <a:pt x="51617" y="628415"/>
                </a:cubicBezTo>
                <a:cubicBezTo>
                  <a:pt x="52094" y="700138"/>
                  <a:pt x="0" y="732965"/>
                  <a:pt x="0" y="732965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" name="그래픽 1" descr="폴더 검색 윤곽선">
            <a:extLst>
              <a:ext uri="{FF2B5EF4-FFF2-40B4-BE49-F238E27FC236}">
                <a16:creationId xmlns:a16="http://schemas.microsoft.com/office/drawing/2014/main" id="{2BBF272E-6553-7B31-CB18-0901A7E2E3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07112" y="1038128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2CF1BA-5793-0FED-DD7D-689CD20B6658}"/>
              </a:ext>
            </a:extLst>
          </p:cNvPr>
          <p:cNvSpPr txBox="1"/>
          <p:nvPr/>
        </p:nvSpPr>
        <p:spPr>
          <a:xfrm>
            <a:off x="5621512" y="1194700"/>
            <a:ext cx="3015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ko-KR" altLang="en-US" sz="2800" b="1" spc="50" dirty="0">
                <a:latin typeface="NanumMyeongjo" pitchFamily="2" charset="-127"/>
                <a:ea typeface="NanumMyeongjo" pitchFamily="2" charset="-127"/>
              </a:rPr>
              <a:t>추가 설계</a:t>
            </a:r>
            <a:endParaRPr kumimoji="1" lang="en-US" altLang="ko-KR" sz="2800" b="1" spc="50" dirty="0">
              <a:latin typeface="NanumMyeongjo" pitchFamily="2" charset="-127"/>
              <a:ea typeface="NanumMyeongjo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3933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2A96188-384C-4341-9EEB-967A9341C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687EFC-8E48-2D23-19AF-223384E52202}"/>
              </a:ext>
            </a:extLst>
          </p:cNvPr>
          <p:cNvSpPr txBox="1"/>
          <p:nvPr/>
        </p:nvSpPr>
        <p:spPr>
          <a:xfrm>
            <a:off x="910146" y="604801"/>
            <a:ext cx="5185854" cy="1693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kumimoji="1" lang="en-US" altLang="en-US" sz="4800" b="1" kern="1200" spc="100" baseline="0" dirty="0" err="1">
                <a:solidFill>
                  <a:schemeClr val="tx1"/>
                </a:solidFill>
                <a:latin typeface="NanumMyeongjo" pitchFamily="2" charset="-127"/>
                <a:ea typeface="NanumMyeongjo" pitchFamily="2" charset="-127"/>
                <a:cs typeface="+mj-cs"/>
              </a:rPr>
              <a:t>데이터</a:t>
            </a:r>
            <a:r>
              <a:rPr kumimoji="1" lang="en-US" altLang="ko-KR" sz="4800" b="1" kern="1200" spc="100" baseline="0" dirty="0">
                <a:solidFill>
                  <a:schemeClr val="tx1"/>
                </a:solidFill>
                <a:latin typeface="NanumMyeongjo" pitchFamily="2" charset="-127"/>
                <a:ea typeface="NanumMyeongjo" pitchFamily="2" charset="-127"/>
                <a:cs typeface="+mj-cs"/>
              </a:rPr>
              <a:t> </a:t>
            </a:r>
            <a:r>
              <a:rPr kumimoji="1" lang="ko-KR" altLang="en-US" sz="4800" b="1" kern="1200" spc="100" baseline="0" dirty="0">
                <a:solidFill>
                  <a:schemeClr val="tx1"/>
                </a:solidFill>
                <a:latin typeface="NanumMyeongjo" pitchFamily="2" charset="-127"/>
                <a:ea typeface="NanumMyeongjo" pitchFamily="2" charset="-127"/>
                <a:cs typeface="+mj-cs"/>
              </a:rPr>
              <a:t>수집</a:t>
            </a:r>
            <a:endParaRPr kumimoji="1" lang="en-US" altLang="en-US" sz="4800" b="1" kern="1200" spc="100" baseline="0" dirty="0">
              <a:solidFill>
                <a:schemeClr val="tx1"/>
              </a:solidFill>
              <a:latin typeface="NanumMyeongjo" pitchFamily="2" charset="-127"/>
              <a:ea typeface="NanumMyeongjo" pitchFamily="2" charset="-127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D30C52-63CA-C2C8-274D-D73B8D2EFD64}"/>
              </a:ext>
            </a:extLst>
          </p:cNvPr>
          <p:cNvSpPr txBox="1"/>
          <p:nvPr/>
        </p:nvSpPr>
        <p:spPr>
          <a:xfrm>
            <a:off x="910146" y="2578100"/>
            <a:ext cx="5185854" cy="3492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spcAft>
                <a:spcPts val="600"/>
              </a:spcAft>
            </a:pPr>
            <a:r>
              <a:rPr kumimoji="1" lang="ko-KR" altLang="en-US" b="1" spc="50" dirty="0">
                <a:latin typeface="NanumMyeongjo" pitchFamily="2" charset="-127"/>
                <a:ea typeface="NanumMyeongjo" pitchFamily="2" charset="-127"/>
              </a:rPr>
              <a:t>🧩 네이버 쇼핑 리뷰 </a:t>
            </a:r>
            <a:r>
              <a:rPr kumimoji="1" lang="ko-KR" altLang="en-US" b="1" spc="50" dirty="0" err="1">
                <a:latin typeface="NanumMyeongjo" pitchFamily="2" charset="-127"/>
                <a:ea typeface="NanumMyeongjo" pitchFamily="2" charset="-127"/>
              </a:rPr>
              <a:t>크롤링</a:t>
            </a:r>
            <a:endParaRPr kumimoji="1" lang="en-US" altLang="ko-KR" b="1" spc="50" dirty="0">
              <a:latin typeface="NanumMyeongjo" pitchFamily="2" charset="-127"/>
              <a:ea typeface="NanumMyeongjo" pitchFamily="2" charset="-127"/>
            </a:endParaRPr>
          </a:p>
          <a:p>
            <a:pPr>
              <a:spcAft>
                <a:spcPts val="600"/>
              </a:spcAft>
            </a:pPr>
            <a:endParaRPr kumimoji="1" lang="en-US" altLang="ko-KR" b="1" spc="50" dirty="0">
              <a:latin typeface="NanumMyeongjo" pitchFamily="2" charset="-127"/>
              <a:ea typeface="NanumMyeongjo" pitchFamily="2" charset="-127"/>
            </a:endParaRPr>
          </a:p>
          <a:p>
            <a:pPr>
              <a:spcAft>
                <a:spcPts val="600"/>
              </a:spcAft>
            </a:pPr>
            <a:r>
              <a:rPr kumimoji="1" lang="ko-KR" altLang="en-US" b="1" spc="50" dirty="0">
                <a:latin typeface="NanumMyeongjo" pitchFamily="2" charset="-127"/>
                <a:ea typeface="NanumMyeongjo" pitchFamily="2" charset="-127"/>
              </a:rPr>
              <a:t>* 네이버 쇼핑 자체 상품 평가 알고리즘인 ’</a:t>
            </a:r>
            <a:endParaRPr kumimoji="1" lang="en-US" altLang="ko-KR" b="1" spc="50" dirty="0">
              <a:latin typeface="NanumMyeongjo" pitchFamily="2" charset="-127"/>
              <a:ea typeface="NanumMyeongjo" pitchFamily="2" charset="-127"/>
            </a:endParaRPr>
          </a:p>
          <a:p>
            <a:pPr>
              <a:spcAft>
                <a:spcPts val="600"/>
              </a:spcAft>
            </a:pPr>
            <a:r>
              <a:rPr kumimoji="1" lang="ko-KR" altLang="en-US" b="1" spc="50" dirty="0">
                <a:latin typeface="NanumMyeongjo" pitchFamily="2" charset="-127"/>
                <a:ea typeface="NanumMyeongjo" pitchFamily="2" charset="-127"/>
              </a:rPr>
              <a:t>네이버 랭킹</a:t>
            </a:r>
            <a:r>
              <a:rPr kumimoji="1" lang="en-US" altLang="ko-KR" b="1" spc="50" dirty="0">
                <a:latin typeface="NanumMyeongjo" pitchFamily="2" charset="-127"/>
                <a:ea typeface="NanumMyeongjo" pitchFamily="2" charset="-127"/>
              </a:rPr>
              <a:t>’</a:t>
            </a:r>
            <a:r>
              <a:rPr kumimoji="1" lang="ko-KR" altLang="en-US" b="1" spc="50" dirty="0">
                <a:latin typeface="NanumMyeongjo" pitchFamily="2" charset="-127"/>
                <a:ea typeface="NanumMyeongjo" pitchFamily="2" charset="-127"/>
              </a:rPr>
              <a:t>을 통해 각 제조사별 히트 상품 </a:t>
            </a:r>
            <a:r>
              <a:rPr kumimoji="1" lang="en-US" altLang="ko-KR" b="1" spc="50" dirty="0">
                <a:latin typeface="NanumMyeongjo" pitchFamily="2" charset="-127"/>
                <a:ea typeface="NanumMyeongjo" pitchFamily="2" charset="-127"/>
              </a:rPr>
              <a:t>1</a:t>
            </a:r>
            <a:r>
              <a:rPr kumimoji="1" lang="ko-KR" altLang="en-US" b="1" spc="50" dirty="0">
                <a:latin typeface="NanumMyeongjo" pitchFamily="2" charset="-127"/>
                <a:ea typeface="NanumMyeongjo" pitchFamily="2" charset="-127"/>
              </a:rPr>
              <a:t>개만 선택하여 리뷰를 </a:t>
            </a:r>
            <a:r>
              <a:rPr kumimoji="1" lang="ko-KR" altLang="en-US" b="1" spc="50" dirty="0" err="1">
                <a:latin typeface="NanumMyeongjo" pitchFamily="2" charset="-127"/>
                <a:ea typeface="NanumMyeongjo" pitchFamily="2" charset="-127"/>
              </a:rPr>
              <a:t>크롤링</a:t>
            </a:r>
            <a:r>
              <a:rPr kumimoji="1" lang="en-US" altLang="ko-KR" b="1" spc="50" dirty="0">
                <a:latin typeface="NanumMyeongjo" pitchFamily="2" charset="-127"/>
                <a:ea typeface="NanumMyeongjo" pitchFamily="2" charset="-127"/>
              </a:rPr>
              <a:t> (</a:t>
            </a:r>
            <a:r>
              <a:rPr kumimoji="1" lang="ko-KR" altLang="en-US" b="1" spc="50" dirty="0">
                <a:latin typeface="NanumMyeongjo" pitchFamily="2" charset="-127"/>
                <a:ea typeface="NanumMyeongjo" pitchFamily="2" charset="-127"/>
              </a:rPr>
              <a:t>광고상품제외</a:t>
            </a:r>
            <a:r>
              <a:rPr kumimoji="1" lang="en-US" altLang="ko-KR" b="1" spc="50" dirty="0">
                <a:latin typeface="NanumMyeongjo" pitchFamily="2" charset="-127"/>
                <a:ea typeface="NanumMyeongjo" pitchFamily="2" charset="-127"/>
              </a:rPr>
              <a:t>) </a:t>
            </a:r>
          </a:p>
          <a:p>
            <a:pPr>
              <a:spcAft>
                <a:spcPts val="600"/>
              </a:spcAft>
            </a:pPr>
            <a:endParaRPr kumimoji="1" lang="en-US" altLang="ko-KR" b="1" spc="50" dirty="0">
              <a:latin typeface="NanumMyeongjo" pitchFamily="2" charset="-127"/>
              <a:ea typeface="NanumMyeongjo" pitchFamily="2" charset="-127"/>
            </a:endParaRPr>
          </a:p>
          <a:p>
            <a:pPr>
              <a:spcAft>
                <a:spcPts val="600"/>
              </a:spcAft>
            </a:pPr>
            <a:r>
              <a:rPr kumimoji="1" lang="ko-KR" altLang="en-US" b="1" spc="50" dirty="0">
                <a:latin typeface="NanumMyeongjo" pitchFamily="2" charset="-127"/>
                <a:ea typeface="NanumMyeongjo" pitchFamily="2" charset="-127"/>
              </a:rPr>
              <a:t>* 제조사</a:t>
            </a:r>
            <a:r>
              <a:rPr kumimoji="1" lang="en-US" altLang="ko-KR" b="1" spc="50" dirty="0">
                <a:latin typeface="NanumMyeongjo" pitchFamily="2" charset="-127"/>
                <a:ea typeface="NanumMyeongjo" pitchFamily="2" charset="-127"/>
              </a:rPr>
              <a:t>(</a:t>
            </a:r>
            <a:r>
              <a:rPr kumimoji="1" lang="ko-KR" altLang="en-US" b="1" spc="50" dirty="0">
                <a:latin typeface="NanumMyeongjo" pitchFamily="2" charset="-127"/>
                <a:ea typeface="NanumMyeongjo" pitchFamily="2" charset="-127"/>
              </a:rPr>
              <a:t>삼성</a:t>
            </a:r>
            <a:r>
              <a:rPr kumimoji="1" lang="en-US" altLang="ko-KR" b="1" spc="50" dirty="0">
                <a:latin typeface="NanumMyeongjo" pitchFamily="2" charset="-127"/>
                <a:ea typeface="NanumMyeongjo" pitchFamily="2" charset="-127"/>
              </a:rPr>
              <a:t>,</a:t>
            </a:r>
            <a:r>
              <a:rPr kumimoji="1" lang="en-US" altLang="ko-KR" b="1" spc="50" dirty="0" err="1">
                <a:latin typeface="NanumMyeongjo" pitchFamily="2" charset="-127"/>
                <a:ea typeface="NanumMyeongjo" pitchFamily="2" charset="-127"/>
              </a:rPr>
              <a:t>LG,Dyson</a:t>
            </a:r>
            <a:r>
              <a:rPr kumimoji="1" lang="en-US" altLang="ko-KR" b="1" spc="50" dirty="0">
                <a:latin typeface="NanumMyeongjo" pitchFamily="2" charset="-127"/>
                <a:ea typeface="NanumMyeongjo" pitchFamily="2" charset="-127"/>
              </a:rPr>
              <a:t>,</a:t>
            </a:r>
            <a:r>
              <a:rPr kumimoji="1" lang="ko-KR" altLang="en-US" b="1" spc="50" dirty="0" err="1">
                <a:latin typeface="NanumMyeongjo" pitchFamily="2" charset="-127"/>
                <a:ea typeface="NanumMyeongjo" pitchFamily="2" charset="-127"/>
              </a:rPr>
              <a:t>위닉스</a:t>
            </a:r>
            <a:r>
              <a:rPr kumimoji="1" lang="en-US" altLang="ko-KR" b="1" spc="50" dirty="0">
                <a:latin typeface="NanumMyeongjo" pitchFamily="2" charset="-127"/>
                <a:ea typeface="NanumMyeongjo" pitchFamily="2" charset="-127"/>
              </a:rPr>
              <a:t>)</a:t>
            </a:r>
            <a:r>
              <a:rPr kumimoji="1" lang="ko-KR" altLang="en-US" b="1" spc="50" dirty="0">
                <a:latin typeface="NanumMyeongjo" pitchFamily="2" charset="-127"/>
                <a:ea typeface="NanumMyeongjo" pitchFamily="2" charset="-127"/>
              </a:rPr>
              <a:t> 평점별로 </a:t>
            </a:r>
            <a:r>
              <a:rPr kumimoji="1" lang="en-US" altLang="ko-KR" b="1" spc="50" dirty="0">
                <a:latin typeface="NanumMyeongjo" pitchFamily="2" charset="-127"/>
                <a:ea typeface="NanumMyeongjo" pitchFamily="2" charset="-127"/>
              </a:rPr>
              <a:t>10</a:t>
            </a:r>
            <a:r>
              <a:rPr kumimoji="1" lang="ko-KR" altLang="en-US" b="1" spc="50" dirty="0" err="1">
                <a:latin typeface="NanumMyeongjo" pitchFamily="2" charset="-127"/>
                <a:ea typeface="NanumMyeongjo" pitchFamily="2" charset="-127"/>
              </a:rPr>
              <a:t>페이지씩</a:t>
            </a:r>
            <a:r>
              <a:rPr kumimoji="1" lang="en-US" altLang="ko-KR" b="1" spc="50" dirty="0">
                <a:latin typeface="NanumMyeongjo" pitchFamily="2" charset="-127"/>
                <a:ea typeface="NanumMyeongjo" pitchFamily="2" charset="-127"/>
              </a:rPr>
              <a:t> </a:t>
            </a:r>
            <a:r>
              <a:rPr kumimoji="1" lang="ko-KR" altLang="en-US" b="1" spc="50" dirty="0">
                <a:latin typeface="NanumMyeongjo" pitchFamily="2" charset="-127"/>
                <a:ea typeface="NanumMyeongjo" pitchFamily="2" charset="-127"/>
              </a:rPr>
              <a:t>추출 </a:t>
            </a:r>
            <a:r>
              <a:rPr kumimoji="1" lang="en-US" altLang="ko-KR" b="1" spc="50" dirty="0">
                <a:latin typeface="NanumMyeongjo" pitchFamily="2" charset="-127"/>
                <a:ea typeface="NanumMyeongjo" pitchFamily="2" charset="-127"/>
              </a:rPr>
              <a:t>(</a:t>
            </a:r>
            <a:r>
              <a:rPr kumimoji="1" lang="ko-KR" altLang="en-US" b="1" spc="50" dirty="0">
                <a:latin typeface="NanumMyeongjo" pitchFamily="2" charset="-127"/>
                <a:ea typeface="NanumMyeongjo" pitchFamily="2" charset="-127"/>
              </a:rPr>
              <a:t>총 </a:t>
            </a:r>
            <a:r>
              <a:rPr kumimoji="1" lang="en-US" altLang="ko-KR" b="1" spc="50" dirty="0">
                <a:latin typeface="NanumMyeongjo" pitchFamily="2" charset="-127"/>
                <a:ea typeface="NanumMyeongjo" pitchFamily="2" charset="-127"/>
              </a:rPr>
              <a:t>1548</a:t>
            </a:r>
            <a:r>
              <a:rPr kumimoji="1" lang="ko-KR" altLang="en-US" b="1" spc="50" dirty="0">
                <a:latin typeface="NanumMyeongjo" pitchFamily="2" charset="-127"/>
                <a:ea typeface="NanumMyeongjo" pitchFamily="2" charset="-127"/>
              </a:rPr>
              <a:t>개 리뷰 추출</a:t>
            </a:r>
            <a:r>
              <a:rPr kumimoji="1" lang="en-US" altLang="ko-KR" b="1" spc="50" dirty="0">
                <a:latin typeface="NanumMyeongjo" pitchFamily="2" charset="-127"/>
                <a:ea typeface="NanumMyeongjo" pitchFamily="2" charset="-127"/>
              </a:rPr>
              <a:t>)</a:t>
            </a:r>
          </a:p>
          <a:p>
            <a:pPr>
              <a:spcAft>
                <a:spcPts val="600"/>
              </a:spcAft>
            </a:pPr>
            <a:endParaRPr kumimoji="1" lang="en-US" altLang="ko-KR" b="1" spc="50" dirty="0">
              <a:latin typeface="NanumMyeongjo" pitchFamily="2" charset="-127"/>
              <a:ea typeface="NanumMyeongjo" pitchFamily="2" charset="-127"/>
            </a:endParaRPr>
          </a:p>
          <a:p>
            <a:pPr>
              <a:spcAft>
                <a:spcPts val="600"/>
              </a:spcAft>
            </a:pPr>
            <a:r>
              <a:rPr kumimoji="1" lang="ko-KR" altLang="en-US" b="1" spc="50" dirty="0">
                <a:latin typeface="NanumMyeongjo" pitchFamily="2" charset="-127"/>
                <a:ea typeface="NanumMyeongjo" pitchFamily="2" charset="-127"/>
              </a:rPr>
              <a:t>* 소비자들은 </a:t>
            </a:r>
            <a:r>
              <a:rPr kumimoji="1" lang="en-US" altLang="ko-KR" b="1" spc="50" dirty="0">
                <a:latin typeface="NanumMyeongjo" pitchFamily="2" charset="-127"/>
                <a:ea typeface="NanumMyeongjo" pitchFamily="2" charset="-127"/>
              </a:rPr>
              <a:t>4,5</a:t>
            </a:r>
            <a:r>
              <a:rPr kumimoji="1" lang="ko-KR" altLang="en-US" b="1" spc="50" dirty="0">
                <a:latin typeface="NanumMyeongjo" pitchFamily="2" charset="-127"/>
                <a:ea typeface="NanumMyeongjo" pitchFamily="2" charset="-127"/>
              </a:rPr>
              <a:t>점을 많이 부여</a:t>
            </a:r>
            <a:endParaRPr kumimoji="1" lang="en-US" altLang="ko-KR" b="1" spc="50" dirty="0">
              <a:latin typeface="NanumMyeongjo" pitchFamily="2" charset="-127"/>
              <a:ea typeface="NanumMyeongjo" pitchFamily="2" charset="-127"/>
            </a:endParaRPr>
          </a:p>
          <a:p>
            <a:pPr>
              <a:spcAft>
                <a:spcPts val="600"/>
              </a:spcAft>
            </a:pPr>
            <a:r>
              <a:rPr kumimoji="1" lang="en-US" altLang="ko-KR" b="1" spc="50" dirty="0">
                <a:latin typeface="NanumMyeongjo" pitchFamily="2" charset="-127"/>
                <a:ea typeface="NanumMyeongjo" pitchFamily="2" charset="-127"/>
              </a:rPr>
              <a:t>1,2,3 </a:t>
            </a:r>
            <a:r>
              <a:rPr kumimoji="1" lang="ko-KR" altLang="en-US" b="1" spc="50" dirty="0">
                <a:latin typeface="NanumMyeongjo" pitchFamily="2" charset="-127"/>
                <a:ea typeface="NanumMyeongjo" pitchFamily="2" charset="-127"/>
              </a:rPr>
              <a:t>점은 리뷰 수가 적음</a:t>
            </a:r>
            <a:endParaRPr kumimoji="1" lang="en-US" altLang="ko-KR" b="1" spc="50" dirty="0">
              <a:latin typeface="NanumMyeongjo" pitchFamily="2" charset="-127"/>
              <a:ea typeface="NanumMyeongjo" pitchFamily="2" charset="-127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59E7E4E-81AC-4FFE-A96F-B398ED3E94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6230937" y="1024148"/>
            <a:ext cx="5689735" cy="4792450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214933 w 12114253"/>
              <a:gd name="connsiteY9" fmla="*/ 5924178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308929 w 12114253"/>
              <a:gd name="connsiteY8" fmla="*/ 5926717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952198 w 12173707"/>
              <a:gd name="connsiteY0" fmla="*/ 0 h 6231137"/>
              <a:gd name="connsiteX1" fmla="*/ 364117 w 12173707"/>
              <a:gd name="connsiteY1" fmla="*/ 10761 h 6231137"/>
              <a:gd name="connsiteX2" fmla="*/ 59454 w 12173707"/>
              <a:gd name="connsiteY2" fmla="*/ 47942 h 6231137"/>
              <a:gd name="connsiteX3" fmla="*/ 59454 w 12173707"/>
              <a:gd name="connsiteY3" fmla="*/ 909146 h 6231137"/>
              <a:gd name="connsiteX4" fmla="*/ 64051 w 12173707"/>
              <a:gd name="connsiteY4" fmla="*/ 909146 h 6231137"/>
              <a:gd name="connsiteX5" fmla="*/ 148426 w 12173707"/>
              <a:gd name="connsiteY5" fmla="*/ 3523848 h 6231137"/>
              <a:gd name="connsiteX6" fmla="*/ 41689 w 12173707"/>
              <a:gd name="connsiteY6" fmla="*/ 5941555 h 6231137"/>
              <a:gd name="connsiteX7" fmla="*/ 2649391 w 12173707"/>
              <a:gd name="connsiteY7" fmla="*/ 5929698 h 6231137"/>
              <a:gd name="connsiteX8" fmla="*/ 4303086 w 12173707"/>
              <a:gd name="connsiteY8" fmla="*/ 5908315 h 6231137"/>
              <a:gd name="connsiteX9" fmla="*/ 5274387 w 12173707"/>
              <a:gd name="connsiteY9" fmla="*/ 5924178 h 6231137"/>
              <a:gd name="connsiteX10" fmla="*/ 5758145 w 12173707"/>
              <a:gd name="connsiteY10" fmla="*/ 6231137 h 6231137"/>
              <a:gd name="connsiteX11" fmla="*/ 6030648 w 12173707"/>
              <a:gd name="connsiteY11" fmla="*/ 5908409 h 6231137"/>
              <a:gd name="connsiteX12" fmla="*/ 9157840 w 12173707"/>
              <a:gd name="connsiteY12" fmla="*/ 5911624 h 6231137"/>
              <a:gd name="connsiteX13" fmla="*/ 10066742 w 12173707"/>
              <a:gd name="connsiteY13" fmla="*/ 5914499 h 6231137"/>
              <a:gd name="connsiteX14" fmla="*/ 10986681 w 12173707"/>
              <a:gd name="connsiteY14" fmla="*/ 5922366 h 6231137"/>
              <a:gd name="connsiteX15" fmla="*/ 12144764 w 12173707"/>
              <a:gd name="connsiteY15" fmla="*/ 5921320 h 6231137"/>
              <a:gd name="connsiteX16" fmla="*/ 12122910 w 12173707"/>
              <a:gd name="connsiteY16" fmla="*/ 2621674 h 6231137"/>
              <a:gd name="connsiteX17" fmla="*/ 12113558 w 12173707"/>
              <a:gd name="connsiteY17" fmla="*/ 176313 h 6231137"/>
              <a:gd name="connsiteX18" fmla="*/ 11348991 w 12173707"/>
              <a:gd name="connsiteY18" fmla="*/ 107615 h 6231137"/>
              <a:gd name="connsiteX19" fmla="*/ 10318767 w 12173707"/>
              <a:gd name="connsiteY19" fmla="*/ 101059 h 6231137"/>
              <a:gd name="connsiteX20" fmla="*/ 7659332 w 12173707"/>
              <a:gd name="connsiteY20" fmla="*/ 75910 h 6231137"/>
              <a:gd name="connsiteX21" fmla="*/ 1952198 w 12173707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9 w 12201124"/>
              <a:gd name="connsiteY5" fmla="*/ 3534559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8 w 12201124"/>
              <a:gd name="connsiteY5" fmla="*/ 4337852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86334 w 12207843"/>
              <a:gd name="connsiteY0" fmla="*/ 0 h 6231137"/>
              <a:gd name="connsiteX1" fmla="*/ 398253 w 12207843"/>
              <a:gd name="connsiteY1" fmla="*/ 10761 h 6231137"/>
              <a:gd name="connsiteX2" fmla="*/ 93590 w 12207843"/>
              <a:gd name="connsiteY2" fmla="*/ 47942 h 6231137"/>
              <a:gd name="connsiteX3" fmla="*/ 93590 w 12207843"/>
              <a:gd name="connsiteY3" fmla="*/ 909146 h 6231137"/>
              <a:gd name="connsiteX4" fmla="*/ 98187 w 12207843"/>
              <a:gd name="connsiteY4" fmla="*/ 909146 h 6231137"/>
              <a:gd name="connsiteX5" fmla="*/ 40067 w 12207843"/>
              <a:gd name="connsiteY5" fmla="*/ 4337852 h 6231137"/>
              <a:gd name="connsiteX6" fmla="*/ 75825 w 12207843"/>
              <a:gd name="connsiteY6" fmla="*/ 5941555 h 6231137"/>
              <a:gd name="connsiteX7" fmla="*/ 2683527 w 12207843"/>
              <a:gd name="connsiteY7" fmla="*/ 5929698 h 6231137"/>
              <a:gd name="connsiteX8" fmla="*/ 4337222 w 12207843"/>
              <a:gd name="connsiteY8" fmla="*/ 5908315 h 6231137"/>
              <a:gd name="connsiteX9" fmla="*/ 5308523 w 12207843"/>
              <a:gd name="connsiteY9" fmla="*/ 5924178 h 6231137"/>
              <a:gd name="connsiteX10" fmla="*/ 5792281 w 12207843"/>
              <a:gd name="connsiteY10" fmla="*/ 6231137 h 6231137"/>
              <a:gd name="connsiteX11" fmla="*/ 6064784 w 12207843"/>
              <a:gd name="connsiteY11" fmla="*/ 5908409 h 6231137"/>
              <a:gd name="connsiteX12" fmla="*/ 9191976 w 12207843"/>
              <a:gd name="connsiteY12" fmla="*/ 5911624 h 6231137"/>
              <a:gd name="connsiteX13" fmla="*/ 10100878 w 12207843"/>
              <a:gd name="connsiteY13" fmla="*/ 5914499 h 6231137"/>
              <a:gd name="connsiteX14" fmla="*/ 11020817 w 12207843"/>
              <a:gd name="connsiteY14" fmla="*/ 5922366 h 6231137"/>
              <a:gd name="connsiteX15" fmla="*/ 12178900 w 12207843"/>
              <a:gd name="connsiteY15" fmla="*/ 5921320 h 6231137"/>
              <a:gd name="connsiteX16" fmla="*/ 12157046 w 12207843"/>
              <a:gd name="connsiteY16" fmla="*/ 2621674 h 6231137"/>
              <a:gd name="connsiteX17" fmla="*/ 12147694 w 12207843"/>
              <a:gd name="connsiteY17" fmla="*/ 176313 h 6231137"/>
              <a:gd name="connsiteX18" fmla="*/ 11383127 w 12207843"/>
              <a:gd name="connsiteY18" fmla="*/ 107615 h 6231137"/>
              <a:gd name="connsiteX19" fmla="*/ 10352903 w 12207843"/>
              <a:gd name="connsiteY19" fmla="*/ 101059 h 6231137"/>
              <a:gd name="connsiteX20" fmla="*/ 7693468 w 12207843"/>
              <a:gd name="connsiteY20" fmla="*/ 75910 h 6231137"/>
              <a:gd name="connsiteX21" fmla="*/ 1986334 w 12207843"/>
              <a:gd name="connsiteY21" fmla="*/ 0 h 6231137"/>
              <a:gd name="connsiteX0" fmla="*/ 1973709 w 12195218"/>
              <a:gd name="connsiteY0" fmla="*/ 0 h 6231137"/>
              <a:gd name="connsiteX1" fmla="*/ 385628 w 12195218"/>
              <a:gd name="connsiteY1" fmla="*/ 10761 h 6231137"/>
              <a:gd name="connsiteX2" fmla="*/ 80965 w 12195218"/>
              <a:gd name="connsiteY2" fmla="*/ 47942 h 6231137"/>
              <a:gd name="connsiteX3" fmla="*/ 80965 w 12195218"/>
              <a:gd name="connsiteY3" fmla="*/ 909146 h 6231137"/>
              <a:gd name="connsiteX4" fmla="*/ 85562 w 12195218"/>
              <a:gd name="connsiteY4" fmla="*/ 909146 h 6231137"/>
              <a:gd name="connsiteX5" fmla="*/ 27442 w 12195218"/>
              <a:gd name="connsiteY5" fmla="*/ 4337852 h 6231137"/>
              <a:gd name="connsiteX6" fmla="*/ 63200 w 12195218"/>
              <a:gd name="connsiteY6" fmla="*/ 5941555 h 6231137"/>
              <a:gd name="connsiteX7" fmla="*/ 2670902 w 12195218"/>
              <a:gd name="connsiteY7" fmla="*/ 5929698 h 6231137"/>
              <a:gd name="connsiteX8" fmla="*/ 4324597 w 12195218"/>
              <a:gd name="connsiteY8" fmla="*/ 5908315 h 6231137"/>
              <a:gd name="connsiteX9" fmla="*/ 5295898 w 12195218"/>
              <a:gd name="connsiteY9" fmla="*/ 5924178 h 6231137"/>
              <a:gd name="connsiteX10" fmla="*/ 5779656 w 12195218"/>
              <a:gd name="connsiteY10" fmla="*/ 6231137 h 6231137"/>
              <a:gd name="connsiteX11" fmla="*/ 6052159 w 12195218"/>
              <a:gd name="connsiteY11" fmla="*/ 5908409 h 6231137"/>
              <a:gd name="connsiteX12" fmla="*/ 9179351 w 12195218"/>
              <a:gd name="connsiteY12" fmla="*/ 5911624 h 6231137"/>
              <a:gd name="connsiteX13" fmla="*/ 10088253 w 12195218"/>
              <a:gd name="connsiteY13" fmla="*/ 5914499 h 6231137"/>
              <a:gd name="connsiteX14" fmla="*/ 11008192 w 12195218"/>
              <a:gd name="connsiteY14" fmla="*/ 5922366 h 6231137"/>
              <a:gd name="connsiteX15" fmla="*/ 12166275 w 12195218"/>
              <a:gd name="connsiteY15" fmla="*/ 5921320 h 6231137"/>
              <a:gd name="connsiteX16" fmla="*/ 12144421 w 12195218"/>
              <a:gd name="connsiteY16" fmla="*/ 2621674 h 6231137"/>
              <a:gd name="connsiteX17" fmla="*/ 12135069 w 12195218"/>
              <a:gd name="connsiteY17" fmla="*/ 176313 h 6231137"/>
              <a:gd name="connsiteX18" fmla="*/ 11370502 w 12195218"/>
              <a:gd name="connsiteY18" fmla="*/ 107615 h 6231137"/>
              <a:gd name="connsiteX19" fmla="*/ 10340278 w 12195218"/>
              <a:gd name="connsiteY19" fmla="*/ 101059 h 6231137"/>
              <a:gd name="connsiteX20" fmla="*/ 7680843 w 12195218"/>
              <a:gd name="connsiteY20" fmla="*/ 75910 h 6231137"/>
              <a:gd name="connsiteX21" fmla="*/ 1973709 w 12195218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92826 w 12202482"/>
              <a:gd name="connsiteY4" fmla="*/ 909146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21578 w 12202482"/>
              <a:gd name="connsiteY4" fmla="*/ 994830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142494 w 12256747"/>
              <a:gd name="connsiteY3" fmla="*/ 909146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4594 w 12256747"/>
              <a:gd name="connsiteY4" fmla="*/ 1176912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54471 w 12275980"/>
              <a:gd name="connsiteY0" fmla="*/ 0 h 6231137"/>
              <a:gd name="connsiteX1" fmla="*/ 466390 w 12275980"/>
              <a:gd name="connsiteY1" fmla="*/ 10761 h 6231137"/>
              <a:gd name="connsiteX2" fmla="*/ 19233 w 12275980"/>
              <a:gd name="connsiteY2" fmla="*/ 26521 h 6231137"/>
              <a:gd name="connsiteX3" fmla="*/ 19232 w 12275980"/>
              <a:gd name="connsiteY3" fmla="*/ 844885 h 6231137"/>
              <a:gd name="connsiteX4" fmla="*/ 76 w 12275980"/>
              <a:gd name="connsiteY4" fmla="*/ 1369703 h 6231137"/>
              <a:gd name="connsiteX5" fmla="*/ 84455 w 12275980"/>
              <a:gd name="connsiteY5" fmla="*/ 4530644 h 6231137"/>
              <a:gd name="connsiteX6" fmla="*/ 143962 w 12275980"/>
              <a:gd name="connsiteY6" fmla="*/ 5941555 h 6231137"/>
              <a:gd name="connsiteX7" fmla="*/ 2751664 w 12275980"/>
              <a:gd name="connsiteY7" fmla="*/ 5929698 h 6231137"/>
              <a:gd name="connsiteX8" fmla="*/ 4405359 w 12275980"/>
              <a:gd name="connsiteY8" fmla="*/ 5908315 h 6231137"/>
              <a:gd name="connsiteX9" fmla="*/ 5376660 w 12275980"/>
              <a:gd name="connsiteY9" fmla="*/ 5924178 h 6231137"/>
              <a:gd name="connsiteX10" fmla="*/ 5860418 w 12275980"/>
              <a:gd name="connsiteY10" fmla="*/ 6231137 h 6231137"/>
              <a:gd name="connsiteX11" fmla="*/ 6132921 w 12275980"/>
              <a:gd name="connsiteY11" fmla="*/ 5908409 h 6231137"/>
              <a:gd name="connsiteX12" fmla="*/ 9260113 w 12275980"/>
              <a:gd name="connsiteY12" fmla="*/ 5911624 h 6231137"/>
              <a:gd name="connsiteX13" fmla="*/ 10169015 w 12275980"/>
              <a:gd name="connsiteY13" fmla="*/ 5914499 h 6231137"/>
              <a:gd name="connsiteX14" fmla="*/ 11088954 w 12275980"/>
              <a:gd name="connsiteY14" fmla="*/ 5922366 h 6231137"/>
              <a:gd name="connsiteX15" fmla="*/ 12247037 w 12275980"/>
              <a:gd name="connsiteY15" fmla="*/ 5921320 h 6231137"/>
              <a:gd name="connsiteX16" fmla="*/ 12225183 w 12275980"/>
              <a:gd name="connsiteY16" fmla="*/ 2621674 h 6231137"/>
              <a:gd name="connsiteX17" fmla="*/ 12215831 w 12275980"/>
              <a:gd name="connsiteY17" fmla="*/ 176313 h 6231137"/>
              <a:gd name="connsiteX18" fmla="*/ 11451264 w 12275980"/>
              <a:gd name="connsiteY18" fmla="*/ 107615 h 6231137"/>
              <a:gd name="connsiteX19" fmla="*/ 10421040 w 12275980"/>
              <a:gd name="connsiteY19" fmla="*/ 101059 h 6231137"/>
              <a:gd name="connsiteX20" fmla="*/ 7761605 w 12275980"/>
              <a:gd name="connsiteY20" fmla="*/ 75910 h 6231137"/>
              <a:gd name="connsiteX21" fmla="*/ 2054471 w 1227598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161182 w 12293200"/>
              <a:gd name="connsiteY6" fmla="*/ 5941555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89932 w 12293200"/>
              <a:gd name="connsiteY6" fmla="*/ 5941557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88138"/>
              <a:gd name="connsiteY0" fmla="*/ 24998 h 6256135"/>
              <a:gd name="connsiteX1" fmla="*/ 483610 w 12288138"/>
              <a:gd name="connsiteY1" fmla="*/ 35759 h 6256135"/>
              <a:gd name="connsiteX2" fmla="*/ 36453 w 12288138"/>
              <a:gd name="connsiteY2" fmla="*/ 51519 h 6256135"/>
              <a:gd name="connsiteX3" fmla="*/ 36452 w 12288138"/>
              <a:gd name="connsiteY3" fmla="*/ 869883 h 6256135"/>
              <a:gd name="connsiteX4" fmla="*/ 17296 w 12288138"/>
              <a:gd name="connsiteY4" fmla="*/ 1394701 h 6256135"/>
              <a:gd name="connsiteX5" fmla="*/ 6679 w 12288138"/>
              <a:gd name="connsiteY5" fmla="*/ 4619906 h 6256135"/>
              <a:gd name="connsiteX6" fmla="*/ 89932 w 12288138"/>
              <a:gd name="connsiteY6" fmla="*/ 5966555 h 6256135"/>
              <a:gd name="connsiteX7" fmla="*/ 2768884 w 12288138"/>
              <a:gd name="connsiteY7" fmla="*/ 5954696 h 6256135"/>
              <a:gd name="connsiteX8" fmla="*/ 4422579 w 12288138"/>
              <a:gd name="connsiteY8" fmla="*/ 5933313 h 6256135"/>
              <a:gd name="connsiteX9" fmla="*/ 5393880 w 12288138"/>
              <a:gd name="connsiteY9" fmla="*/ 5949176 h 6256135"/>
              <a:gd name="connsiteX10" fmla="*/ 5877638 w 12288138"/>
              <a:gd name="connsiteY10" fmla="*/ 6256135 h 6256135"/>
              <a:gd name="connsiteX11" fmla="*/ 6150141 w 12288138"/>
              <a:gd name="connsiteY11" fmla="*/ 5933407 h 6256135"/>
              <a:gd name="connsiteX12" fmla="*/ 9277333 w 12288138"/>
              <a:gd name="connsiteY12" fmla="*/ 5936622 h 6256135"/>
              <a:gd name="connsiteX13" fmla="*/ 10186235 w 12288138"/>
              <a:gd name="connsiteY13" fmla="*/ 5939497 h 6256135"/>
              <a:gd name="connsiteX14" fmla="*/ 11106174 w 12288138"/>
              <a:gd name="connsiteY14" fmla="*/ 5947364 h 6256135"/>
              <a:gd name="connsiteX15" fmla="*/ 12264257 w 12288138"/>
              <a:gd name="connsiteY15" fmla="*/ 5946318 h 6256135"/>
              <a:gd name="connsiteX16" fmla="*/ 12242403 w 12288138"/>
              <a:gd name="connsiteY16" fmla="*/ 2646672 h 6256135"/>
              <a:gd name="connsiteX17" fmla="*/ 12233051 w 12288138"/>
              <a:gd name="connsiteY17" fmla="*/ 201311 h 6256135"/>
              <a:gd name="connsiteX18" fmla="*/ 11729726 w 12288138"/>
              <a:gd name="connsiteY18" fmla="*/ 132612 h 6256135"/>
              <a:gd name="connsiteX19" fmla="*/ 10438260 w 12288138"/>
              <a:gd name="connsiteY19" fmla="*/ 126057 h 6256135"/>
              <a:gd name="connsiteX20" fmla="*/ 7778825 w 12288138"/>
              <a:gd name="connsiteY20" fmla="*/ 100908 h 6256135"/>
              <a:gd name="connsiteX21" fmla="*/ 2071691 w 12288138"/>
              <a:gd name="connsiteY21" fmla="*/ 24998 h 6256135"/>
              <a:gd name="connsiteX0" fmla="*/ 2071691 w 12281699"/>
              <a:gd name="connsiteY0" fmla="*/ 0 h 6231137"/>
              <a:gd name="connsiteX1" fmla="*/ 483610 w 12281699"/>
              <a:gd name="connsiteY1" fmla="*/ 10761 h 6231137"/>
              <a:gd name="connsiteX2" fmla="*/ 36453 w 12281699"/>
              <a:gd name="connsiteY2" fmla="*/ 26521 h 6231137"/>
              <a:gd name="connsiteX3" fmla="*/ 36452 w 12281699"/>
              <a:gd name="connsiteY3" fmla="*/ 844885 h 6231137"/>
              <a:gd name="connsiteX4" fmla="*/ 17296 w 12281699"/>
              <a:gd name="connsiteY4" fmla="*/ 1369703 h 6231137"/>
              <a:gd name="connsiteX5" fmla="*/ 6679 w 12281699"/>
              <a:gd name="connsiteY5" fmla="*/ 4594908 h 6231137"/>
              <a:gd name="connsiteX6" fmla="*/ 89932 w 12281699"/>
              <a:gd name="connsiteY6" fmla="*/ 5941557 h 6231137"/>
              <a:gd name="connsiteX7" fmla="*/ 2768884 w 12281699"/>
              <a:gd name="connsiteY7" fmla="*/ 5929698 h 6231137"/>
              <a:gd name="connsiteX8" fmla="*/ 4422579 w 12281699"/>
              <a:gd name="connsiteY8" fmla="*/ 5908315 h 6231137"/>
              <a:gd name="connsiteX9" fmla="*/ 5393880 w 12281699"/>
              <a:gd name="connsiteY9" fmla="*/ 5924178 h 6231137"/>
              <a:gd name="connsiteX10" fmla="*/ 5877638 w 12281699"/>
              <a:gd name="connsiteY10" fmla="*/ 6231137 h 6231137"/>
              <a:gd name="connsiteX11" fmla="*/ 6150141 w 12281699"/>
              <a:gd name="connsiteY11" fmla="*/ 5908409 h 6231137"/>
              <a:gd name="connsiteX12" fmla="*/ 9277333 w 12281699"/>
              <a:gd name="connsiteY12" fmla="*/ 5911624 h 6231137"/>
              <a:gd name="connsiteX13" fmla="*/ 10186235 w 12281699"/>
              <a:gd name="connsiteY13" fmla="*/ 5914499 h 6231137"/>
              <a:gd name="connsiteX14" fmla="*/ 11106174 w 12281699"/>
              <a:gd name="connsiteY14" fmla="*/ 5922366 h 6231137"/>
              <a:gd name="connsiteX15" fmla="*/ 12264257 w 12281699"/>
              <a:gd name="connsiteY15" fmla="*/ 5921320 h 6231137"/>
              <a:gd name="connsiteX16" fmla="*/ 12242403 w 12281699"/>
              <a:gd name="connsiteY16" fmla="*/ 2621674 h 6231137"/>
              <a:gd name="connsiteX17" fmla="*/ 12233051 w 12281699"/>
              <a:gd name="connsiteY17" fmla="*/ 176313 h 6231137"/>
              <a:gd name="connsiteX18" fmla="*/ 11729726 w 12281699"/>
              <a:gd name="connsiteY18" fmla="*/ 107614 h 6231137"/>
              <a:gd name="connsiteX19" fmla="*/ 10438260 w 12281699"/>
              <a:gd name="connsiteY19" fmla="*/ 101059 h 6231137"/>
              <a:gd name="connsiteX20" fmla="*/ 7778825 w 12281699"/>
              <a:gd name="connsiteY20" fmla="*/ 75910 h 6231137"/>
              <a:gd name="connsiteX21" fmla="*/ 2071691 w 12281699"/>
              <a:gd name="connsiteY21" fmla="*/ 0 h 6231137"/>
              <a:gd name="connsiteX0" fmla="*/ 2071691 w 12281973"/>
              <a:gd name="connsiteY0" fmla="*/ 17107 h 6248244"/>
              <a:gd name="connsiteX1" fmla="*/ 483610 w 12281973"/>
              <a:gd name="connsiteY1" fmla="*/ 27868 h 6248244"/>
              <a:gd name="connsiteX2" fmla="*/ 36453 w 12281973"/>
              <a:gd name="connsiteY2" fmla="*/ 43628 h 6248244"/>
              <a:gd name="connsiteX3" fmla="*/ 36452 w 12281973"/>
              <a:gd name="connsiteY3" fmla="*/ 861992 h 6248244"/>
              <a:gd name="connsiteX4" fmla="*/ 17296 w 12281973"/>
              <a:gd name="connsiteY4" fmla="*/ 1386810 h 6248244"/>
              <a:gd name="connsiteX5" fmla="*/ 6679 w 12281973"/>
              <a:gd name="connsiteY5" fmla="*/ 4612015 h 6248244"/>
              <a:gd name="connsiteX6" fmla="*/ 89932 w 12281973"/>
              <a:gd name="connsiteY6" fmla="*/ 5958664 h 6248244"/>
              <a:gd name="connsiteX7" fmla="*/ 2768884 w 12281973"/>
              <a:gd name="connsiteY7" fmla="*/ 5946805 h 6248244"/>
              <a:gd name="connsiteX8" fmla="*/ 4422579 w 12281973"/>
              <a:gd name="connsiteY8" fmla="*/ 5925422 h 6248244"/>
              <a:gd name="connsiteX9" fmla="*/ 5393880 w 12281973"/>
              <a:gd name="connsiteY9" fmla="*/ 5941285 h 6248244"/>
              <a:gd name="connsiteX10" fmla="*/ 5877638 w 12281973"/>
              <a:gd name="connsiteY10" fmla="*/ 6248244 h 6248244"/>
              <a:gd name="connsiteX11" fmla="*/ 6150141 w 12281973"/>
              <a:gd name="connsiteY11" fmla="*/ 5925516 h 6248244"/>
              <a:gd name="connsiteX12" fmla="*/ 9277333 w 12281973"/>
              <a:gd name="connsiteY12" fmla="*/ 5928731 h 6248244"/>
              <a:gd name="connsiteX13" fmla="*/ 10186235 w 12281973"/>
              <a:gd name="connsiteY13" fmla="*/ 5931606 h 6248244"/>
              <a:gd name="connsiteX14" fmla="*/ 11106174 w 12281973"/>
              <a:gd name="connsiteY14" fmla="*/ 5939473 h 6248244"/>
              <a:gd name="connsiteX15" fmla="*/ 12264257 w 12281973"/>
              <a:gd name="connsiteY15" fmla="*/ 5938427 h 6248244"/>
              <a:gd name="connsiteX16" fmla="*/ 12242403 w 12281973"/>
              <a:gd name="connsiteY16" fmla="*/ 2638781 h 6248244"/>
              <a:gd name="connsiteX17" fmla="*/ 12233051 w 12281973"/>
              <a:gd name="connsiteY17" fmla="*/ 193420 h 6248244"/>
              <a:gd name="connsiteX18" fmla="*/ 11824723 w 12281973"/>
              <a:gd name="connsiteY18" fmla="*/ 146142 h 6248244"/>
              <a:gd name="connsiteX19" fmla="*/ 10438260 w 12281973"/>
              <a:gd name="connsiteY19" fmla="*/ 118166 h 6248244"/>
              <a:gd name="connsiteX20" fmla="*/ 7778825 w 12281973"/>
              <a:gd name="connsiteY20" fmla="*/ 93017 h 6248244"/>
              <a:gd name="connsiteX21" fmla="*/ 2071691 w 12281973"/>
              <a:gd name="connsiteY21" fmla="*/ 17107 h 6248244"/>
              <a:gd name="connsiteX0" fmla="*/ 2071691 w 12281973"/>
              <a:gd name="connsiteY0" fmla="*/ 19214 h 6250351"/>
              <a:gd name="connsiteX1" fmla="*/ 483610 w 12281973"/>
              <a:gd name="connsiteY1" fmla="*/ 29975 h 6250351"/>
              <a:gd name="connsiteX2" fmla="*/ 36453 w 12281973"/>
              <a:gd name="connsiteY2" fmla="*/ 45735 h 6250351"/>
              <a:gd name="connsiteX3" fmla="*/ 36452 w 12281973"/>
              <a:gd name="connsiteY3" fmla="*/ 864099 h 6250351"/>
              <a:gd name="connsiteX4" fmla="*/ 17296 w 12281973"/>
              <a:gd name="connsiteY4" fmla="*/ 1388917 h 6250351"/>
              <a:gd name="connsiteX5" fmla="*/ 6679 w 12281973"/>
              <a:gd name="connsiteY5" fmla="*/ 4614122 h 6250351"/>
              <a:gd name="connsiteX6" fmla="*/ 89932 w 12281973"/>
              <a:gd name="connsiteY6" fmla="*/ 5960771 h 6250351"/>
              <a:gd name="connsiteX7" fmla="*/ 2768884 w 12281973"/>
              <a:gd name="connsiteY7" fmla="*/ 5948912 h 6250351"/>
              <a:gd name="connsiteX8" fmla="*/ 4422579 w 12281973"/>
              <a:gd name="connsiteY8" fmla="*/ 5927529 h 6250351"/>
              <a:gd name="connsiteX9" fmla="*/ 5393880 w 12281973"/>
              <a:gd name="connsiteY9" fmla="*/ 5943392 h 6250351"/>
              <a:gd name="connsiteX10" fmla="*/ 5877638 w 12281973"/>
              <a:gd name="connsiteY10" fmla="*/ 6250351 h 6250351"/>
              <a:gd name="connsiteX11" fmla="*/ 6150141 w 12281973"/>
              <a:gd name="connsiteY11" fmla="*/ 5927623 h 6250351"/>
              <a:gd name="connsiteX12" fmla="*/ 9277333 w 12281973"/>
              <a:gd name="connsiteY12" fmla="*/ 5930838 h 6250351"/>
              <a:gd name="connsiteX13" fmla="*/ 10186235 w 12281973"/>
              <a:gd name="connsiteY13" fmla="*/ 5933713 h 6250351"/>
              <a:gd name="connsiteX14" fmla="*/ 11106174 w 12281973"/>
              <a:gd name="connsiteY14" fmla="*/ 5941580 h 6250351"/>
              <a:gd name="connsiteX15" fmla="*/ 12264257 w 12281973"/>
              <a:gd name="connsiteY15" fmla="*/ 5940534 h 6250351"/>
              <a:gd name="connsiteX16" fmla="*/ 12242403 w 12281973"/>
              <a:gd name="connsiteY16" fmla="*/ 2640888 h 6250351"/>
              <a:gd name="connsiteX17" fmla="*/ 12233051 w 12281973"/>
              <a:gd name="connsiteY17" fmla="*/ 195527 h 6250351"/>
              <a:gd name="connsiteX18" fmla="*/ 11824723 w 12281973"/>
              <a:gd name="connsiteY18" fmla="*/ 148249 h 6250351"/>
              <a:gd name="connsiteX19" fmla="*/ 10295765 w 12281973"/>
              <a:gd name="connsiteY19" fmla="*/ 141693 h 6250351"/>
              <a:gd name="connsiteX20" fmla="*/ 7778825 w 12281973"/>
              <a:gd name="connsiteY20" fmla="*/ 95124 h 6250351"/>
              <a:gd name="connsiteX21" fmla="*/ 2071691 w 12281973"/>
              <a:gd name="connsiteY21" fmla="*/ 19214 h 6250351"/>
              <a:gd name="connsiteX0" fmla="*/ 2071691 w 12322325"/>
              <a:gd name="connsiteY0" fmla="*/ 0 h 6231137"/>
              <a:gd name="connsiteX1" fmla="*/ 483610 w 12322325"/>
              <a:gd name="connsiteY1" fmla="*/ 10761 h 6231137"/>
              <a:gd name="connsiteX2" fmla="*/ 36453 w 12322325"/>
              <a:gd name="connsiteY2" fmla="*/ 26521 h 6231137"/>
              <a:gd name="connsiteX3" fmla="*/ 36452 w 12322325"/>
              <a:gd name="connsiteY3" fmla="*/ 844885 h 6231137"/>
              <a:gd name="connsiteX4" fmla="*/ 17296 w 12322325"/>
              <a:gd name="connsiteY4" fmla="*/ 1369703 h 6231137"/>
              <a:gd name="connsiteX5" fmla="*/ 6679 w 12322325"/>
              <a:gd name="connsiteY5" fmla="*/ 4594908 h 6231137"/>
              <a:gd name="connsiteX6" fmla="*/ 89932 w 12322325"/>
              <a:gd name="connsiteY6" fmla="*/ 5941557 h 6231137"/>
              <a:gd name="connsiteX7" fmla="*/ 2768884 w 12322325"/>
              <a:gd name="connsiteY7" fmla="*/ 5929698 h 6231137"/>
              <a:gd name="connsiteX8" fmla="*/ 4422579 w 12322325"/>
              <a:gd name="connsiteY8" fmla="*/ 5908315 h 6231137"/>
              <a:gd name="connsiteX9" fmla="*/ 5393880 w 12322325"/>
              <a:gd name="connsiteY9" fmla="*/ 5924178 h 6231137"/>
              <a:gd name="connsiteX10" fmla="*/ 5877638 w 12322325"/>
              <a:gd name="connsiteY10" fmla="*/ 6231137 h 6231137"/>
              <a:gd name="connsiteX11" fmla="*/ 6150141 w 12322325"/>
              <a:gd name="connsiteY11" fmla="*/ 5908409 h 6231137"/>
              <a:gd name="connsiteX12" fmla="*/ 9277333 w 12322325"/>
              <a:gd name="connsiteY12" fmla="*/ 5911624 h 6231137"/>
              <a:gd name="connsiteX13" fmla="*/ 10186235 w 12322325"/>
              <a:gd name="connsiteY13" fmla="*/ 5914499 h 6231137"/>
              <a:gd name="connsiteX14" fmla="*/ 11106174 w 12322325"/>
              <a:gd name="connsiteY14" fmla="*/ 5922366 h 6231137"/>
              <a:gd name="connsiteX15" fmla="*/ 12264257 w 12322325"/>
              <a:gd name="connsiteY15" fmla="*/ 5921320 h 6231137"/>
              <a:gd name="connsiteX16" fmla="*/ 12242403 w 12322325"/>
              <a:gd name="connsiteY16" fmla="*/ 2621674 h 6231137"/>
              <a:gd name="connsiteX17" fmla="*/ 12233051 w 12322325"/>
              <a:gd name="connsiteY17" fmla="*/ 176313 h 6231137"/>
              <a:gd name="connsiteX18" fmla="*/ 11824723 w 12322325"/>
              <a:gd name="connsiteY18" fmla="*/ 129035 h 6231137"/>
              <a:gd name="connsiteX19" fmla="*/ 10295765 w 12322325"/>
              <a:gd name="connsiteY19" fmla="*/ 122479 h 6231137"/>
              <a:gd name="connsiteX20" fmla="*/ 7778825 w 12322325"/>
              <a:gd name="connsiteY20" fmla="*/ 75910 h 6231137"/>
              <a:gd name="connsiteX21" fmla="*/ 2071691 w 12322325"/>
              <a:gd name="connsiteY21" fmla="*/ 0 h 6231137"/>
              <a:gd name="connsiteX0" fmla="*/ 2071691 w 12275492"/>
              <a:gd name="connsiteY0" fmla="*/ 0 h 6231137"/>
              <a:gd name="connsiteX1" fmla="*/ 483610 w 12275492"/>
              <a:gd name="connsiteY1" fmla="*/ 10761 h 6231137"/>
              <a:gd name="connsiteX2" fmla="*/ 36453 w 12275492"/>
              <a:gd name="connsiteY2" fmla="*/ 26521 h 6231137"/>
              <a:gd name="connsiteX3" fmla="*/ 36452 w 12275492"/>
              <a:gd name="connsiteY3" fmla="*/ 844885 h 6231137"/>
              <a:gd name="connsiteX4" fmla="*/ 17296 w 12275492"/>
              <a:gd name="connsiteY4" fmla="*/ 1369703 h 6231137"/>
              <a:gd name="connsiteX5" fmla="*/ 6679 w 12275492"/>
              <a:gd name="connsiteY5" fmla="*/ 4594908 h 6231137"/>
              <a:gd name="connsiteX6" fmla="*/ 89932 w 12275492"/>
              <a:gd name="connsiteY6" fmla="*/ 5941557 h 6231137"/>
              <a:gd name="connsiteX7" fmla="*/ 2768884 w 12275492"/>
              <a:gd name="connsiteY7" fmla="*/ 5929698 h 6231137"/>
              <a:gd name="connsiteX8" fmla="*/ 4422579 w 12275492"/>
              <a:gd name="connsiteY8" fmla="*/ 5908315 h 6231137"/>
              <a:gd name="connsiteX9" fmla="*/ 5393880 w 12275492"/>
              <a:gd name="connsiteY9" fmla="*/ 5924178 h 6231137"/>
              <a:gd name="connsiteX10" fmla="*/ 5877638 w 12275492"/>
              <a:gd name="connsiteY10" fmla="*/ 6231137 h 6231137"/>
              <a:gd name="connsiteX11" fmla="*/ 6150141 w 12275492"/>
              <a:gd name="connsiteY11" fmla="*/ 5908409 h 6231137"/>
              <a:gd name="connsiteX12" fmla="*/ 9277333 w 12275492"/>
              <a:gd name="connsiteY12" fmla="*/ 5911624 h 6231137"/>
              <a:gd name="connsiteX13" fmla="*/ 10186235 w 12275492"/>
              <a:gd name="connsiteY13" fmla="*/ 5914499 h 6231137"/>
              <a:gd name="connsiteX14" fmla="*/ 11106174 w 12275492"/>
              <a:gd name="connsiteY14" fmla="*/ 5922366 h 6231137"/>
              <a:gd name="connsiteX15" fmla="*/ 12264257 w 12275492"/>
              <a:gd name="connsiteY15" fmla="*/ 5921320 h 6231137"/>
              <a:gd name="connsiteX16" fmla="*/ 12242403 w 12275492"/>
              <a:gd name="connsiteY16" fmla="*/ 2621674 h 6231137"/>
              <a:gd name="connsiteX17" fmla="*/ 12233051 w 12275492"/>
              <a:gd name="connsiteY17" fmla="*/ 176313 h 6231137"/>
              <a:gd name="connsiteX18" fmla="*/ 11824723 w 12275492"/>
              <a:gd name="connsiteY18" fmla="*/ 129035 h 6231137"/>
              <a:gd name="connsiteX19" fmla="*/ 10295765 w 12275492"/>
              <a:gd name="connsiteY19" fmla="*/ 122479 h 6231137"/>
              <a:gd name="connsiteX20" fmla="*/ 7778825 w 12275492"/>
              <a:gd name="connsiteY20" fmla="*/ 75910 h 6231137"/>
              <a:gd name="connsiteX21" fmla="*/ 2071691 w 12275492"/>
              <a:gd name="connsiteY21" fmla="*/ 0 h 6231137"/>
              <a:gd name="connsiteX0" fmla="*/ 2071691 w 12313887"/>
              <a:gd name="connsiteY0" fmla="*/ 20004 h 6251141"/>
              <a:gd name="connsiteX1" fmla="*/ 483610 w 12313887"/>
              <a:gd name="connsiteY1" fmla="*/ 30765 h 6251141"/>
              <a:gd name="connsiteX2" fmla="*/ 36453 w 12313887"/>
              <a:gd name="connsiteY2" fmla="*/ 46525 h 6251141"/>
              <a:gd name="connsiteX3" fmla="*/ 36452 w 12313887"/>
              <a:gd name="connsiteY3" fmla="*/ 864889 h 6251141"/>
              <a:gd name="connsiteX4" fmla="*/ 17296 w 12313887"/>
              <a:gd name="connsiteY4" fmla="*/ 1389707 h 6251141"/>
              <a:gd name="connsiteX5" fmla="*/ 6679 w 12313887"/>
              <a:gd name="connsiteY5" fmla="*/ 4614912 h 6251141"/>
              <a:gd name="connsiteX6" fmla="*/ 89932 w 12313887"/>
              <a:gd name="connsiteY6" fmla="*/ 5961561 h 6251141"/>
              <a:gd name="connsiteX7" fmla="*/ 2768884 w 12313887"/>
              <a:gd name="connsiteY7" fmla="*/ 5949702 h 6251141"/>
              <a:gd name="connsiteX8" fmla="*/ 4422579 w 12313887"/>
              <a:gd name="connsiteY8" fmla="*/ 5928319 h 6251141"/>
              <a:gd name="connsiteX9" fmla="*/ 5393880 w 12313887"/>
              <a:gd name="connsiteY9" fmla="*/ 5944182 h 6251141"/>
              <a:gd name="connsiteX10" fmla="*/ 5877638 w 12313887"/>
              <a:gd name="connsiteY10" fmla="*/ 6251141 h 6251141"/>
              <a:gd name="connsiteX11" fmla="*/ 6150141 w 12313887"/>
              <a:gd name="connsiteY11" fmla="*/ 5928413 h 6251141"/>
              <a:gd name="connsiteX12" fmla="*/ 9277333 w 12313887"/>
              <a:gd name="connsiteY12" fmla="*/ 5931628 h 6251141"/>
              <a:gd name="connsiteX13" fmla="*/ 10186235 w 12313887"/>
              <a:gd name="connsiteY13" fmla="*/ 5934503 h 6251141"/>
              <a:gd name="connsiteX14" fmla="*/ 11106174 w 12313887"/>
              <a:gd name="connsiteY14" fmla="*/ 5942370 h 6251141"/>
              <a:gd name="connsiteX15" fmla="*/ 12264257 w 12313887"/>
              <a:gd name="connsiteY15" fmla="*/ 5941324 h 6251141"/>
              <a:gd name="connsiteX16" fmla="*/ 12289901 w 12313887"/>
              <a:gd name="connsiteY16" fmla="*/ 2652389 h 6251141"/>
              <a:gd name="connsiteX17" fmla="*/ 12233051 w 12313887"/>
              <a:gd name="connsiteY17" fmla="*/ 196317 h 6251141"/>
              <a:gd name="connsiteX18" fmla="*/ 11824723 w 12313887"/>
              <a:gd name="connsiteY18" fmla="*/ 149039 h 6251141"/>
              <a:gd name="connsiteX19" fmla="*/ 10295765 w 12313887"/>
              <a:gd name="connsiteY19" fmla="*/ 142483 h 6251141"/>
              <a:gd name="connsiteX20" fmla="*/ 7778825 w 12313887"/>
              <a:gd name="connsiteY20" fmla="*/ 95914 h 6251141"/>
              <a:gd name="connsiteX21" fmla="*/ 2071691 w 12313887"/>
              <a:gd name="connsiteY21" fmla="*/ 20004 h 6251141"/>
              <a:gd name="connsiteX0" fmla="*/ 2071691 w 12332516"/>
              <a:gd name="connsiteY0" fmla="*/ 20004 h 6251141"/>
              <a:gd name="connsiteX1" fmla="*/ 483610 w 12332516"/>
              <a:gd name="connsiteY1" fmla="*/ 30765 h 6251141"/>
              <a:gd name="connsiteX2" fmla="*/ 36453 w 12332516"/>
              <a:gd name="connsiteY2" fmla="*/ 46525 h 6251141"/>
              <a:gd name="connsiteX3" fmla="*/ 36452 w 12332516"/>
              <a:gd name="connsiteY3" fmla="*/ 864889 h 6251141"/>
              <a:gd name="connsiteX4" fmla="*/ 17296 w 12332516"/>
              <a:gd name="connsiteY4" fmla="*/ 1389707 h 6251141"/>
              <a:gd name="connsiteX5" fmla="*/ 6679 w 12332516"/>
              <a:gd name="connsiteY5" fmla="*/ 4614912 h 6251141"/>
              <a:gd name="connsiteX6" fmla="*/ 89932 w 12332516"/>
              <a:gd name="connsiteY6" fmla="*/ 5961561 h 6251141"/>
              <a:gd name="connsiteX7" fmla="*/ 2768884 w 12332516"/>
              <a:gd name="connsiteY7" fmla="*/ 5949702 h 6251141"/>
              <a:gd name="connsiteX8" fmla="*/ 4422579 w 12332516"/>
              <a:gd name="connsiteY8" fmla="*/ 5928319 h 6251141"/>
              <a:gd name="connsiteX9" fmla="*/ 5393880 w 12332516"/>
              <a:gd name="connsiteY9" fmla="*/ 5944182 h 6251141"/>
              <a:gd name="connsiteX10" fmla="*/ 5877638 w 12332516"/>
              <a:gd name="connsiteY10" fmla="*/ 6251141 h 6251141"/>
              <a:gd name="connsiteX11" fmla="*/ 6150141 w 12332516"/>
              <a:gd name="connsiteY11" fmla="*/ 5928413 h 6251141"/>
              <a:gd name="connsiteX12" fmla="*/ 9277333 w 12332516"/>
              <a:gd name="connsiteY12" fmla="*/ 5931628 h 6251141"/>
              <a:gd name="connsiteX13" fmla="*/ 10186235 w 12332516"/>
              <a:gd name="connsiteY13" fmla="*/ 5934503 h 6251141"/>
              <a:gd name="connsiteX14" fmla="*/ 11106174 w 12332516"/>
              <a:gd name="connsiteY14" fmla="*/ 5942370 h 6251141"/>
              <a:gd name="connsiteX15" fmla="*/ 12264257 w 12332516"/>
              <a:gd name="connsiteY15" fmla="*/ 5941324 h 6251141"/>
              <a:gd name="connsiteX16" fmla="*/ 12289901 w 12332516"/>
              <a:gd name="connsiteY16" fmla="*/ 2652389 h 6251141"/>
              <a:gd name="connsiteX17" fmla="*/ 12280552 w 12332516"/>
              <a:gd name="connsiteY17" fmla="*/ 196317 h 6251141"/>
              <a:gd name="connsiteX18" fmla="*/ 11824723 w 12332516"/>
              <a:gd name="connsiteY18" fmla="*/ 149039 h 6251141"/>
              <a:gd name="connsiteX19" fmla="*/ 10295765 w 12332516"/>
              <a:gd name="connsiteY19" fmla="*/ 142483 h 6251141"/>
              <a:gd name="connsiteX20" fmla="*/ 7778825 w 12332516"/>
              <a:gd name="connsiteY20" fmla="*/ 95914 h 6251141"/>
              <a:gd name="connsiteX21" fmla="*/ 2071691 w 12332516"/>
              <a:gd name="connsiteY21" fmla="*/ 20004 h 6251141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2652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578608 w 12322347"/>
              <a:gd name="connsiteY1" fmla="*/ 42448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261685 w 12322347"/>
              <a:gd name="connsiteY0" fmla="*/ 10365 h 6188689"/>
              <a:gd name="connsiteX1" fmla="*/ 578608 w 12322347"/>
              <a:gd name="connsiteY1" fmla="*/ 0 h 6188689"/>
              <a:gd name="connsiteX2" fmla="*/ 36453 w 12322347"/>
              <a:gd name="connsiteY2" fmla="*/ 26323 h 6188689"/>
              <a:gd name="connsiteX3" fmla="*/ 36452 w 12322347"/>
              <a:gd name="connsiteY3" fmla="*/ 802437 h 6188689"/>
              <a:gd name="connsiteX4" fmla="*/ 17296 w 12322347"/>
              <a:gd name="connsiteY4" fmla="*/ 1327255 h 6188689"/>
              <a:gd name="connsiteX5" fmla="*/ 6679 w 12322347"/>
              <a:gd name="connsiteY5" fmla="*/ 4552460 h 6188689"/>
              <a:gd name="connsiteX6" fmla="*/ 89932 w 12322347"/>
              <a:gd name="connsiteY6" fmla="*/ 5899109 h 6188689"/>
              <a:gd name="connsiteX7" fmla="*/ 2768884 w 12322347"/>
              <a:gd name="connsiteY7" fmla="*/ 5887250 h 6188689"/>
              <a:gd name="connsiteX8" fmla="*/ 4422579 w 12322347"/>
              <a:gd name="connsiteY8" fmla="*/ 5865867 h 6188689"/>
              <a:gd name="connsiteX9" fmla="*/ 5393880 w 12322347"/>
              <a:gd name="connsiteY9" fmla="*/ 5881730 h 6188689"/>
              <a:gd name="connsiteX10" fmla="*/ 5877638 w 12322347"/>
              <a:gd name="connsiteY10" fmla="*/ 6188689 h 6188689"/>
              <a:gd name="connsiteX11" fmla="*/ 6150141 w 12322347"/>
              <a:gd name="connsiteY11" fmla="*/ 5865961 h 6188689"/>
              <a:gd name="connsiteX12" fmla="*/ 9277333 w 12322347"/>
              <a:gd name="connsiteY12" fmla="*/ 5869176 h 6188689"/>
              <a:gd name="connsiteX13" fmla="*/ 10186235 w 12322347"/>
              <a:gd name="connsiteY13" fmla="*/ 5872051 h 6188689"/>
              <a:gd name="connsiteX14" fmla="*/ 11106174 w 12322347"/>
              <a:gd name="connsiteY14" fmla="*/ 5879918 h 6188689"/>
              <a:gd name="connsiteX15" fmla="*/ 12264257 w 12322347"/>
              <a:gd name="connsiteY15" fmla="*/ 5878872 h 6188689"/>
              <a:gd name="connsiteX16" fmla="*/ 12289901 w 12322347"/>
              <a:gd name="connsiteY16" fmla="*/ 2589937 h 6188689"/>
              <a:gd name="connsiteX17" fmla="*/ 12280552 w 12322347"/>
              <a:gd name="connsiteY17" fmla="*/ 133865 h 6188689"/>
              <a:gd name="connsiteX18" fmla="*/ 11824723 w 12322347"/>
              <a:gd name="connsiteY18" fmla="*/ 86587 h 6188689"/>
              <a:gd name="connsiteX19" fmla="*/ 10295765 w 12322347"/>
              <a:gd name="connsiteY19" fmla="*/ 80031 h 6188689"/>
              <a:gd name="connsiteX20" fmla="*/ 7778825 w 12322347"/>
              <a:gd name="connsiteY20" fmla="*/ 33462 h 6188689"/>
              <a:gd name="connsiteX21" fmla="*/ 2261685 w 12322347"/>
              <a:gd name="connsiteY21" fmla="*/ 10365 h 6188689"/>
              <a:gd name="connsiteX0" fmla="*/ 2261685 w 12322347"/>
              <a:gd name="connsiteY0" fmla="*/ 0 h 6178324"/>
              <a:gd name="connsiteX1" fmla="*/ 816102 w 12322347"/>
              <a:gd name="connsiteY1" fmla="*/ 10760 h 6178324"/>
              <a:gd name="connsiteX2" fmla="*/ 36453 w 12322347"/>
              <a:gd name="connsiteY2" fmla="*/ 15958 h 6178324"/>
              <a:gd name="connsiteX3" fmla="*/ 36452 w 12322347"/>
              <a:gd name="connsiteY3" fmla="*/ 792072 h 6178324"/>
              <a:gd name="connsiteX4" fmla="*/ 17296 w 12322347"/>
              <a:gd name="connsiteY4" fmla="*/ 1316890 h 6178324"/>
              <a:gd name="connsiteX5" fmla="*/ 6679 w 12322347"/>
              <a:gd name="connsiteY5" fmla="*/ 4542095 h 6178324"/>
              <a:gd name="connsiteX6" fmla="*/ 89932 w 12322347"/>
              <a:gd name="connsiteY6" fmla="*/ 5888744 h 6178324"/>
              <a:gd name="connsiteX7" fmla="*/ 2768884 w 12322347"/>
              <a:gd name="connsiteY7" fmla="*/ 5876885 h 6178324"/>
              <a:gd name="connsiteX8" fmla="*/ 4422579 w 12322347"/>
              <a:gd name="connsiteY8" fmla="*/ 5855502 h 6178324"/>
              <a:gd name="connsiteX9" fmla="*/ 5393880 w 12322347"/>
              <a:gd name="connsiteY9" fmla="*/ 5871365 h 6178324"/>
              <a:gd name="connsiteX10" fmla="*/ 5877638 w 12322347"/>
              <a:gd name="connsiteY10" fmla="*/ 6178324 h 6178324"/>
              <a:gd name="connsiteX11" fmla="*/ 6150141 w 12322347"/>
              <a:gd name="connsiteY11" fmla="*/ 5855596 h 6178324"/>
              <a:gd name="connsiteX12" fmla="*/ 9277333 w 12322347"/>
              <a:gd name="connsiteY12" fmla="*/ 5858811 h 6178324"/>
              <a:gd name="connsiteX13" fmla="*/ 10186235 w 12322347"/>
              <a:gd name="connsiteY13" fmla="*/ 5861686 h 6178324"/>
              <a:gd name="connsiteX14" fmla="*/ 11106174 w 12322347"/>
              <a:gd name="connsiteY14" fmla="*/ 5869553 h 6178324"/>
              <a:gd name="connsiteX15" fmla="*/ 12264257 w 12322347"/>
              <a:gd name="connsiteY15" fmla="*/ 5868507 h 6178324"/>
              <a:gd name="connsiteX16" fmla="*/ 12289901 w 12322347"/>
              <a:gd name="connsiteY16" fmla="*/ 2579572 h 6178324"/>
              <a:gd name="connsiteX17" fmla="*/ 12280552 w 12322347"/>
              <a:gd name="connsiteY17" fmla="*/ 123500 h 6178324"/>
              <a:gd name="connsiteX18" fmla="*/ 11824723 w 12322347"/>
              <a:gd name="connsiteY18" fmla="*/ 76222 h 6178324"/>
              <a:gd name="connsiteX19" fmla="*/ 10295765 w 12322347"/>
              <a:gd name="connsiteY19" fmla="*/ 69666 h 6178324"/>
              <a:gd name="connsiteX20" fmla="*/ 7778825 w 12322347"/>
              <a:gd name="connsiteY20" fmla="*/ 23097 h 6178324"/>
              <a:gd name="connsiteX21" fmla="*/ 2261685 w 12322347"/>
              <a:gd name="connsiteY21" fmla="*/ 0 h 617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22347" h="6178324">
                <a:moveTo>
                  <a:pt x="2261685" y="0"/>
                </a:moveTo>
                <a:lnTo>
                  <a:pt x="816102" y="10760"/>
                </a:lnTo>
                <a:lnTo>
                  <a:pt x="36453" y="15958"/>
                </a:lnTo>
                <a:cubicBezTo>
                  <a:pt x="36453" y="288746"/>
                  <a:pt x="36452" y="519284"/>
                  <a:pt x="36452" y="792072"/>
                </a:cubicBezTo>
                <a:cubicBezTo>
                  <a:pt x="37984" y="902748"/>
                  <a:pt x="15764" y="1206214"/>
                  <a:pt x="17296" y="1316890"/>
                </a:cubicBezTo>
                <a:cubicBezTo>
                  <a:pt x="32125" y="1752674"/>
                  <a:pt x="-17301" y="3705146"/>
                  <a:pt x="6679" y="4542095"/>
                </a:cubicBezTo>
                <a:cubicBezTo>
                  <a:pt x="46570" y="5225386"/>
                  <a:pt x="-51265" y="5916324"/>
                  <a:pt x="89932" y="5888744"/>
                </a:cubicBezTo>
                <a:cubicBezTo>
                  <a:pt x="879263" y="5903089"/>
                  <a:pt x="1955065" y="5877266"/>
                  <a:pt x="2768884" y="5876885"/>
                </a:cubicBezTo>
                <a:lnTo>
                  <a:pt x="4422579" y="5855502"/>
                </a:lnTo>
                <a:lnTo>
                  <a:pt x="5393880" y="5871365"/>
                </a:lnTo>
                <a:cubicBezTo>
                  <a:pt x="5664089" y="6007274"/>
                  <a:pt x="5704024" y="6065354"/>
                  <a:pt x="5877638" y="6178324"/>
                </a:cubicBezTo>
                <a:cubicBezTo>
                  <a:pt x="5954187" y="6102215"/>
                  <a:pt x="6049125" y="5996227"/>
                  <a:pt x="6150141" y="5855596"/>
                </a:cubicBezTo>
                <a:cubicBezTo>
                  <a:pt x="6237130" y="5852856"/>
                  <a:pt x="8916121" y="5865726"/>
                  <a:pt x="9277333" y="5858811"/>
                </a:cubicBezTo>
                <a:lnTo>
                  <a:pt x="10186235" y="5861686"/>
                </a:lnTo>
                <a:lnTo>
                  <a:pt x="11106174" y="5869553"/>
                </a:lnTo>
                <a:cubicBezTo>
                  <a:pt x="11463837" y="5859889"/>
                  <a:pt x="12237326" y="5912260"/>
                  <a:pt x="12264257" y="5868507"/>
                </a:cubicBezTo>
                <a:cubicBezTo>
                  <a:pt x="12302700" y="5662987"/>
                  <a:pt x="12276557" y="4364873"/>
                  <a:pt x="12289901" y="2579572"/>
                </a:cubicBezTo>
                <a:cubicBezTo>
                  <a:pt x="12338262" y="1498304"/>
                  <a:pt x="12330432" y="544926"/>
                  <a:pt x="12280552" y="123500"/>
                </a:cubicBezTo>
                <a:cubicBezTo>
                  <a:pt x="12274271" y="70433"/>
                  <a:pt x="12155521" y="85194"/>
                  <a:pt x="11824723" y="76222"/>
                </a:cubicBezTo>
                <a:cubicBezTo>
                  <a:pt x="11493925" y="67250"/>
                  <a:pt x="10495817" y="85585"/>
                  <a:pt x="10295765" y="69666"/>
                </a:cubicBezTo>
                <a:lnTo>
                  <a:pt x="7778825" y="23097"/>
                </a:lnTo>
                <a:lnTo>
                  <a:pt x="2261685" y="0"/>
                </a:ln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4525081-5DBE-F34C-413E-38A08E962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832" y="3267868"/>
            <a:ext cx="4460686" cy="27908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68CF108-B168-2078-AA22-9C12697BB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4374" y="799307"/>
            <a:ext cx="4406229" cy="202305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BFD6B65-6A90-4C50-9533-D82D69013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6278425" y="978732"/>
            <a:ext cx="5689735" cy="4792450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214933 w 12114253"/>
              <a:gd name="connsiteY9" fmla="*/ 5924178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308929 w 12114253"/>
              <a:gd name="connsiteY8" fmla="*/ 5926717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952198 w 12173707"/>
              <a:gd name="connsiteY0" fmla="*/ 0 h 6231137"/>
              <a:gd name="connsiteX1" fmla="*/ 364117 w 12173707"/>
              <a:gd name="connsiteY1" fmla="*/ 10761 h 6231137"/>
              <a:gd name="connsiteX2" fmla="*/ 59454 w 12173707"/>
              <a:gd name="connsiteY2" fmla="*/ 47942 h 6231137"/>
              <a:gd name="connsiteX3" fmla="*/ 59454 w 12173707"/>
              <a:gd name="connsiteY3" fmla="*/ 909146 h 6231137"/>
              <a:gd name="connsiteX4" fmla="*/ 64051 w 12173707"/>
              <a:gd name="connsiteY4" fmla="*/ 909146 h 6231137"/>
              <a:gd name="connsiteX5" fmla="*/ 148426 w 12173707"/>
              <a:gd name="connsiteY5" fmla="*/ 3523848 h 6231137"/>
              <a:gd name="connsiteX6" fmla="*/ 41689 w 12173707"/>
              <a:gd name="connsiteY6" fmla="*/ 5941555 h 6231137"/>
              <a:gd name="connsiteX7" fmla="*/ 2649391 w 12173707"/>
              <a:gd name="connsiteY7" fmla="*/ 5929698 h 6231137"/>
              <a:gd name="connsiteX8" fmla="*/ 4303086 w 12173707"/>
              <a:gd name="connsiteY8" fmla="*/ 5908315 h 6231137"/>
              <a:gd name="connsiteX9" fmla="*/ 5274387 w 12173707"/>
              <a:gd name="connsiteY9" fmla="*/ 5924178 h 6231137"/>
              <a:gd name="connsiteX10" fmla="*/ 5758145 w 12173707"/>
              <a:gd name="connsiteY10" fmla="*/ 6231137 h 6231137"/>
              <a:gd name="connsiteX11" fmla="*/ 6030648 w 12173707"/>
              <a:gd name="connsiteY11" fmla="*/ 5908409 h 6231137"/>
              <a:gd name="connsiteX12" fmla="*/ 9157840 w 12173707"/>
              <a:gd name="connsiteY12" fmla="*/ 5911624 h 6231137"/>
              <a:gd name="connsiteX13" fmla="*/ 10066742 w 12173707"/>
              <a:gd name="connsiteY13" fmla="*/ 5914499 h 6231137"/>
              <a:gd name="connsiteX14" fmla="*/ 10986681 w 12173707"/>
              <a:gd name="connsiteY14" fmla="*/ 5922366 h 6231137"/>
              <a:gd name="connsiteX15" fmla="*/ 12144764 w 12173707"/>
              <a:gd name="connsiteY15" fmla="*/ 5921320 h 6231137"/>
              <a:gd name="connsiteX16" fmla="*/ 12122910 w 12173707"/>
              <a:gd name="connsiteY16" fmla="*/ 2621674 h 6231137"/>
              <a:gd name="connsiteX17" fmla="*/ 12113558 w 12173707"/>
              <a:gd name="connsiteY17" fmla="*/ 176313 h 6231137"/>
              <a:gd name="connsiteX18" fmla="*/ 11348991 w 12173707"/>
              <a:gd name="connsiteY18" fmla="*/ 107615 h 6231137"/>
              <a:gd name="connsiteX19" fmla="*/ 10318767 w 12173707"/>
              <a:gd name="connsiteY19" fmla="*/ 101059 h 6231137"/>
              <a:gd name="connsiteX20" fmla="*/ 7659332 w 12173707"/>
              <a:gd name="connsiteY20" fmla="*/ 75910 h 6231137"/>
              <a:gd name="connsiteX21" fmla="*/ 1952198 w 12173707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9 w 12201124"/>
              <a:gd name="connsiteY5" fmla="*/ 3534559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8 w 12201124"/>
              <a:gd name="connsiteY5" fmla="*/ 4337852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86334 w 12207843"/>
              <a:gd name="connsiteY0" fmla="*/ 0 h 6231137"/>
              <a:gd name="connsiteX1" fmla="*/ 398253 w 12207843"/>
              <a:gd name="connsiteY1" fmla="*/ 10761 h 6231137"/>
              <a:gd name="connsiteX2" fmla="*/ 93590 w 12207843"/>
              <a:gd name="connsiteY2" fmla="*/ 47942 h 6231137"/>
              <a:gd name="connsiteX3" fmla="*/ 93590 w 12207843"/>
              <a:gd name="connsiteY3" fmla="*/ 909146 h 6231137"/>
              <a:gd name="connsiteX4" fmla="*/ 98187 w 12207843"/>
              <a:gd name="connsiteY4" fmla="*/ 909146 h 6231137"/>
              <a:gd name="connsiteX5" fmla="*/ 40067 w 12207843"/>
              <a:gd name="connsiteY5" fmla="*/ 4337852 h 6231137"/>
              <a:gd name="connsiteX6" fmla="*/ 75825 w 12207843"/>
              <a:gd name="connsiteY6" fmla="*/ 5941555 h 6231137"/>
              <a:gd name="connsiteX7" fmla="*/ 2683527 w 12207843"/>
              <a:gd name="connsiteY7" fmla="*/ 5929698 h 6231137"/>
              <a:gd name="connsiteX8" fmla="*/ 4337222 w 12207843"/>
              <a:gd name="connsiteY8" fmla="*/ 5908315 h 6231137"/>
              <a:gd name="connsiteX9" fmla="*/ 5308523 w 12207843"/>
              <a:gd name="connsiteY9" fmla="*/ 5924178 h 6231137"/>
              <a:gd name="connsiteX10" fmla="*/ 5792281 w 12207843"/>
              <a:gd name="connsiteY10" fmla="*/ 6231137 h 6231137"/>
              <a:gd name="connsiteX11" fmla="*/ 6064784 w 12207843"/>
              <a:gd name="connsiteY11" fmla="*/ 5908409 h 6231137"/>
              <a:gd name="connsiteX12" fmla="*/ 9191976 w 12207843"/>
              <a:gd name="connsiteY12" fmla="*/ 5911624 h 6231137"/>
              <a:gd name="connsiteX13" fmla="*/ 10100878 w 12207843"/>
              <a:gd name="connsiteY13" fmla="*/ 5914499 h 6231137"/>
              <a:gd name="connsiteX14" fmla="*/ 11020817 w 12207843"/>
              <a:gd name="connsiteY14" fmla="*/ 5922366 h 6231137"/>
              <a:gd name="connsiteX15" fmla="*/ 12178900 w 12207843"/>
              <a:gd name="connsiteY15" fmla="*/ 5921320 h 6231137"/>
              <a:gd name="connsiteX16" fmla="*/ 12157046 w 12207843"/>
              <a:gd name="connsiteY16" fmla="*/ 2621674 h 6231137"/>
              <a:gd name="connsiteX17" fmla="*/ 12147694 w 12207843"/>
              <a:gd name="connsiteY17" fmla="*/ 176313 h 6231137"/>
              <a:gd name="connsiteX18" fmla="*/ 11383127 w 12207843"/>
              <a:gd name="connsiteY18" fmla="*/ 107615 h 6231137"/>
              <a:gd name="connsiteX19" fmla="*/ 10352903 w 12207843"/>
              <a:gd name="connsiteY19" fmla="*/ 101059 h 6231137"/>
              <a:gd name="connsiteX20" fmla="*/ 7693468 w 12207843"/>
              <a:gd name="connsiteY20" fmla="*/ 75910 h 6231137"/>
              <a:gd name="connsiteX21" fmla="*/ 1986334 w 12207843"/>
              <a:gd name="connsiteY21" fmla="*/ 0 h 6231137"/>
              <a:gd name="connsiteX0" fmla="*/ 1973709 w 12195218"/>
              <a:gd name="connsiteY0" fmla="*/ 0 h 6231137"/>
              <a:gd name="connsiteX1" fmla="*/ 385628 w 12195218"/>
              <a:gd name="connsiteY1" fmla="*/ 10761 h 6231137"/>
              <a:gd name="connsiteX2" fmla="*/ 80965 w 12195218"/>
              <a:gd name="connsiteY2" fmla="*/ 47942 h 6231137"/>
              <a:gd name="connsiteX3" fmla="*/ 80965 w 12195218"/>
              <a:gd name="connsiteY3" fmla="*/ 909146 h 6231137"/>
              <a:gd name="connsiteX4" fmla="*/ 85562 w 12195218"/>
              <a:gd name="connsiteY4" fmla="*/ 909146 h 6231137"/>
              <a:gd name="connsiteX5" fmla="*/ 27442 w 12195218"/>
              <a:gd name="connsiteY5" fmla="*/ 4337852 h 6231137"/>
              <a:gd name="connsiteX6" fmla="*/ 63200 w 12195218"/>
              <a:gd name="connsiteY6" fmla="*/ 5941555 h 6231137"/>
              <a:gd name="connsiteX7" fmla="*/ 2670902 w 12195218"/>
              <a:gd name="connsiteY7" fmla="*/ 5929698 h 6231137"/>
              <a:gd name="connsiteX8" fmla="*/ 4324597 w 12195218"/>
              <a:gd name="connsiteY8" fmla="*/ 5908315 h 6231137"/>
              <a:gd name="connsiteX9" fmla="*/ 5295898 w 12195218"/>
              <a:gd name="connsiteY9" fmla="*/ 5924178 h 6231137"/>
              <a:gd name="connsiteX10" fmla="*/ 5779656 w 12195218"/>
              <a:gd name="connsiteY10" fmla="*/ 6231137 h 6231137"/>
              <a:gd name="connsiteX11" fmla="*/ 6052159 w 12195218"/>
              <a:gd name="connsiteY11" fmla="*/ 5908409 h 6231137"/>
              <a:gd name="connsiteX12" fmla="*/ 9179351 w 12195218"/>
              <a:gd name="connsiteY12" fmla="*/ 5911624 h 6231137"/>
              <a:gd name="connsiteX13" fmla="*/ 10088253 w 12195218"/>
              <a:gd name="connsiteY13" fmla="*/ 5914499 h 6231137"/>
              <a:gd name="connsiteX14" fmla="*/ 11008192 w 12195218"/>
              <a:gd name="connsiteY14" fmla="*/ 5922366 h 6231137"/>
              <a:gd name="connsiteX15" fmla="*/ 12166275 w 12195218"/>
              <a:gd name="connsiteY15" fmla="*/ 5921320 h 6231137"/>
              <a:gd name="connsiteX16" fmla="*/ 12144421 w 12195218"/>
              <a:gd name="connsiteY16" fmla="*/ 2621674 h 6231137"/>
              <a:gd name="connsiteX17" fmla="*/ 12135069 w 12195218"/>
              <a:gd name="connsiteY17" fmla="*/ 176313 h 6231137"/>
              <a:gd name="connsiteX18" fmla="*/ 11370502 w 12195218"/>
              <a:gd name="connsiteY18" fmla="*/ 107615 h 6231137"/>
              <a:gd name="connsiteX19" fmla="*/ 10340278 w 12195218"/>
              <a:gd name="connsiteY19" fmla="*/ 101059 h 6231137"/>
              <a:gd name="connsiteX20" fmla="*/ 7680843 w 12195218"/>
              <a:gd name="connsiteY20" fmla="*/ 75910 h 6231137"/>
              <a:gd name="connsiteX21" fmla="*/ 1973709 w 12195218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92826 w 12202482"/>
              <a:gd name="connsiteY4" fmla="*/ 909146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21578 w 12202482"/>
              <a:gd name="connsiteY4" fmla="*/ 994830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142494 w 12256747"/>
              <a:gd name="connsiteY3" fmla="*/ 909146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4594 w 12256747"/>
              <a:gd name="connsiteY4" fmla="*/ 1176912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54471 w 12275980"/>
              <a:gd name="connsiteY0" fmla="*/ 0 h 6231137"/>
              <a:gd name="connsiteX1" fmla="*/ 466390 w 12275980"/>
              <a:gd name="connsiteY1" fmla="*/ 10761 h 6231137"/>
              <a:gd name="connsiteX2" fmla="*/ 19233 w 12275980"/>
              <a:gd name="connsiteY2" fmla="*/ 26521 h 6231137"/>
              <a:gd name="connsiteX3" fmla="*/ 19232 w 12275980"/>
              <a:gd name="connsiteY3" fmla="*/ 844885 h 6231137"/>
              <a:gd name="connsiteX4" fmla="*/ 76 w 12275980"/>
              <a:gd name="connsiteY4" fmla="*/ 1369703 h 6231137"/>
              <a:gd name="connsiteX5" fmla="*/ 84455 w 12275980"/>
              <a:gd name="connsiteY5" fmla="*/ 4530644 h 6231137"/>
              <a:gd name="connsiteX6" fmla="*/ 143962 w 12275980"/>
              <a:gd name="connsiteY6" fmla="*/ 5941555 h 6231137"/>
              <a:gd name="connsiteX7" fmla="*/ 2751664 w 12275980"/>
              <a:gd name="connsiteY7" fmla="*/ 5929698 h 6231137"/>
              <a:gd name="connsiteX8" fmla="*/ 4405359 w 12275980"/>
              <a:gd name="connsiteY8" fmla="*/ 5908315 h 6231137"/>
              <a:gd name="connsiteX9" fmla="*/ 5376660 w 12275980"/>
              <a:gd name="connsiteY9" fmla="*/ 5924178 h 6231137"/>
              <a:gd name="connsiteX10" fmla="*/ 5860418 w 12275980"/>
              <a:gd name="connsiteY10" fmla="*/ 6231137 h 6231137"/>
              <a:gd name="connsiteX11" fmla="*/ 6132921 w 12275980"/>
              <a:gd name="connsiteY11" fmla="*/ 5908409 h 6231137"/>
              <a:gd name="connsiteX12" fmla="*/ 9260113 w 12275980"/>
              <a:gd name="connsiteY12" fmla="*/ 5911624 h 6231137"/>
              <a:gd name="connsiteX13" fmla="*/ 10169015 w 12275980"/>
              <a:gd name="connsiteY13" fmla="*/ 5914499 h 6231137"/>
              <a:gd name="connsiteX14" fmla="*/ 11088954 w 12275980"/>
              <a:gd name="connsiteY14" fmla="*/ 5922366 h 6231137"/>
              <a:gd name="connsiteX15" fmla="*/ 12247037 w 12275980"/>
              <a:gd name="connsiteY15" fmla="*/ 5921320 h 6231137"/>
              <a:gd name="connsiteX16" fmla="*/ 12225183 w 12275980"/>
              <a:gd name="connsiteY16" fmla="*/ 2621674 h 6231137"/>
              <a:gd name="connsiteX17" fmla="*/ 12215831 w 12275980"/>
              <a:gd name="connsiteY17" fmla="*/ 176313 h 6231137"/>
              <a:gd name="connsiteX18" fmla="*/ 11451264 w 12275980"/>
              <a:gd name="connsiteY18" fmla="*/ 107615 h 6231137"/>
              <a:gd name="connsiteX19" fmla="*/ 10421040 w 12275980"/>
              <a:gd name="connsiteY19" fmla="*/ 101059 h 6231137"/>
              <a:gd name="connsiteX20" fmla="*/ 7761605 w 12275980"/>
              <a:gd name="connsiteY20" fmla="*/ 75910 h 6231137"/>
              <a:gd name="connsiteX21" fmla="*/ 2054471 w 1227598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161182 w 12293200"/>
              <a:gd name="connsiteY6" fmla="*/ 5941555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89932 w 12293200"/>
              <a:gd name="connsiteY6" fmla="*/ 5941557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88138"/>
              <a:gd name="connsiteY0" fmla="*/ 24998 h 6256135"/>
              <a:gd name="connsiteX1" fmla="*/ 483610 w 12288138"/>
              <a:gd name="connsiteY1" fmla="*/ 35759 h 6256135"/>
              <a:gd name="connsiteX2" fmla="*/ 36453 w 12288138"/>
              <a:gd name="connsiteY2" fmla="*/ 51519 h 6256135"/>
              <a:gd name="connsiteX3" fmla="*/ 36452 w 12288138"/>
              <a:gd name="connsiteY3" fmla="*/ 869883 h 6256135"/>
              <a:gd name="connsiteX4" fmla="*/ 17296 w 12288138"/>
              <a:gd name="connsiteY4" fmla="*/ 1394701 h 6256135"/>
              <a:gd name="connsiteX5" fmla="*/ 6679 w 12288138"/>
              <a:gd name="connsiteY5" fmla="*/ 4619906 h 6256135"/>
              <a:gd name="connsiteX6" fmla="*/ 89932 w 12288138"/>
              <a:gd name="connsiteY6" fmla="*/ 5966555 h 6256135"/>
              <a:gd name="connsiteX7" fmla="*/ 2768884 w 12288138"/>
              <a:gd name="connsiteY7" fmla="*/ 5954696 h 6256135"/>
              <a:gd name="connsiteX8" fmla="*/ 4422579 w 12288138"/>
              <a:gd name="connsiteY8" fmla="*/ 5933313 h 6256135"/>
              <a:gd name="connsiteX9" fmla="*/ 5393880 w 12288138"/>
              <a:gd name="connsiteY9" fmla="*/ 5949176 h 6256135"/>
              <a:gd name="connsiteX10" fmla="*/ 5877638 w 12288138"/>
              <a:gd name="connsiteY10" fmla="*/ 6256135 h 6256135"/>
              <a:gd name="connsiteX11" fmla="*/ 6150141 w 12288138"/>
              <a:gd name="connsiteY11" fmla="*/ 5933407 h 6256135"/>
              <a:gd name="connsiteX12" fmla="*/ 9277333 w 12288138"/>
              <a:gd name="connsiteY12" fmla="*/ 5936622 h 6256135"/>
              <a:gd name="connsiteX13" fmla="*/ 10186235 w 12288138"/>
              <a:gd name="connsiteY13" fmla="*/ 5939497 h 6256135"/>
              <a:gd name="connsiteX14" fmla="*/ 11106174 w 12288138"/>
              <a:gd name="connsiteY14" fmla="*/ 5947364 h 6256135"/>
              <a:gd name="connsiteX15" fmla="*/ 12264257 w 12288138"/>
              <a:gd name="connsiteY15" fmla="*/ 5946318 h 6256135"/>
              <a:gd name="connsiteX16" fmla="*/ 12242403 w 12288138"/>
              <a:gd name="connsiteY16" fmla="*/ 2646672 h 6256135"/>
              <a:gd name="connsiteX17" fmla="*/ 12233051 w 12288138"/>
              <a:gd name="connsiteY17" fmla="*/ 201311 h 6256135"/>
              <a:gd name="connsiteX18" fmla="*/ 11729726 w 12288138"/>
              <a:gd name="connsiteY18" fmla="*/ 132612 h 6256135"/>
              <a:gd name="connsiteX19" fmla="*/ 10438260 w 12288138"/>
              <a:gd name="connsiteY19" fmla="*/ 126057 h 6256135"/>
              <a:gd name="connsiteX20" fmla="*/ 7778825 w 12288138"/>
              <a:gd name="connsiteY20" fmla="*/ 100908 h 6256135"/>
              <a:gd name="connsiteX21" fmla="*/ 2071691 w 12288138"/>
              <a:gd name="connsiteY21" fmla="*/ 24998 h 6256135"/>
              <a:gd name="connsiteX0" fmla="*/ 2071691 w 12281699"/>
              <a:gd name="connsiteY0" fmla="*/ 0 h 6231137"/>
              <a:gd name="connsiteX1" fmla="*/ 483610 w 12281699"/>
              <a:gd name="connsiteY1" fmla="*/ 10761 h 6231137"/>
              <a:gd name="connsiteX2" fmla="*/ 36453 w 12281699"/>
              <a:gd name="connsiteY2" fmla="*/ 26521 h 6231137"/>
              <a:gd name="connsiteX3" fmla="*/ 36452 w 12281699"/>
              <a:gd name="connsiteY3" fmla="*/ 844885 h 6231137"/>
              <a:gd name="connsiteX4" fmla="*/ 17296 w 12281699"/>
              <a:gd name="connsiteY4" fmla="*/ 1369703 h 6231137"/>
              <a:gd name="connsiteX5" fmla="*/ 6679 w 12281699"/>
              <a:gd name="connsiteY5" fmla="*/ 4594908 h 6231137"/>
              <a:gd name="connsiteX6" fmla="*/ 89932 w 12281699"/>
              <a:gd name="connsiteY6" fmla="*/ 5941557 h 6231137"/>
              <a:gd name="connsiteX7" fmla="*/ 2768884 w 12281699"/>
              <a:gd name="connsiteY7" fmla="*/ 5929698 h 6231137"/>
              <a:gd name="connsiteX8" fmla="*/ 4422579 w 12281699"/>
              <a:gd name="connsiteY8" fmla="*/ 5908315 h 6231137"/>
              <a:gd name="connsiteX9" fmla="*/ 5393880 w 12281699"/>
              <a:gd name="connsiteY9" fmla="*/ 5924178 h 6231137"/>
              <a:gd name="connsiteX10" fmla="*/ 5877638 w 12281699"/>
              <a:gd name="connsiteY10" fmla="*/ 6231137 h 6231137"/>
              <a:gd name="connsiteX11" fmla="*/ 6150141 w 12281699"/>
              <a:gd name="connsiteY11" fmla="*/ 5908409 h 6231137"/>
              <a:gd name="connsiteX12" fmla="*/ 9277333 w 12281699"/>
              <a:gd name="connsiteY12" fmla="*/ 5911624 h 6231137"/>
              <a:gd name="connsiteX13" fmla="*/ 10186235 w 12281699"/>
              <a:gd name="connsiteY13" fmla="*/ 5914499 h 6231137"/>
              <a:gd name="connsiteX14" fmla="*/ 11106174 w 12281699"/>
              <a:gd name="connsiteY14" fmla="*/ 5922366 h 6231137"/>
              <a:gd name="connsiteX15" fmla="*/ 12264257 w 12281699"/>
              <a:gd name="connsiteY15" fmla="*/ 5921320 h 6231137"/>
              <a:gd name="connsiteX16" fmla="*/ 12242403 w 12281699"/>
              <a:gd name="connsiteY16" fmla="*/ 2621674 h 6231137"/>
              <a:gd name="connsiteX17" fmla="*/ 12233051 w 12281699"/>
              <a:gd name="connsiteY17" fmla="*/ 176313 h 6231137"/>
              <a:gd name="connsiteX18" fmla="*/ 11729726 w 12281699"/>
              <a:gd name="connsiteY18" fmla="*/ 107614 h 6231137"/>
              <a:gd name="connsiteX19" fmla="*/ 10438260 w 12281699"/>
              <a:gd name="connsiteY19" fmla="*/ 101059 h 6231137"/>
              <a:gd name="connsiteX20" fmla="*/ 7778825 w 12281699"/>
              <a:gd name="connsiteY20" fmla="*/ 75910 h 6231137"/>
              <a:gd name="connsiteX21" fmla="*/ 2071691 w 12281699"/>
              <a:gd name="connsiteY21" fmla="*/ 0 h 6231137"/>
              <a:gd name="connsiteX0" fmla="*/ 2071691 w 12281973"/>
              <a:gd name="connsiteY0" fmla="*/ 17107 h 6248244"/>
              <a:gd name="connsiteX1" fmla="*/ 483610 w 12281973"/>
              <a:gd name="connsiteY1" fmla="*/ 27868 h 6248244"/>
              <a:gd name="connsiteX2" fmla="*/ 36453 w 12281973"/>
              <a:gd name="connsiteY2" fmla="*/ 43628 h 6248244"/>
              <a:gd name="connsiteX3" fmla="*/ 36452 w 12281973"/>
              <a:gd name="connsiteY3" fmla="*/ 861992 h 6248244"/>
              <a:gd name="connsiteX4" fmla="*/ 17296 w 12281973"/>
              <a:gd name="connsiteY4" fmla="*/ 1386810 h 6248244"/>
              <a:gd name="connsiteX5" fmla="*/ 6679 w 12281973"/>
              <a:gd name="connsiteY5" fmla="*/ 4612015 h 6248244"/>
              <a:gd name="connsiteX6" fmla="*/ 89932 w 12281973"/>
              <a:gd name="connsiteY6" fmla="*/ 5958664 h 6248244"/>
              <a:gd name="connsiteX7" fmla="*/ 2768884 w 12281973"/>
              <a:gd name="connsiteY7" fmla="*/ 5946805 h 6248244"/>
              <a:gd name="connsiteX8" fmla="*/ 4422579 w 12281973"/>
              <a:gd name="connsiteY8" fmla="*/ 5925422 h 6248244"/>
              <a:gd name="connsiteX9" fmla="*/ 5393880 w 12281973"/>
              <a:gd name="connsiteY9" fmla="*/ 5941285 h 6248244"/>
              <a:gd name="connsiteX10" fmla="*/ 5877638 w 12281973"/>
              <a:gd name="connsiteY10" fmla="*/ 6248244 h 6248244"/>
              <a:gd name="connsiteX11" fmla="*/ 6150141 w 12281973"/>
              <a:gd name="connsiteY11" fmla="*/ 5925516 h 6248244"/>
              <a:gd name="connsiteX12" fmla="*/ 9277333 w 12281973"/>
              <a:gd name="connsiteY12" fmla="*/ 5928731 h 6248244"/>
              <a:gd name="connsiteX13" fmla="*/ 10186235 w 12281973"/>
              <a:gd name="connsiteY13" fmla="*/ 5931606 h 6248244"/>
              <a:gd name="connsiteX14" fmla="*/ 11106174 w 12281973"/>
              <a:gd name="connsiteY14" fmla="*/ 5939473 h 6248244"/>
              <a:gd name="connsiteX15" fmla="*/ 12264257 w 12281973"/>
              <a:gd name="connsiteY15" fmla="*/ 5938427 h 6248244"/>
              <a:gd name="connsiteX16" fmla="*/ 12242403 w 12281973"/>
              <a:gd name="connsiteY16" fmla="*/ 2638781 h 6248244"/>
              <a:gd name="connsiteX17" fmla="*/ 12233051 w 12281973"/>
              <a:gd name="connsiteY17" fmla="*/ 193420 h 6248244"/>
              <a:gd name="connsiteX18" fmla="*/ 11824723 w 12281973"/>
              <a:gd name="connsiteY18" fmla="*/ 146142 h 6248244"/>
              <a:gd name="connsiteX19" fmla="*/ 10438260 w 12281973"/>
              <a:gd name="connsiteY19" fmla="*/ 118166 h 6248244"/>
              <a:gd name="connsiteX20" fmla="*/ 7778825 w 12281973"/>
              <a:gd name="connsiteY20" fmla="*/ 93017 h 6248244"/>
              <a:gd name="connsiteX21" fmla="*/ 2071691 w 12281973"/>
              <a:gd name="connsiteY21" fmla="*/ 17107 h 6248244"/>
              <a:gd name="connsiteX0" fmla="*/ 2071691 w 12281973"/>
              <a:gd name="connsiteY0" fmla="*/ 19214 h 6250351"/>
              <a:gd name="connsiteX1" fmla="*/ 483610 w 12281973"/>
              <a:gd name="connsiteY1" fmla="*/ 29975 h 6250351"/>
              <a:gd name="connsiteX2" fmla="*/ 36453 w 12281973"/>
              <a:gd name="connsiteY2" fmla="*/ 45735 h 6250351"/>
              <a:gd name="connsiteX3" fmla="*/ 36452 w 12281973"/>
              <a:gd name="connsiteY3" fmla="*/ 864099 h 6250351"/>
              <a:gd name="connsiteX4" fmla="*/ 17296 w 12281973"/>
              <a:gd name="connsiteY4" fmla="*/ 1388917 h 6250351"/>
              <a:gd name="connsiteX5" fmla="*/ 6679 w 12281973"/>
              <a:gd name="connsiteY5" fmla="*/ 4614122 h 6250351"/>
              <a:gd name="connsiteX6" fmla="*/ 89932 w 12281973"/>
              <a:gd name="connsiteY6" fmla="*/ 5960771 h 6250351"/>
              <a:gd name="connsiteX7" fmla="*/ 2768884 w 12281973"/>
              <a:gd name="connsiteY7" fmla="*/ 5948912 h 6250351"/>
              <a:gd name="connsiteX8" fmla="*/ 4422579 w 12281973"/>
              <a:gd name="connsiteY8" fmla="*/ 5927529 h 6250351"/>
              <a:gd name="connsiteX9" fmla="*/ 5393880 w 12281973"/>
              <a:gd name="connsiteY9" fmla="*/ 5943392 h 6250351"/>
              <a:gd name="connsiteX10" fmla="*/ 5877638 w 12281973"/>
              <a:gd name="connsiteY10" fmla="*/ 6250351 h 6250351"/>
              <a:gd name="connsiteX11" fmla="*/ 6150141 w 12281973"/>
              <a:gd name="connsiteY11" fmla="*/ 5927623 h 6250351"/>
              <a:gd name="connsiteX12" fmla="*/ 9277333 w 12281973"/>
              <a:gd name="connsiteY12" fmla="*/ 5930838 h 6250351"/>
              <a:gd name="connsiteX13" fmla="*/ 10186235 w 12281973"/>
              <a:gd name="connsiteY13" fmla="*/ 5933713 h 6250351"/>
              <a:gd name="connsiteX14" fmla="*/ 11106174 w 12281973"/>
              <a:gd name="connsiteY14" fmla="*/ 5941580 h 6250351"/>
              <a:gd name="connsiteX15" fmla="*/ 12264257 w 12281973"/>
              <a:gd name="connsiteY15" fmla="*/ 5940534 h 6250351"/>
              <a:gd name="connsiteX16" fmla="*/ 12242403 w 12281973"/>
              <a:gd name="connsiteY16" fmla="*/ 2640888 h 6250351"/>
              <a:gd name="connsiteX17" fmla="*/ 12233051 w 12281973"/>
              <a:gd name="connsiteY17" fmla="*/ 195527 h 6250351"/>
              <a:gd name="connsiteX18" fmla="*/ 11824723 w 12281973"/>
              <a:gd name="connsiteY18" fmla="*/ 148249 h 6250351"/>
              <a:gd name="connsiteX19" fmla="*/ 10295765 w 12281973"/>
              <a:gd name="connsiteY19" fmla="*/ 141693 h 6250351"/>
              <a:gd name="connsiteX20" fmla="*/ 7778825 w 12281973"/>
              <a:gd name="connsiteY20" fmla="*/ 95124 h 6250351"/>
              <a:gd name="connsiteX21" fmla="*/ 2071691 w 12281973"/>
              <a:gd name="connsiteY21" fmla="*/ 19214 h 6250351"/>
              <a:gd name="connsiteX0" fmla="*/ 2071691 w 12322325"/>
              <a:gd name="connsiteY0" fmla="*/ 0 h 6231137"/>
              <a:gd name="connsiteX1" fmla="*/ 483610 w 12322325"/>
              <a:gd name="connsiteY1" fmla="*/ 10761 h 6231137"/>
              <a:gd name="connsiteX2" fmla="*/ 36453 w 12322325"/>
              <a:gd name="connsiteY2" fmla="*/ 26521 h 6231137"/>
              <a:gd name="connsiteX3" fmla="*/ 36452 w 12322325"/>
              <a:gd name="connsiteY3" fmla="*/ 844885 h 6231137"/>
              <a:gd name="connsiteX4" fmla="*/ 17296 w 12322325"/>
              <a:gd name="connsiteY4" fmla="*/ 1369703 h 6231137"/>
              <a:gd name="connsiteX5" fmla="*/ 6679 w 12322325"/>
              <a:gd name="connsiteY5" fmla="*/ 4594908 h 6231137"/>
              <a:gd name="connsiteX6" fmla="*/ 89932 w 12322325"/>
              <a:gd name="connsiteY6" fmla="*/ 5941557 h 6231137"/>
              <a:gd name="connsiteX7" fmla="*/ 2768884 w 12322325"/>
              <a:gd name="connsiteY7" fmla="*/ 5929698 h 6231137"/>
              <a:gd name="connsiteX8" fmla="*/ 4422579 w 12322325"/>
              <a:gd name="connsiteY8" fmla="*/ 5908315 h 6231137"/>
              <a:gd name="connsiteX9" fmla="*/ 5393880 w 12322325"/>
              <a:gd name="connsiteY9" fmla="*/ 5924178 h 6231137"/>
              <a:gd name="connsiteX10" fmla="*/ 5877638 w 12322325"/>
              <a:gd name="connsiteY10" fmla="*/ 6231137 h 6231137"/>
              <a:gd name="connsiteX11" fmla="*/ 6150141 w 12322325"/>
              <a:gd name="connsiteY11" fmla="*/ 5908409 h 6231137"/>
              <a:gd name="connsiteX12" fmla="*/ 9277333 w 12322325"/>
              <a:gd name="connsiteY12" fmla="*/ 5911624 h 6231137"/>
              <a:gd name="connsiteX13" fmla="*/ 10186235 w 12322325"/>
              <a:gd name="connsiteY13" fmla="*/ 5914499 h 6231137"/>
              <a:gd name="connsiteX14" fmla="*/ 11106174 w 12322325"/>
              <a:gd name="connsiteY14" fmla="*/ 5922366 h 6231137"/>
              <a:gd name="connsiteX15" fmla="*/ 12264257 w 12322325"/>
              <a:gd name="connsiteY15" fmla="*/ 5921320 h 6231137"/>
              <a:gd name="connsiteX16" fmla="*/ 12242403 w 12322325"/>
              <a:gd name="connsiteY16" fmla="*/ 2621674 h 6231137"/>
              <a:gd name="connsiteX17" fmla="*/ 12233051 w 12322325"/>
              <a:gd name="connsiteY17" fmla="*/ 176313 h 6231137"/>
              <a:gd name="connsiteX18" fmla="*/ 11824723 w 12322325"/>
              <a:gd name="connsiteY18" fmla="*/ 129035 h 6231137"/>
              <a:gd name="connsiteX19" fmla="*/ 10295765 w 12322325"/>
              <a:gd name="connsiteY19" fmla="*/ 122479 h 6231137"/>
              <a:gd name="connsiteX20" fmla="*/ 7778825 w 12322325"/>
              <a:gd name="connsiteY20" fmla="*/ 75910 h 6231137"/>
              <a:gd name="connsiteX21" fmla="*/ 2071691 w 12322325"/>
              <a:gd name="connsiteY21" fmla="*/ 0 h 6231137"/>
              <a:gd name="connsiteX0" fmla="*/ 2071691 w 12275492"/>
              <a:gd name="connsiteY0" fmla="*/ 0 h 6231137"/>
              <a:gd name="connsiteX1" fmla="*/ 483610 w 12275492"/>
              <a:gd name="connsiteY1" fmla="*/ 10761 h 6231137"/>
              <a:gd name="connsiteX2" fmla="*/ 36453 w 12275492"/>
              <a:gd name="connsiteY2" fmla="*/ 26521 h 6231137"/>
              <a:gd name="connsiteX3" fmla="*/ 36452 w 12275492"/>
              <a:gd name="connsiteY3" fmla="*/ 844885 h 6231137"/>
              <a:gd name="connsiteX4" fmla="*/ 17296 w 12275492"/>
              <a:gd name="connsiteY4" fmla="*/ 1369703 h 6231137"/>
              <a:gd name="connsiteX5" fmla="*/ 6679 w 12275492"/>
              <a:gd name="connsiteY5" fmla="*/ 4594908 h 6231137"/>
              <a:gd name="connsiteX6" fmla="*/ 89932 w 12275492"/>
              <a:gd name="connsiteY6" fmla="*/ 5941557 h 6231137"/>
              <a:gd name="connsiteX7" fmla="*/ 2768884 w 12275492"/>
              <a:gd name="connsiteY7" fmla="*/ 5929698 h 6231137"/>
              <a:gd name="connsiteX8" fmla="*/ 4422579 w 12275492"/>
              <a:gd name="connsiteY8" fmla="*/ 5908315 h 6231137"/>
              <a:gd name="connsiteX9" fmla="*/ 5393880 w 12275492"/>
              <a:gd name="connsiteY9" fmla="*/ 5924178 h 6231137"/>
              <a:gd name="connsiteX10" fmla="*/ 5877638 w 12275492"/>
              <a:gd name="connsiteY10" fmla="*/ 6231137 h 6231137"/>
              <a:gd name="connsiteX11" fmla="*/ 6150141 w 12275492"/>
              <a:gd name="connsiteY11" fmla="*/ 5908409 h 6231137"/>
              <a:gd name="connsiteX12" fmla="*/ 9277333 w 12275492"/>
              <a:gd name="connsiteY12" fmla="*/ 5911624 h 6231137"/>
              <a:gd name="connsiteX13" fmla="*/ 10186235 w 12275492"/>
              <a:gd name="connsiteY13" fmla="*/ 5914499 h 6231137"/>
              <a:gd name="connsiteX14" fmla="*/ 11106174 w 12275492"/>
              <a:gd name="connsiteY14" fmla="*/ 5922366 h 6231137"/>
              <a:gd name="connsiteX15" fmla="*/ 12264257 w 12275492"/>
              <a:gd name="connsiteY15" fmla="*/ 5921320 h 6231137"/>
              <a:gd name="connsiteX16" fmla="*/ 12242403 w 12275492"/>
              <a:gd name="connsiteY16" fmla="*/ 2621674 h 6231137"/>
              <a:gd name="connsiteX17" fmla="*/ 12233051 w 12275492"/>
              <a:gd name="connsiteY17" fmla="*/ 176313 h 6231137"/>
              <a:gd name="connsiteX18" fmla="*/ 11824723 w 12275492"/>
              <a:gd name="connsiteY18" fmla="*/ 129035 h 6231137"/>
              <a:gd name="connsiteX19" fmla="*/ 10295765 w 12275492"/>
              <a:gd name="connsiteY19" fmla="*/ 122479 h 6231137"/>
              <a:gd name="connsiteX20" fmla="*/ 7778825 w 12275492"/>
              <a:gd name="connsiteY20" fmla="*/ 75910 h 6231137"/>
              <a:gd name="connsiteX21" fmla="*/ 2071691 w 12275492"/>
              <a:gd name="connsiteY21" fmla="*/ 0 h 6231137"/>
              <a:gd name="connsiteX0" fmla="*/ 2071691 w 12313887"/>
              <a:gd name="connsiteY0" fmla="*/ 20004 h 6251141"/>
              <a:gd name="connsiteX1" fmla="*/ 483610 w 12313887"/>
              <a:gd name="connsiteY1" fmla="*/ 30765 h 6251141"/>
              <a:gd name="connsiteX2" fmla="*/ 36453 w 12313887"/>
              <a:gd name="connsiteY2" fmla="*/ 46525 h 6251141"/>
              <a:gd name="connsiteX3" fmla="*/ 36452 w 12313887"/>
              <a:gd name="connsiteY3" fmla="*/ 864889 h 6251141"/>
              <a:gd name="connsiteX4" fmla="*/ 17296 w 12313887"/>
              <a:gd name="connsiteY4" fmla="*/ 1389707 h 6251141"/>
              <a:gd name="connsiteX5" fmla="*/ 6679 w 12313887"/>
              <a:gd name="connsiteY5" fmla="*/ 4614912 h 6251141"/>
              <a:gd name="connsiteX6" fmla="*/ 89932 w 12313887"/>
              <a:gd name="connsiteY6" fmla="*/ 5961561 h 6251141"/>
              <a:gd name="connsiteX7" fmla="*/ 2768884 w 12313887"/>
              <a:gd name="connsiteY7" fmla="*/ 5949702 h 6251141"/>
              <a:gd name="connsiteX8" fmla="*/ 4422579 w 12313887"/>
              <a:gd name="connsiteY8" fmla="*/ 5928319 h 6251141"/>
              <a:gd name="connsiteX9" fmla="*/ 5393880 w 12313887"/>
              <a:gd name="connsiteY9" fmla="*/ 5944182 h 6251141"/>
              <a:gd name="connsiteX10" fmla="*/ 5877638 w 12313887"/>
              <a:gd name="connsiteY10" fmla="*/ 6251141 h 6251141"/>
              <a:gd name="connsiteX11" fmla="*/ 6150141 w 12313887"/>
              <a:gd name="connsiteY11" fmla="*/ 5928413 h 6251141"/>
              <a:gd name="connsiteX12" fmla="*/ 9277333 w 12313887"/>
              <a:gd name="connsiteY12" fmla="*/ 5931628 h 6251141"/>
              <a:gd name="connsiteX13" fmla="*/ 10186235 w 12313887"/>
              <a:gd name="connsiteY13" fmla="*/ 5934503 h 6251141"/>
              <a:gd name="connsiteX14" fmla="*/ 11106174 w 12313887"/>
              <a:gd name="connsiteY14" fmla="*/ 5942370 h 6251141"/>
              <a:gd name="connsiteX15" fmla="*/ 12264257 w 12313887"/>
              <a:gd name="connsiteY15" fmla="*/ 5941324 h 6251141"/>
              <a:gd name="connsiteX16" fmla="*/ 12289901 w 12313887"/>
              <a:gd name="connsiteY16" fmla="*/ 2652389 h 6251141"/>
              <a:gd name="connsiteX17" fmla="*/ 12233051 w 12313887"/>
              <a:gd name="connsiteY17" fmla="*/ 196317 h 6251141"/>
              <a:gd name="connsiteX18" fmla="*/ 11824723 w 12313887"/>
              <a:gd name="connsiteY18" fmla="*/ 149039 h 6251141"/>
              <a:gd name="connsiteX19" fmla="*/ 10295765 w 12313887"/>
              <a:gd name="connsiteY19" fmla="*/ 142483 h 6251141"/>
              <a:gd name="connsiteX20" fmla="*/ 7778825 w 12313887"/>
              <a:gd name="connsiteY20" fmla="*/ 95914 h 6251141"/>
              <a:gd name="connsiteX21" fmla="*/ 2071691 w 12313887"/>
              <a:gd name="connsiteY21" fmla="*/ 20004 h 6251141"/>
              <a:gd name="connsiteX0" fmla="*/ 2071691 w 12332516"/>
              <a:gd name="connsiteY0" fmla="*/ 20004 h 6251141"/>
              <a:gd name="connsiteX1" fmla="*/ 483610 w 12332516"/>
              <a:gd name="connsiteY1" fmla="*/ 30765 h 6251141"/>
              <a:gd name="connsiteX2" fmla="*/ 36453 w 12332516"/>
              <a:gd name="connsiteY2" fmla="*/ 46525 h 6251141"/>
              <a:gd name="connsiteX3" fmla="*/ 36452 w 12332516"/>
              <a:gd name="connsiteY3" fmla="*/ 864889 h 6251141"/>
              <a:gd name="connsiteX4" fmla="*/ 17296 w 12332516"/>
              <a:gd name="connsiteY4" fmla="*/ 1389707 h 6251141"/>
              <a:gd name="connsiteX5" fmla="*/ 6679 w 12332516"/>
              <a:gd name="connsiteY5" fmla="*/ 4614912 h 6251141"/>
              <a:gd name="connsiteX6" fmla="*/ 89932 w 12332516"/>
              <a:gd name="connsiteY6" fmla="*/ 5961561 h 6251141"/>
              <a:gd name="connsiteX7" fmla="*/ 2768884 w 12332516"/>
              <a:gd name="connsiteY7" fmla="*/ 5949702 h 6251141"/>
              <a:gd name="connsiteX8" fmla="*/ 4422579 w 12332516"/>
              <a:gd name="connsiteY8" fmla="*/ 5928319 h 6251141"/>
              <a:gd name="connsiteX9" fmla="*/ 5393880 w 12332516"/>
              <a:gd name="connsiteY9" fmla="*/ 5944182 h 6251141"/>
              <a:gd name="connsiteX10" fmla="*/ 5877638 w 12332516"/>
              <a:gd name="connsiteY10" fmla="*/ 6251141 h 6251141"/>
              <a:gd name="connsiteX11" fmla="*/ 6150141 w 12332516"/>
              <a:gd name="connsiteY11" fmla="*/ 5928413 h 6251141"/>
              <a:gd name="connsiteX12" fmla="*/ 9277333 w 12332516"/>
              <a:gd name="connsiteY12" fmla="*/ 5931628 h 6251141"/>
              <a:gd name="connsiteX13" fmla="*/ 10186235 w 12332516"/>
              <a:gd name="connsiteY13" fmla="*/ 5934503 h 6251141"/>
              <a:gd name="connsiteX14" fmla="*/ 11106174 w 12332516"/>
              <a:gd name="connsiteY14" fmla="*/ 5942370 h 6251141"/>
              <a:gd name="connsiteX15" fmla="*/ 12264257 w 12332516"/>
              <a:gd name="connsiteY15" fmla="*/ 5941324 h 6251141"/>
              <a:gd name="connsiteX16" fmla="*/ 12289901 w 12332516"/>
              <a:gd name="connsiteY16" fmla="*/ 2652389 h 6251141"/>
              <a:gd name="connsiteX17" fmla="*/ 12280552 w 12332516"/>
              <a:gd name="connsiteY17" fmla="*/ 196317 h 6251141"/>
              <a:gd name="connsiteX18" fmla="*/ 11824723 w 12332516"/>
              <a:gd name="connsiteY18" fmla="*/ 149039 h 6251141"/>
              <a:gd name="connsiteX19" fmla="*/ 10295765 w 12332516"/>
              <a:gd name="connsiteY19" fmla="*/ 142483 h 6251141"/>
              <a:gd name="connsiteX20" fmla="*/ 7778825 w 12332516"/>
              <a:gd name="connsiteY20" fmla="*/ 95914 h 6251141"/>
              <a:gd name="connsiteX21" fmla="*/ 2071691 w 12332516"/>
              <a:gd name="connsiteY21" fmla="*/ 20004 h 6251141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2652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578608 w 12322347"/>
              <a:gd name="connsiteY1" fmla="*/ 42448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261685 w 12322347"/>
              <a:gd name="connsiteY0" fmla="*/ 10365 h 6188689"/>
              <a:gd name="connsiteX1" fmla="*/ 578608 w 12322347"/>
              <a:gd name="connsiteY1" fmla="*/ 0 h 6188689"/>
              <a:gd name="connsiteX2" fmla="*/ 36453 w 12322347"/>
              <a:gd name="connsiteY2" fmla="*/ 26323 h 6188689"/>
              <a:gd name="connsiteX3" fmla="*/ 36452 w 12322347"/>
              <a:gd name="connsiteY3" fmla="*/ 802437 h 6188689"/>
              <a:gd name="connsiteX4" fmla="*/ 17296 w 12322347"/>
              <a:gd name="connsiteY4" fmla="*/ 1327255 h 6188689"/>
              <a:gd name="connsiteX5" fmla="*/ 6679 w 12322347"/>
              <a:gd name="connsiteY5" fmla="*/ 4552460 h 6188689"/>
              <a:gd name="connsiteX6" fmla="*/ 89932 w 12322347"/>
              <a:gd name="connsiteY6" fmla="*/ 5899109 h 6188689"/>
              <a:gd name="connsiteX7" fmla="*/ 2768884 w 12322347"/>
              <a:gd name="connsiteY7" fmla="*/ 5887250 h 6188689"/>
              <a:gd name="connsiteX8" fmla="*/ 4422579 w 12322347"/>
              <a:gd name="connsiteY8" fmla="*/ 5865867 h 6188689"/>
              <a:gd name="connsiteX9" fmla="*/ 5393880 w 12322347"/>
              <a:gd name="connsiteY9" fmla="*/ 5881730 h 6188689"/>
              <a:gd name="connsiteX10" fmla="*/ 5877638 w 12322347"/>
              <a:gd name="connsiteY10" fmla="*/ 6188689 h 6188689"/>
              <a:gd name="connsiteX11" fmla="*/ 6150141 w 12322347"/>
              <a:gd name="connsiteY11" fmla="*/ 5865961 h 6188689"/>
              <a:gd name="connsiteX12" fmla="*/ 9277333 w 12322347"/>
              <a:gd name="connsiteY12" fmla="*/ 5869176 h 6188689"/>
              <a:gd name="connsiteX13" fmla="*/ 10186235 w 12322347"/>
              <a:gd name="connsiteY13" fmla="*/ 5872051 h 6188689"/>
              <a:gd name="connsiteX14" fmla="*/ 11106174 w 12322347"/>
              <a:gd name="connsiteY14" fmla="*/ 5879918 h 6188689"/>
              <a:gd name="connsiteX15" fmla="*/ 12264257 w 12322347"/>
              <a:gd name="connsiteY15" fmla="*/ 5878872 h 6188689"/>
              <a:gd name="connsiteX16" fmla="*/ 12289901 w 12322347"/>
              <a:gd name="connsiteY16" fmla="*/ 2589937 h 6188689"/>
              <a:gd name="connsiteX17" fmla="*/ 12280552 w 12322347"/>
              <a:gd name="connsiteY17" fmla="*/ 133865 h 6188689"/>
              <a:gd name="connsiteX18" fmla="*/ 11824723 w 12322347"/>
              <a:gd name="connsiteY18" fmla="*/ 86587 h 6188689"/>
              <a:gd name="connsiteX19" fmla="*/ 10295765 w 12322347"/>
              <a:gd name="connsiteY19" fmla="*/ 80031 h 6188689"/>
              <a:gd name="connsiteX20" fmla="*/ 7778825 w 12322347"/>
              <a:gd name="connsiteY20" fmla="*/ 33462 h 6188689"/>
              <a:gd name="connsiteX21" fmla="*/ 2261685 w 12322347"/>
              <a:gd name="connsiteY21" fmla="*/ 10365 h 6188689"/>
              <a:gd name="connsiteX0" fmla="*/ 2261685 w 12322347"/>
              <a:gd name="connsiteY0" fmla="*/ 0 h 6178324"/>
              <a:gd name="connsiteX1" fmla="*/ 816102 w 12322347"/>
              <a:gd name="connsiteY1" fmla="*/ 10760 h 6178324"/>
              <a:gd name="connsiteX2" fmla="*/ 36453 w 12322347"/>
              <a:gd name="connsiteY2" fmla="*/ 15958 h 6178324"/>
              <a:gd name="connsiteX3" fmla="*/ 36452 w 12322347"/>
              <a:gd name="connsiteY3" fmla="*/ 792072 h 6178324"/>
              <a:gd name="connsiteX4" fmla="*/ 17296 w 12322347"/>
              <a:gd name="connsiteY4" fmla="*/ 1316890 h 6178324"/>
              <a:gd name="connsiteX5" fmla="*/ 6679 w 12322347"/>
              <a:gd name="connsiteY5" fmla="*/ 4542095 h 6178324"/>
              <a:gd name="connsiteX6" fmla="*/ 89932 w 12322347"/>
              <a:gd name="connsiteY6" fmla="*/ 5888744 h 6178324"/>
              <a:gd name="connsiteX7" fmla="*/ 2768884 w 12322347"/>
              <a:gd name="connsiteY7" fmla="*/ 5876885 h 6178324"/>
              <a:gd name="connsiteX8" fmla="*/ 4422579 w 12322347"/>
              <a:gd name="connsiteY8" fmla="*/ 5855502 h 6178324"/>
              <a:gd name="connsiteX9" fmla="*/ 5393880 w 12322347"/>
              <a:gd name="connsiteY9" fmla="*/ 5871365 h 6178324"/>
              <a:gd name="connsiteX10" fmla="*/ 5877638 w 12322347"/>
              <a:gd name="connsiteY10" fmla="*/ 6178324 h 6178324"/>
              <a:gd name="connsiteX11" fmla="*/ 6150141 w 12322347"/>
              <a:gd name="connsiteY11" fmla="*/ 5855596 h 6178324"/>
              <a:gd name="connsiteX12" fmla="*/ 9277333 w 12322347"/>
              <a:gd name="connsiteY12" fmla="*/ 5858811 h 6178324"/>
              <a:gd name="connsiteX13" fmla="*/ 10186235 w 12322347"/>
              <a:gd name="connsiteY13" fmla="*/ 5861686 h 6178324"/>
              <a:gd name="connsiteX14" fmla="*/ 11106174 w 12322347"/>
              <a:gd name="connsiteY14" fmla="*/ 5869553 h 6178324"/>
              <a:gd name="connsiteX15" fmla="*/ 12264257 w 12322347"/>
              <a:gd name="connsiteY15" fmla="*/ 5868507 h 6178324"/>
              <a:gd name="connsiteX16" fmla="*/ 12289901 w 12322347"/>
              <a:gd name="connsiteY16" fmla="*/ 2579572 h 6178324"/>
              <a:gd name="connsiteX17" fmla="*/ 12280552 w 12322347"/>
              <a:gd name="connsiteY17" fmla="*/ 123500 h 6178324"/>
              <a:gd name="connsiteX18" fmla="*/ 11824723 w 12322347"/>
              <a:gd name="connsiteY18" fmla="*/ 76222 h 6178324"/>
              <a:gd name="connsiteX19" fmla="*/ 10295765 w 12322347"/>
              <a:gd name="connsiteY19" fmla="*/ 69666 h 6178324"/>
              <a:gd name="connsiteX20" fmla="*/ 7778825 w 12322347"/>
              <a:gd name="connsiteY20" fmla="*/ 23097 h 6178324"/>
              <a:gd name="connsiteX21" fmla="*/ 2261685 w 12322347"/>
              <a:gd name="connsiteY21" fmla="*/ 0 h 617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22347" h="6178324">
                <a:moveTo>
                  <a:pt x="2261685" y="0"/>
                </a:moveTo>
                <a:lnTo>
                  <a:pt x="816102" y="10760"/>
                </a:lnTo>
                <a:lnTo>
                  <a:pt x="36453" y="15958"/>
                </a:lnTo>
                <a:cubicBezTo>
                  <a:pt x="36453" y="288746"/>
                  <a:pt x="36452" y="519284"/>
                  <a:pt x="36452" y="792072"/>
                </a:cubicBezTo>
                <a:cubicBezTo>
                  <a:pt x="37984" y="902748"/>
                  <a:pt x="15764" y="1206214"/>
                  <a:pt x="17296" y="1316890"/>
                </a:cubicBezTo>
                <a:cubicBezTo>
                  <a:pt x="32125" y="1752674"/>
                  <a:pt x="-17301" y="3705146"/>
                  <a:pt x="6679" y="4542095"/>
                </a:cubicBezTo>
                <a:cubicBezTo>
                  <a:pt x="46570" y="5225386"/>
                  <a:pt x="-51265" y="5916324"/>
                  <a:pt x="89932" y="5888744"/>
                </a:cubicBezTo>
                <a:cubicBezTo>
                  <a:pt x="879263" y="5903089"/>
                  <a:pt x="1955065" y="5877266"/>
                  <a:pt x="2768884" y="5876885"/>
                </a:cubicBezTo>
                <a:lnTo>
                  <a:pt x="4422579" y="5855502"/>
                </a:lnTo>
                <a:lnTo>
                  <a:pt x="5393880" y="5871365"/>
                </a:lnTo>
                <a:cubicBezTo>
                  <a:pt x="5664089" y="6007274"/>
                  <a:pt x="5704024" y="6065354"/>
                  <a:pt x="5877638" y="6178324"/>
                </a:cubicBezTo>
                <a:cubicBezTo>
                  <a:pt x="5954187" y="6102215"/>
                  <a:pt x="6049125" y="5996227"/>
                  <a:pt x="6150141" y="5855596"/>
                </a:cubicBezTo>
                <a:cubicBezTo>
                  <a:pt x="6237130" y="5852856"/>
                  <a:pt x="8916121" y="5865726"/>
                  <a:pt x="9277333" y="5858811"/>
                </a:cubicBezTo>
                <a:lnTo>
                  <a:pt x="10186235" y="5861686"/>
                </a:lnTo>
                <a:lnTo>
                  <a:pt x="11106174" y="5869553"/>
                </a:lnTo>
                <a:cubicBezTo>
                  <a:pt x="11463837" y="5859889"/>
                  <a:pt x="12237326" y="5912260"/>
                  <a:pt x="12264257" y="5868507"/>
                </a:cubicBezTo>
                <a:cubicBezTo>
                  <a:pt x="12302700" y="5662987"/>
                  <a:pt x="12276557" y="4364873"/>
                  <a:pt x="12289901" y="2579572"/>
                </a:cubicBezTo>
                <a:cubicBezTo>
                  <a:pt x="12338262" y="1498304"/>
                  <a:pt x="12330432" y="544926"/>
                  <a:pt x="12280552" y="123500"/>
                </a:cubicBezTo>
                <a:cubicBezTo>
                  <a:pt x="12274271" y="70433"/>
                  <a:pt x="12155521" y="85194"/>
                  <a:pt x="11824723" y="76222"/>
                </a:cubicBezTo>
                <a:cubicBezTo>
                  <a:pt x="11493925" y="67250"/>
                  <a:pt x="10495817" y="85585"/>
                  <a:pt x="10295765" y="69666"/>
                </a:cubicBezTo>
                <a:lnTo>
                  <a:pt x="7778825" y="23097"/>
                </a:lnTo>
                <a:lnTo>
                  <a:pt x="2261685" y="0"/>
                </a:ln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38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D6A03ED-7B7A-4C88-8FFC-A4D862447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687EFC-8E48-2D23-19AF-223384E52202}"/>
              </a:ext>
            </a:extLst>
          </p:cNvPr>
          <p:cNvSpPr txBox="1"/>
          <p:nvPr/>
        </p:nvSpPr>
        <p:spPr>
          <a:xfrm>
            <a:off x="7670015" y="747906"/>
            <a:ext cx="3811205" cy="2058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kumimoji="1" lang="en-US" altLang="en-US" sz="4800" b="1" kern="1200" spc="100" baseline="0" dirty="0" err="1">
                <a:solidFill>
                  <a:schemeClr val="tx1"/>
                </a:solidFill>
                <a:latin typeface="NanumMyeongjo" pitchFamily="2" charset="-127"/>
                <a:ea typeface="NanumMyeongjo" pitchFamily="2" charset="-127"/>
                <a:cs typeface="+mj-cs"/>
              </a:rPr>
              <a:t>데이터</a:t>
            </a:r>
            <a:r>
              <a:rPr kumimoji="1" lang="en-US" altLang="ko-KR" sz="4800" b="1" kern="1200" spc="100" baseline="0" dirty="0">
                <a:solidFill>
                  <a:schemeClr val="tx1"/>
                </a:solidFill>
                <a:latin typeface="NanumMyeongjo" pitchFamily="2" charset="-127"/>
                <a:ea typeface="NanumMyeongjo" pitchFamily="2" charset="-127"/>
                <a:cs typeface="+mj-cs"/>
              </a:rPr>
              <a:t> </a:t>
            </a:r>
            <a:r>
              <a:rPr kumimoji="1" lang="ko-KR" altLang="en-US" sz="4800" b="1" kern="1200" spc="100" baseline="0" dirty="0">
                <a:solidFill>
                  <a:schemeClr val="tx1"/>
                </a:solidFill>
                <a:latin typeface="NanumMyeongjo" pitchFamily="2" charset="-127"/>
                <a:ea typeface="NanumMyeongjo" pitchFamily="2" charset="-127"/>
                <a:cs typeface="+mj-cs"/>
              </a:rPr>
              <a:t>정제</a:t>
            </a:r>
            <a:endParaRPr kumimoji="1" lang="en-US" altLang="en-US" sz="4800" b="1" kern="1200" spc="100" baseline="0" dirty="0">
              <a:solidFill>
                <a:schemeClr val="tx1"/>
              </a:solidFill>
              <a:latin typeface="NanumMyeongjo" pitchFamily="2" charset="-127"/>
              <a:ea typeface="NanumMyeongjo" pitchFamily="2" charset="-127"/>
              <a:cs typeface="+mj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3975754-B125-4FFC-9140-F88A16E3D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79013" y="303198"/>
            <a:ext cx="6631387" cy="5959786"/>
          </a:xfrm>
          <a:custGeom>
            <a:avLst/>
            <a:gdLst>
              <a:gd name="connsiteX0" fmla="*/ 7142118 w 7680682"/>
              <a:gd name="connsiteY0" fmla="*/ 6405352 h 6405386"/>
              <a:gd name="connsiteX1" fmla="*/ 6552830 w 7680682"/>
              <a:gd name="connsiteY1" fmla="*/ 6396252 h 6405386"/>
              <a:gd name="connsiteX2" fmla="*/ 987782 w 7680682"/>
              <a:gd name="connsiteY2" fmla="*/ 6365722 h 6405386"/>
              <a:gd name="connsiteX3" fmla="*/ 0 w 7680682"/>
              <a:gd name="connsiteY3" fmla="*/ 6336938 h 6405386"/>
              <a:gd name="connsiteX4" fmla="*/ 0 w 7680682"/>
              <a:gd name="connsiteY4" fmla="*/ 32372 h 6405386"/>
              <a:gd name="connsiteX5" fmla="*/ 157934 w 7680682"/>
              <a:gd name="connsiteY5" fmla="*/ 32797 h 6405386"/>
              <a:gd name="connsiteX6" fmla="*/ 6431319 w 7680682"/>
              <a:gd name="connsiteY6" fmla="*/ 0 h 6405386"/>
              <a:gd name="connsiteX7" fmla="*/ 7631470 w 7680682"/>
              <a:gd name="connsiteY7" fmla="*/ 30531 h 6405386"/>
              <a:gd name="connsiteX8" fmla="*/ 7560032 w 7680682"/>
              <a:gd name="connsiteY8" fmla="*/ 6274128 h 6405386"/>
              <a:gd name="connsiteX9" fmla="*/ 7394324 w 7680682"/>
              <a:gd name="connsiteY9" fmla="*/ 6402154 h 6405386"/>
              <a:gd name="connsiteX10" fmla="*/ 7142118 w 7680682"/>
              <a:gd name="connsiteY10" fmla="*/ 6405352 h 6405386"/>
              <a:gd name="connsiteX0" fmla="*/ 7142118 w 7631470"/>
              <a:gd name="connsiteY0" fmla="*/ 6405352 h 6405386"/>
              <a:gd name="connsiteX1" fmla="*/ 6552830 w 7631470"/>
              <a:gd name="connsiteY1" fmla="*/ 6396252 h 6405386"/>
              <a:gd name="connsiteX2" fmla="*/ 987782 w 7631470"/>
              <a:gd name="connsiteY2" fmla="*/ 6365722 h 6405386"/>
              <a:gd name="connsiteX3" fmla="*/ 0 w 7631470"/>
              <a:gd name="connsiteY3" fmla="*/ 6336938 h 6405386"/>
              <a:gd name="connsiteX4" fmla="*/ 0 w 7631470"/>
              <a:gd name="connsiteY4" fmla="*/ 32372 h 6405386"/>
              <a:gd name="connsiteX5" fmla="*/ 157934 w 7631470"/>
              <a:gd name="connsiteY5" fmla="*/ 32797 h 6405386"/>
              <a:gd name="connsiteX6" fmla="*/ 6431319 w 7631470"/>
              <a:gd name="connsiteY6" fmla="*/ 0 h 6405386"/>
              <a:gd name="connsiteX7" fmla="*/ 7631470 w 7631470"/>
              <a:gd name="connsiteY7" fmla="*/ 30531 h 6405386"/>
              <a:gd name="connsiteX8" fmla="*/ 7560032 w 7631470"/>
              <a:gd name="connsiteY8" fmla="*/ 6274128 h 6405386"/>
              <a:gd name="connsiteX9" fmla="*/ 7394324 w 7631470"/>
              <a:gd name="connsiteY9" fmla="*/ 6402154 h 6405386"/>
              <a:gd name="connsiteX10" fmla="*/ 7142118 w 7631470"/>
              <a:gd name="connsiteY10" fmla="*/ 6405352 h 6405386"/>
              <a:gd name="connsiteX0" fmla="*/ 7154766 w 7644118"/>
              <a:gd name="connsiteY0" fmla="*/ 6405352 h 6405386"/>
              <a:gd name="connsiteX1" fmla="*/ 6565478 w 7644118"/>
              <a:gd name="connsiteY1" fmla="*/ 6396252 h 6405386"/>
              <a:gd name="connsiteX2" fmla="*/ 1000430 w 7644118"/>
              <a:gd name="connsiteY2" fmla="*/ 6365722 h 6405386"/>
              <a:gd name="connsiteX3" fmla="*/ 0 w 7644118"/>
              <a:gd name="connsiteY3" fmla="*/ 6324387 h 6405386"/>
              <a:gd name="connsiteX4" fmla="*/ 12648 w 7644118"/>
              <a:gd name="connsiteY4" fmla="*/ 32372 h 6405386"/>
              <a:gd name="connsiteX5" fmla="*/ 170582 w 7644118"/>
              <a:gd name="connsiteY5" fmla="*/ 32797 h 6405386"/>
              <a:gd name="connsiteX6" fmla="*/ 6443967 w 7644118"/>
              <a:gd name="connsiteY6" fmla="*/ 0 h 6405386"/>
              <a:gd name="connsiteX7" fmla="*/ 7644118 w 7644118"/>
              <a:gd name="connsiteY7" fmla="*/ 30531 h 6405386"/>
              <a:gd name="connsiteX8" fmla="*/ 7572680 w 7644118"/>
              <a:gd name="connsiteY8" fmla="*/ 6274128 h 6405386"/>
              <a:gd name="connsiteX9" fmla="*/ 7406972 w 7644118"/>
              <a:gd name="connsiteY9" fmla="*/ 6402154 h 6405386"/>
              <a:gd name="connsiteX10" fmla="*/ 7154766 w 7644118"/>
              <a:gd name="connsiteY10" fmla="*/ 6405352 h 6405386"/>
              <a:gd name="connsiteX0" fmla="*/ 7167747 w 7657099"/>
              <a:gd name="connsiteY0" fmla="*/ 6405352 h 6405386"/>
              <a:gd name="connsiteX1" fmla="*/ 6578459 w 7657099"/>
              <a:gd name="connsiteY1" fmla="*/ 6396252 h 6405386"/>
              <a:gd name="connsiteX2" fmla="*/ 1013411 w 7657099"/>
              <a:gd name="connsiteY2" fmla="*/ 6365722 h 6405386"/>
              <a:gd name="connsiteX3" fmla="*/ 12981 w 7657099"/>
              <a:gd name="connsiteY3" fmla="*/ 6324387 h 6405386"/>
              <a:gd name="connsiteX4" fmla="*/ 25629 w 7657099"/>
              <a:gd name="connsiteY4" fmla="*/ 32372 h 6405386"/>
              <a:gd name="connsiteX5" fmla="*/ 183563 w 7657099"/>
              <a:gd name="connsiteY5" fmla="*/ 32797 h 6405386"/>
              <a:gd name="connsiteX6" fmla="*/ 6456948 w 7657099"/>
              <a:gd name="connsiteY6" fmla="*/ 0 h 6405386"/>
              <a:gd name="connsiteX7" fmla="*/ 7657099 w 7657099"/>
              <a:gd name="connsiteY7" fmla="*/ 30531 h 6405386"/>
              <a:gd name="connsiteX8" fmla="*/ 7585661 w 7657099"/>
              <a:gd name="connsiteY8" fmla="*/ 6274128 h 6405386"/>
              <a:gd name="connsiteX9" fmla="*/ 7419953 w 7657099"/>
              <a:gd name="connsiteY9" fmla="*/ 6402154 h 6405386"/>
              <a:gd name="connsiteX10" fmla="*/ 7167747 w 7657099"/>
              <a:gd name="connsiteY10" fmla="*/ 6405352 h 6405386"/>
              <a:gd name="connsiteX0" fmla="*/ 7236700 w 7726052"/>
              <a:gd name="connsiteY0" fmla="*/ 6405352 h 6405386"/>
              <a:gd name="connsiteX1" fmla="*/ 6647412 w 7726052"/>
              <a:gd name="connsiteY1" fmla="*/ 6396252 h 6405386"/>
              <a:gd name="connsiteX2" fmla="*/ 1082364 w 7726052"/>
              <a:gd name="connsiteY2" fmla="*/ 6365722 h 6405386"/>
              <a:gd name="connsiteX3" fmla="*/ 6051 w 7726052"/>
              <a:gd name="connsiteY3" fmla="*/ 6324387 h 6405386"/>
              <a:gd name="connsiteX4" fmla="*/ 94582 w 7726052"/>
              <a:gd name="connsiteY4" fmla="*/ 32372 h 6405386"/>
              <a:gd name="connsiteX5" fmla="*/ 252516 w 7726052"/>
              <a:gd name="connsiteY5" fmla="*/ 32797 h 6405386"/>
              <a:gd name="connsiteX6" fmla="*/ 6525901 w 7726052"/>
              <a:gd name="connsiteY6" fmla="*/ 0 h 6405386"/>
              <a:gd name="connsiteX7" fmla="*/ 7726052 w 7726052"/>
              <a:gd name="connsiteY7" fmla="*/ 30531 h 6405386"/>
              <a:gd name="connsiteX8" fmla="*/ 7654614 w 7726052"/>
              <a:gd name="connsiteY8" fmla="*/ 6274128 h 6405386"/>
              <a:gd name="connsiteX9" fmla="*/ 7488906 w 7726052"/>
              <a:gd name="connsiteY9" fmla="*/ 6402154 h 6405386"/>
              <a:gd name="connsiteX10" fmla="*/ 7236700 w 7726052"/>
              <a:gd name="connsiteY10" fmla="*/ 6405352 h 6405386"/>
              <a:gd name="connsiteX0" fmla="*/ 7240058 w 7729410"/>
              <a:gd name="connsiteY0" fmla="*/ 6405352 h 6405386"/>
              <a:gd name="connsiteX1" fmla="*/ 6650770 w 7729410"/>
              <a:gd name="connsiteY1" fmla="*/ 6396252 h 6405386"/>
              <a:gd name="connsiteX2" fmla="*/ 1085722 w 7729410"/>
              <a:gd name="connsiteY2" fmla="*/ 6365722 h 6405386"/>
              <a:gd name="connsiteX3" fmla="*/ 9409 w 7729410"/>
              <a:gd name="connsiteY3" fmla="*/ 6324387 h 6405386"/>
              <a:gd name="connsiteX4" fmla="*/ 47351 w 7729410"/>
              <a:gd name="connsiteY4" fmla="*/ 32372 h 6405386"/>
              <a:gd name="connsiteX5" fmla="*/ 255874 w 7729410"/>
              <a:gd name="connsiteY5" fmla="*/ 32797 h 6405386"/>
              <a:gd name="connsiteX6" fmla="*/ 6529259 w 7729410"/>
              <a:gd name="connsiteY6" fmla="*/ 0 h 6405386"/>
              <a:gd name="connsiteX7" fmla="*/ 7729410 w 7729410"/>
              <a:gd name="connsiteY7" fmla="*/ 30531 h 6405386"/>
              <a:gd name="connsiteX8" fmla="*/ 7657972 w 7729410"/>
              <a:gd name="connsiteY8" fmla="*/ 6274128 h 6405386"/>
              <a:gd name="connsiteX9" fmla="*/ 7492264 w 7729410"/>
              <a:gd name="connsiteY9" fmla="*/ 6402154 h 6405386"/>
              <a:gd name="connsiteX10" fmla="*/ 7240058 w 7729410"/>
              <a:gd name="connsiteY10" fmla="*/ 6405352 h 640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29410" h="6405386">
                <a:moveTo>
                  <a:pt x="7240058" y="6405352"/>
                </a:moveTo>
                <a:cubicBezTo>
                  <a:pt x="7065297" y="6404963"/>
                  <a:pt x="6846319" y="6401325"/>
                  <a:pt x="6650770" y="6396252"/>
                </a:cubicBezTo>
                <a:lnTo>
                  <a:pt x="1085722" y="6365722"/>
                </a:lnTo>
                <a:lnTo>
                  <a:pt x="9409" y="6324387"/>
                </a:lnTo>
                <a:cubicBezTo>
                  <a:pt x="-24317" y="4214496"/>
                  <a:pt x="43135" y="2129710"/>
                  <a:pt x="47351" y="32372"/>
                </a:cubicBezTo>
                <a:lnTo>
                  <a:pt x="255874" y="32797"/>
                </a:lnTo>
                <a:lnTo>
                  <a:pt x="6529259" y="0"/>
                </a:lnTo>
                <a:cubicBezTo>
                  <a:pt x="7029322" y="30531"/>
                  <a:pt x="7386510" y="-1"/>
                  <a:pt x="7729410" y="30531"/>
                </a:cubicBezTo>
                <a:cubicBezTo>
                  <a:pt x="7707716" y="2585987"/>
                  <a:pt x="7753223" y="4971471"/>
                  <a:pt x="7657972" y="6274128"/>
                </a:cubicBezTo>
                <a:cubicBezTo>
                  <a:pt x="7649782" y="6434165"/>
                  <a:pt x="7656570" y="6381800"/>
                  <a:pt x="7492264" y="6402154"/>
                </a:cubicBezTo>
                <a:cubicBezTo>
                  <a:pt x="7433854" y="6404650"/>
                  <a:pt x="7344915" y="6405586"/>
                  <a:pt x="7240058" y="6405352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9D52095-4744-1E42-D490-04086CBCE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38" y="754320"/>
            <a:ext cx="6193116" cy="51093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C7BF8A-9EF9-4FEE-A14A-1A1D22E815DE}"/>
              </a:ext>
            </a:extLst>
          </p:cNvPr>
          <p:cNvSpPr txBox="1"/>
          <p:nvPr/>
        </p:nvSpPr>
        <p:spPr>
          <a:xfrm>
            <a:off x="7674900" y="2997200"/>
            <a:ext cx="3768403" cy="3216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ko-KR" altLang="en-US" b="1" spc="50" dirty="0">
                <a:latin typeface="NanumMyeongjo" pitchFamily="2" charset="-127"/>
                <a:ea typeface="NanumMyeongjo" pitchFamily="2" charset="-127"/>
              </a:rPr>
              <a:t>한글과 공백을 제외하고 특수문자 모두 제거</a:t>
            </a:r>
            <a:endParaRPr kumimoji="1" lang="en-US" altLang="ko-KR" b="1" spc="50" dirty="0">
              <a:latin typeface="NanumMyeongjo" pitchFamily="2" charset="-127"/>
              <a:ea typeface="NanumMyeongjo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9164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D6A03ED-7B7A-4C88-8FFC-A4D862447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687EFC-8E48-2D23-19AF-223384E52202}"/>
              </a:ext>
            </a:extLst>
          </p:cNvPr>
          <p:cNvSpPr txBox="1"/>
          <p:nvPr/>
        </p:nvSpPr>
        <p:spPr>
          <a:xfrm>
            <a:off x="7670015" y="747906"/>
            <a:ext cx="3811205" cy="2058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kumimoji="1" lang="en-US" altLang="en-US" sz="4800" b="1" kern="1200" spc="100" baseline="0">
                <a:solidFill>
                  <a:schemeClr val="tx1"/>
                </a:solidFill>
                <a:latin typeface="NanumMyeongjo" pitchFamily="2" charset="-127"/>
                <a:ea typeface="NanumMyeongjo" pitchFamily="2" charset="-127"/>
                <a:cs typeface="+mj-cs"/>
              </a:rPr>
              <a:t>데이터</a:t>
            </a:r>
            <a:r>
              <a:rPr kumimoji="1" lang="en-US" altLang="ko-KR" sz="4800" b="1" kern="1200" spc="100" baseline="0">
                <a:solidFill>
                  <a:schemeClr val="tx1"/>
                </a:solidFill>
                <a:latin typeface="NanumMyeongjo" pitchFamily="2" charset="-127"/>
                <a:ea typeface="NanumMyeongjo" pitchFamily="2" charset="-127"/>
                <a:cs typeface="+mj-cs"/>
              </a:rPr>
              <a:t> </a:t>
            </a:r>
            <a:r>
              <a:rPr kumimoji="1" lang="ko-KR" altLang="en-US" sz="4800" b="1" kern="1200" spc="100" baseline="0">
                <a:solidFill>
                  <a:schemeClr val="tx1"/>
                </a:solidFill>
                <a:latin typeface="NanumMyeongjo" pitchFamily="2" charset="-127"/>
                <a:ea typeface="NanumMyeongjo" pitchFamily="2" charset="-127"/>
                <a:cs typeface="+mj-cs"/>
              </a:rPr>
              <a:t>정제</a:t>
            </a:r>
            <a:endParaRPr kumimoji="1" lang="en-US" altLang="en-US" sz="4800" b="1" kern="1200" spc="100" baseline="0">
              <a:solidFill>
                <a:schemeClr val="tx1"/>
              </a:solidFill>
              <a:latin typeface="NanumMyeongjo" pitchFamily="2" charset="-127"/>
              <a:ea typeface="NanumMyeongjo" pitchFamily="2" charset="-127"/>
              <a:cs typeface="+mj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3975754-B125-4FFC-9140-F88A16E3D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79013" y="303198"/>
            <a:ext cx="6631387" cy="5959786"/>
          </a:xfrm>
          <a:custGeom>
            <a:avLst/>
            <a:gdLst>
              <a:gd name="connsiteX0" fmla="*/ 7142118 w 7680682"/>
              <a:gd name="connsiteY0" fmla="*/ 6405352 h 6405386"/>
              <a:gd name="connsiteX1" fmla="*/ 6552830 w 7680682"/>
              <a:gd name="connsiteY1" fmla="*/ 6396252 h 6405386"/>
              <a:gd name="connsiteX2" fmla="*/ 987782 w 7680682"/>
              <a:gd name="connsiteY2" fmla="*/ 6365722 h 6405386"/>
              <a:gd name="connsiteX3" fmla="*/ 0 w 7680682"/>
              <a:gd name="connsiteY3" fmla="*/ 6336938 h 6405386"/>
              <a:gd name="connsiteX4" fmla="*/ 0 w 7680682"/>
              <a:gd name="connsiteY4" fmla="*/ 32372 h 6405386"/>
              <a:gd name="connsiteX5" fmla="*/ 157934 w 7680682"/>
              <a:gd name="connsiteY5" fmla="*/ 32797 h 6405386"/>
              <a:gd name="connsiteX6" fmla="*/ 6431319 w 7680682"/>
              <a:gd name="connsiteY6" fmla="*/ 0 h 6405386"/>
              <a:gd name="connsiteX7" fmla="*/ 7631470 w 7680682"/>
              <a:gd name="connsiteY7" fmla="*/ 30531 h 6405386"/>
              <a:gd name="connsiteX8" fmla="*/ 7560032 w 7680682"/>
              <a:gd name="connsiteY8" fmla="*/ 6274128 h 6405386"/>
              <a:gd name="connsiteX9" fmla="*/ 7394324 w 7680682"/>
              <a:gd name="connsiteY9" fmla="*/ 6402154 h 6405386"/>
              <a:gd name="connsiteX10" fmla="*/ 7142118 w 7680682"/>
              <a:gd name="connsiteY10" fmla="*/ 6405352 h 6405386"/>
              <a:gd name="connsiteX0" fmla="*/ 7142118 w 7631470"/>
              <a:gd name="connsiteY0" fmla="*/ 6405352 h 6405386"/>
              <a:gd name="connsiteX1" fmla="*/ 6552830 w 7631470"/>
              <a:gd name="connsiteY1" fmla="*/ 6396252 h 6405386"/>
              <a:gd name="connsiteX2" fmla="*/ 987782 w 7631470"/>
              <a:gd name="connsiteY2" fmla="*/ 6365722 h 6405386"/>
              <a:gd name="connsiteX3" fmla="*/ 0 w 7631470"/>
              <a:gd name="connsiteY3" fmla="*/ 6336938 h 6405386"/>
              <a:gd name="connsiteX4" fmla="*/ 0 w 7631470"/>
              <a:gd name="connsiteY4" fmla="*/ 32372 h 6405386"/>
              <a:gd name="connsiteX5" fmla="*/ 157934 w 7631470"/>
              <a:gd name="connsiteY5" fmla="*/ 32797 h 6405386"/>
              <a:gd name="connsiteX6" fmla="*/ 6431319 w 7631470"/>
              <a:gd name="connsiteY6" fmla="*/ 0 h 6405386"/>
              <a:gd name="connsiteX7" fmla="*/ 7631470 w 7631470"/>
              <a:gd name="connsiteY7" fmla="*/ 30531 h 6405386"/>
              <a:gd name="connsiteX8" fmla="*/ 7560032 w 7631470"/>
              <a:gd name="connsiteY8" fmla="*/ 6274128 h 6405386"/>
              <a:gd name="connsiteX9" fmla="*/ 7394324 w 7631470"/>
              <a:gd name="connsiteY9" fmla="*/ 6402154 h 6405386"/>
              <a:gd name="connsiteX10" fmla="*/ 7142118 w 7631470"/>
              <a:gd name="connsiteY10" fmla="*/ 6405352 h 6405386"/>
              <a:gd name="connsiteX0" fmla="*/ 7154766 w 7644118"/>
              <a:gd name="connsiteY0" fmla="*/ 6405352 h 6405386"/>
              <a:gd name="connsiteX1" fmla="*/ 6565478 w 7644118"/>
              <a:gd name="connsiteY1" fmla="*/ 6396252 h 6405386"/>
              <a:gd name="connsiteX2" fmla="*/ 1000430 w 7644118"/>
              <a:gd name="connsiteY2" fmla="*/ 6365722 h 6405386"/>
              <a:gd name="connsiteX3" fmla="*/ 0 w 7644118"/>
              <a:gd name="connsiteY3" fmla="*/ 6324387 h 6405386"/>
              <a:gd name="connsiteX4" fmla="*/ 12648 w 7644118"/>
              <a:gd name="connsiteY4" fmla="*/ 32372 h 6405386"/>
              <a:gd name="connsiteX5" fmla="*/ 170582 w 7644118"/>
              <a:gd name="connsiteY5" fmla="*/ 32797 h 6405386"/>
              <a:gd name="connsiteX6" fmla="*/ 6443967 w 7644118"/>
              <a:gd name="connsiteY6" fmla="*/ 0 h 6405386"/>
              <a:gd name="connsiteX7" fmla="*/ 7644118 w 7644118"/>
              <a:gd name="connsiteY7" fmla="*/ 30531 h 6405386"/>
              <a:gd name="connsiteX8" fmla="*/ 7572680 w 7644118"/>
              <a:gd name="connsiteY8" fmla="*/ 6274128 h 6405386"/>
              <a:gd name="connsiteX9" fmla="*/ 7406972 w 7644118"/>
              <a:gd name="connsiteY9" fmla="*/ 6402154 h 6405386"/>
              <a:gd name="connsiteX10" fmla="*/ 7154766 w 7644118"/>
              <a:gd name="connsiteY10" fmla="*/ 6405352 h 6405386"/>
              <a:gd name="connsiteX0" fmla="*/ 7167747 w 7657099"/>
              <a:gd name="connsiteY0" fmla="*/ 6405352 h 6405386"/>
              <a:gd name="connsiteX1" fmla="*/ 6578459 w 7657099"/>
              <a:gd name="connsiteY1" fmla="*/ 6396252 h 6405386"/>
              <a:gd name="connsiteX2" fmla="*/ 1013411 w 7657099"/>
              <a:gd name="connsiteY2" fmla="*/ 6365722 h 6405386"/>
              <a:gd name="connsiteX3" fmla="*/ 12981 w 7657099"/>
              <a:gd name="connsiteY3" fmla="*/ 6324387 h 6405386"/>
              <a:gd name="connsiteX4" fmla="*/ 25629 w 7657099"/>
              <a:gd name="connsiteY4" fmla="*/ 32372 h 6405386"/>
              <a:gd name="connsiteX5" fmla="*/ 183563 w 7657099"/>
              <a:gd name="connsiteY5" fmla="*/ 32797 h 6405386"/>
              <a:gd name="connsiteX6" fmla="*/ 6456948 w 7657099"/>
              <a:gd name="connsiteY6" fmla="*/ 0 h 6405386"/>
              <a:gd name="connsiteX7" fmla="*/ 7657099 w 7657099"/>
              <a:gd name="connsiteY7" fmla="*/ 30531 h 6405386"/>
              <a:gd name="connsiteX8" fmla="*/ 7585661 w 7657099"/>
              <a:gd name="connsiteY8" fmla="*/ 6274128 h 6405386"/>
              <a:gd name="connsiteX9" fmla="*/ 7419953 w 7657099"/>
              <a:gd name="connsiteY9" fmla="*/ 6402154 h 6405386"/>
              <a:gd name="connsiteX10" fmla="*/ 7167747 w 7657099"/>
              <a:gd name="connsiteY10" fmla="*/ 6405352 h 6405386"/>
              <a:gd name="connsiteX0" fmla="*/ 7236700 w 7726052"/>
              <a:gd name="connsiteY0" fmla="*/ 6405352 h 6405386"/>
              <a:gd name="connsiteX1" fmla="*/ 6647412 w 7726052"/>
              <a:gd name="connsiteY1" fmla="*/ 6396252 h 6405386"/>
              <a:gd name="connsiteX2" fmla="*/ 1082364 w 7726052"/>
              <a:gd name="connsiteY2" fmla="*/ 6365722 h 6405386"/>
              <a:gd name="connsiteX3" fmla="*/ 6051 w 7726052"/>
              <a:gd name="connsiteY3" fmla="*/ 6324387 h 6405386"/>
              <a:gd name="connsiteX4" fmla="*/ 94582 w 7726052"/>
              <a:gd name="connsiteY4" fmla="*/ 32372 h 6405386"/>
              <a:gd name="connsiteX5" fmla="*/ 252516 w 7726052"/>
              <a:gd name="connsiteY5" fmla="*/ 32797 h 6405386"/>
              <a:gd name="connsiteX6" fmla="*/ 6525901 w 7726052"/>
              <a:gd name="connsiteY6" fmla="*/ 0 h 6405386"/>
              <a:gd name="connsiteX7" fmla="*/ 7726052 w 7726052"/>
              <a:gd name="connsiteY7" fmla="*/ 30531 h 6405386"/>
              <a:gd name="connsiteX8" fmla="*/ 7654614 w 7726052"/>
              <a:gd name="connsiteY8" fmla="*/ 6274128 h 6405386"/>
              <a:gd name="connsiteX9" fmla="*/ 7488906 w 7726052"/>
              <a:gd name="connsiteY9" fmla="*/ 6402154 h 6405386"/>
              <a:gd name="connsiteX10" fmla="*/ 7236700 w 7726052"/>
              <a:gd name="connsiteY10" fmla="*/ 6405352 h 6405386"/>
              <a:gd name="connsiteX0" fmla="*/ 7240058 w 7729410"/>
              <a:gd name="connsiteY0" fmla="*/ 6405352 h 6405386"/>
              <a:gd name="connsiteX1" fmla="*/ 6650770 w 7729410"/>
              <a:gd name="connsiteY1" fmla="*/ 6396252 h 6405386"/>
              <a:gd name="connsiteX2" fmla="*/ 1085722 w 7729410"/>
              <a:gd name="connsiteY2" fmla="*/ 6365722 h 6405386"/>
              <a:gd name="connsiteX3" fmla="*/ 9409 w 7729410"/>
              <a:gd name="connsiteY3" fmla="*/ 6324387 h 6405386"/>
              <a:gd name="connsiteX4" fmla="*/ 47351 w 7729410"/>
              <a:gd name="connsiteY4" fmla="*/ 32372 h 6405386"/>
              <a:gd name="connsiteX5" fmla="*/ 255874 w 7729410"/>
              <a:gd name="connsiteY5" fmla="*/ 32797 h 6405386"/>
              <a:gd name="connsiteX6" fmla="*/ 6529259 w 7729410"/>
              <a:gd name="connsiteY6" fmla="*/ 0 h 6405386"/>
              <a:gd name="connsiteX7" fmla="*/ 7729410 w 7729410"/>
              <a:gd name="connsiteY7" fmla="*/ 30531 h 6405386"/>
              <a:gd name="connsiteX8" fmla="*/ 7657972 w 7729410"/>
              <a:gd name="connsiteY8" fmla="*/ 6274128 h 6405386"/>
              <a:gd name="connsiteX9" fmla="*/ 7492264 w 7729410"/>
              <a:gd name="connsiteY9" fmla="*/ 6402154 h 6405386"/>
              <a:gd name="connsiteX10" fmla="*/ 7240058 w 7729410"/>
              <a:gd name="connsiteY10" fmla="*/ 6405352 h 640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29410" h="6405386">
                <a:moveTo>
                  <a:pt x="7240058" y="6405352"/>
                </a:moveTo>
                <a:cubicBezTo>
                  <a:pt x="7065297" y="6404963"/>
                  <a:pt x="6846319" y="6401325"/>
                  <a:pt x="6650770" y="6396252"/>
                </a:cubicBezTo>
                <a:lnTo>
                  <a:pt x="1085722" y="6365722"/>
                </a:lnTo>
                <a:lnTo>
                  <a:pt x="9409" y="6324387"/>
                </a:lnTo>
                <a:cubicBezTo>
                  <a:pt x="-24317" y="4214496"/>
                  <a:pt x="43135" y="2129710"/>
                  <a:pt x="47351" y="32372"/>
                </a:cubicBezTo>
                <a:lnTo>
                  <a:pt x="255874" y="32797"/>
                </a:lnTo>
                <a:lnTo>
                  <a:pt x="6529259" y="0"/>
                </a:lnTo>
                <a:cubicBezTo>
                  <a:pt x="7029322" y="30531"/>
                  <a:pt x="7386510" y="-1"/>
                  <a:pt x="7729410" y="30531"/>
                </a:cubicBezTo>
                <a:cubicBezTo>
                  <a:pt x="7707716" y="2585987"/>
                  <a:pt x="7753223" y="4971471"/>
                  <a:pt x="7657972" y="6274128"/>
                </a:cubicBezTo>
                <a:cubicBezTo>
                  <a:pt x="7649782" y="6434165"/>
                  <a:pt x="7656570" y="6381800"/>
                  <a:pt x="7492264" y="6402154"/>
                </a:cubicBezTo>
                <a:cubicBezTo>
                  <a:pt x="7433854" y="6404650"/>
                  <a:pt x="7344915" y="6405586"/>
                  <a:pt x="7240058" y="6405352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C7BF8A-9EF9-4FEE-A14A-1A1D22E815DE}"/>
              </a:ext>
            </a:extLst>
          </p:cNvPr>
          <p:cNvSpPr txBox="1"/>
          <p:nvPr/>
        </p:nvSpPr>
        <p:spPr>
          <a:xfrm>
            <a:off x="7674900" y="2997200"/>
            <a:ext cx="3768403" cy="3216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ko-KR" b="1" spc="50" dirty="0" err="1">
                <a:latin typeface="NanumMyeongjo" pitchFamily="2" charset="-127"/>
                <a:ea typeface="NanumMyeongjo" pitchFamily="2" charset="-127"/>
              </a:rPr>
              <a:t>Okt</a:t>
            </a:r>
            <a:r>
              <a:rPr kumimoji="1" lang="en-US" altLang="ko-KR" b="1" spc="50" dirty="0">
                <a:latin typeface="NanumMyeongjo" pitchFamily="2" charset="-127"/>
                <a:ea typeface="NanumMyeongjo" pitchFamily="2" charset="-127"/>
              </a:rPr>
              <a:t>(Open Korean Text)</a:t>
            </a:r>
            <a:r>
              <a:rPr kumimoji="1" lang="ko-KR" altLang="en-US" b="1" spc="50" dirty="0" err="1">
                <a:latin typeface="NanumMyeongjo" pitchFamily="2" charset="-127"/>
                <a:ea typeface="NanumMyeongjo" pitchFamily="2" charset="-127"/>
              </a:rPr>
              <a:t>를</a:t>
            </a:r>
            <a:r>
              <a:rPr kumimoji="1" lang="ko-KR" altLang="en-US" b="1" spc="50" dirty="0">
                <a:latin typeface="NanumMyeongjo" pitchFamily="2" charset="-127"/>
                <a:ea typeface="NanumMyeongjo" pitchFamily="2" charset="-127"/>
              </a:rPr>
              <a:t> 이용 리뷰 형태소 분석</a:t>
            </a:r>
            <a:endParaRPr kumimoji="1" lang="en-US" altLang="ko-KR" b="1" spc="50" dirty="0">
              <a:latin typeface="NanumMyeongjo" pitchFamily="2" charset="-127"/>
              <a:ea typeface="NanumMyeongjo" pitchFamily="2" charset="-127"/>
            </a:endParaRPr>
          </a:p>
          <a:p>
            <a:pPr>
              <a:spcAft>
                <a:spcPts val="600"/>
              </a:spcAft>
            </a:pPr>
            <a:endParaRPr kumimoji="1" lang="en-US" altLang="ko-KR" b="1" spc="50" dirty="0">
              <a:latin typeface="NanumMyeongjo" pitchFamily="2" charset="-127"/>
              <a:ea typeface="NanumMyeongjo" pitchFamily="2" charset="-127"/>
            </a:endParaRPr>
          </a:p>
          <a:p>
            <a:pPr>
              <a:spcAft>
                <a:spcPts val="600"/>
              </a:spcAft>
            </a:pPr>
            <a:r>
              <a:rPr kumimoji="1" lang="ko-KR" altLang="en-US" b="1" spc="50" dirty="0">
                <a:latin typeface="NanumMyeongjo" pitchFamily="2" charset="-127"/>
                <a:ea typeface="NanumMyeongjo" pitchFamily="2" charset="-127"/>
              </a:rPr>
              <a:t>토큰화 및 </a:t>
            </a:r>
            <a:r>
              <a:rPr kumimoji="1" lang="ko-KR" altLang="en-US" b="1" spc="50" dirty="0" err="1">
                <a:latin typeface="NanumMyeongjo" pitchFamily="2" charset="-127"/>
                <a:ea typeface="NanumMyeongjo" pitchFamily="2" charset="-127"/>
              </a:rPr>
              <a:t>불용어</a:t>
            </a:r>
            <a:r>
              <a:rPr kumimoji="1" lang="ko-KR" altLang="en-US" b="1" spc="50" dirty="0">
                <a:latin typeface="NanumMyeongjo" pitchFamily="2" charset="-127"/>
                <a:ea typeface="NanumMyeongjo" pitchFamily="2" charset="-127"/>
              </a:rPr>
              <a:t> 제거</a:t>
            </a:r>
            <a:endParaRPr kumimoji="1" lang="en-US" altLang="ko-KR" b="1" spc="50" dirty="0">
              <a:latin typeface="NanumMyeongjo" pitchFamily="2" charset="-127"/>
              <a:ea typeface="NanumMyeongjo" pitchFamily="2" charset="-127"/>
            </a:endParaRPr>
          </a:p>
          <a:p>
            <a:pPr>
              <a:spcAft>
                <a:spcPts val="600"/>
              </a:spcAft>
            </a:pPr>
            <a:endParaRPr kumimoji="1" lang="en-US" altLang="ko-KR" b="1" spc="50" dirty="0">
              <a:latin typeface="NanumMyeongjo" pitchFamily="2" charset="-127"/>
              <a:ea typeface="NanumMyeongjo" pitchFamily="2" charset="-127"/>
            </a:endParaRPr>
          </a:p>
          <a:p>
            <a:pPr>
              <a:spcAft>
                <a:spcPts val="600"/>
              </a:spcAft>
            </a:pPr>
            <a:r>
              <a:rPr kumimoji="1" lang="ko-KR" altLang="en-US" b="1" spc="50" dirty="0">
                <a:latin typeface="NanumMyeongjo" pitchFamily="2" charset="-127"/>
                <a:ea typeface="NanumMyeongjo" pitchFamily="2" charset="-127"/>
              </a:rPr>
              <a:t>빈도수 낮은 단어 제거</a:t>
            </a:r>
            <a:endParaRPr kumimoji="1" lang="en-US" altLang="ko-KR" b="1" spc="50" dirty="0">
              <a:latin typeface="NanumMyeongjo" pitchFamily="2" charset="-127"/>
              <a:ea typeface="NanumMyeongjo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E98B7D-9CBF-69BE-2EB9-D2834225C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80" y="527191"/>
            <a:ext cx="4902200" cy="27559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D95FA70-E278-39CB-2D49-63B96F232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4012" y="2492813"/>
            <a:ext cx="48006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28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D6A03ED-7B7A-4C88-8FFC-A4D862447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687EFC-8E48-2D23-19AF-223384E52202}"/>
              </a:ext>
            </a:extLst>
          </p:cNvPr>
          <p:cNvSpPr txBox="1"/>
          <p:nvPr/>
        </p:nvSpPr>
        <p:spPr>
          <a:xfrm>
            <a:off x="6151619" y="747906"/>
            <a:ext cx="5208952" cy="2058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kumimoji="1" lang="en-US" altLang="en-US" sz="4800" b="1" kern="1200" spc="100" baseline="0" dirty="0" err="1">
                <a:solidFill>
                  <a:schemeClr val="tx1"/>
                </a:solidFill>
                <a:latin typeface="NanumMyeongjo" pitchFamily="2" charset="-127"/>
                <a:ea typeface="NanumMyeongjo" pitchFamily="2" charset="-127"/>
                <a:cs typeface="+mj-cs"/>
              </a:rPr>
              <a:t>데이터</a:t>
            </a:r>
            <a:r>
              <a:rPr kumimoji="1" lang="en-US" altLang="ko-KR" sz="4800" b="1" kern="1200" spc="100" baseline="0" dirty="0">
                <a:solidFill>
                  <a:schemeClr val="tx1"/>
                </a:solidFill>
                <a:latin typeface="NanumMyeongjo" pitchFamily="2" charset="-127"/>
                <a:ea typeface="NanumMyeongjo" pitchFamily="2" charset="-127"/>
                <a:cs typeface="+mj-cs"/>
              </a:rPr>
              <a:t> </a:t>
            </a:r>
            <a:r>
              <a:rPr kumimoji="1" lang="ko-KR" altLang="en-US" sz="4800" b="1" kern="1200" spc="100" baseline="0" dirty="0">
                <a:solidFill>
                  <a:schemeClr val="tx1"/>
                </a:solidFill>
                <a:latin typeface="NanumMyeongjo" pitchFamily="2" charset="-127"/>
                <a:ea typeface="NanumMyeongjo" pitchFamily="2" charset="-127"/>
                <a:cs typeface="+mj-cs"/>
              </a:rPr>
              <a:t>정제</a:t>
            </a:r>
            <a:endParaRPr kumimoji="1" lang="en-US" altLang="en-US" sz="4800" b="1" kern="1200" spc="100" baseline="0" dirty="0">
              <a:solidFill>
                <a:schemeClr val="tx1"/>
              </a:solidFill>
              <a:latin typeface="NanumMyeongjo" pitchFamily="2" charset="-127"/>
              <a:ea typeface="NanumMyeongjo" pitchFamily="2" charset="-127"/>
              <a:cs typeface="+mj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3975754-B125-4FFC-9140-F88A16E3D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9662" y="303198"/>
            <a:ext cx="4796238" cy="5959786"/>
          </a:xfrm>
          <a:custGeom>
            <a:avLst/>
            <a:gdLst>
              <a:gd name="connsiteX0" fmla="*/ 7142118 w 7680682"/>
              <a:gd name="connsiteY0" fmla="*/ 6405352 h 6405386"/>
              <a:gd name="connsiteX1" fmla="*/ 6552830 w 7680682"/>
              <a:gd name="connsiteY1" fmla="*/ 6396252 h 6405386"/>
              <a:gd name="connsiteX2" fmla="*/ 987782 w 7680682"/>
              <a:gd name="connsiteY2" fmla="*/ 6365722 h 6405386"/>
              <a:gd name="connsiteX3" fmla="*/ 0 w 7680682"/>
              <a:gd name="connsiteY3" fmla="*/ 6336938 h 6405386"/>
              <a:gd name="connsiteX4" fmla="*/ 0 w 7680682"/>
              <a:gd name="connsiteY4" fmla="*/ 32372 h 6405386"/>
              <a:gd name="connsiteX5" fmla="*/ 157934 w 7680682"/>
              <a:gd name="connsiteY5" fmla="*/ 32797 h 6405386"/>
              <a:gd name="connsiteX6" fmla="*/ 6431319 w 7680682"/>
              <a:gd name="connsiteY6" fmla="*/ 0 h 6405386"/>
              <a:gd name="connsiteX7" fmla="*/ 7631470 w 7680682"/>
              <a:gd name="connsiteY7" fmla="*/ 30531 h 6405386"/>
              <a:gd name="connsiteX8" fmla="*/ 7560032 w 7680682"/>
              <a:gd name="connsiteY8" fmla="*/ 6274128 h 6405386"/>
              <a:gd name="connsiteX9" fmla="*/ 7394324 w 7680682"/>
              <a:gd name="connsiteY9" fmla="*/ 6402154 h 6405386"/>
              <a:gd name="connsiteX10" fmla="*/ 7142118 w 7680682"/>
              <a:gd name="connsiteY10" fmla="*/ 6405352 h 6405386"/>
              <a:gd name="connsiteX0" fmla="*/ 7142118 w 7631470"/>
              <a:gd name="connsiteY0" fmla="*/ 6405352 h 6405386"/>
              <a:gd name="connsiteX1" fmla="*/ 6552830 w 7631470"/>
              <a:gd name="connsiteY1" fmla="*/ 6396252 h 6405386"/>
              <a:gd name="connsiteX2" fmla="*/ 987782 w 7631470"/>
              <a:gd name="connsiteY2" fmla="*/ 6365722 h 6405386"/>
              <a:gd name="connsiteX3" fmla="*/ 0 w 7631470"/>
              <a:gd name="connsiteY3" fmla="*/ 6336938 h 6405386"/>
              <a:gd name="connsiteX4" fmla="*/ 0 w 7631470"/>
              <a:gd name="connsiteY4" fmla="*/ 32372 h 6405386"/>
              <a:gd name="connsiteX5" fmla="*/ 157934 w 7631470"/>
              <a:gd name="connsiteY5" fmla="*/ 32797 h 6405386"/>
              <a:gd name="connsiteX6" fmla="*/ 6431319 w 7631470"/>
              <a:gd name="connsiteY6" fmla="*/ 0 h 6405386"/>
              <a:gd name="connsiteX7" fmla="*/ 7631470 w 7631470"/>
              <a:gd name="connsiteY7" fmla="*/ 30531 h 6405386"/>
              <a:gd name="connsiteX8" fmla="*/ 7560032 w 7631470"/>
              <a:gd name="connsiteY8" fmla="*/ 6274128 h 6405386"/>
              <a:gd name="connsiteX9" fmla="*/ 7394324 w 7631470"/>
              <a:gd name="connsiteY9" fmla="*/ 6402154 h 6405386"/>
              <a:gd name="connsiteX10" fmla="*/ 7142118 w 7631470"/>
              <a:gd name="connsiteY10" fmla="*/ 6405352 h 6405386"/>
              <a:gd name="connsiteX0" fmla="*/ 7154766 w 7644118"/>
              <a:gd name="connsiteY0" fmla="*/ 6405352 h 6405386"/>
              <a:gd name="connsiteX1" fmla="*/ 6565478 w 7644118"/>
              <a:gd name="connsiteY1" fmla="*/ 6396252 h 6405386"/>
              <a:gd name="connsiteX2" fmla="*/ 1000430 w 7644118"/>
              <a:gd name="connsiteY2" fmla="*/ 6365722 h 6405386"/>
              <a:gd name="connsiteX3" fmla="*/ 0 w 7644118"/>
              <a:gd name="connsiteY3" fmla="*/ 6324387 h 6405386"/>
              <a:gd name="connsiteX4" fmla="*/ 12648 w 7644118"/>
              <a:gd name="connsiteY4" fmla="*/ 32372 h 6405386"/>
              <a:gd name="connsiteX5" fmla="*/ 170582 w 7644118"/>
              <a:gd name="connsiteY5" fmla="*/ 32797 h 6405386"/>
              <a:gd name="connsiteX6" fmla="*/ 6443967 w 7644118"/>
              <a:gd name="connsiteY6" fmla="*/ 0 h 6405386"/>
              <a:gd name="connsiteX7" fmla="*/ 7644118 w 7644118"/>
              <a:gd name="connsiteY7" fmla="*/ 30531 h 6405386"/>
              <a:gd name="connsiteX8" fmla="*/ 7572680 w 7644118"/>
              <a:gd name="connsiteY8" fmla="*/ 6274128 h 6405386"/>
              <a:gd name="connsiteX9" fmla="*/ 7406972 w 7644118"/>
              <a:gd name="connsiteY9" fmla="*/ 6402154 h 6405386"/>
              <a:gd name="connsiteX10" fmla="*/ 7154766 w 7644118"/>
              <a:gd name="connsiteY10" fmla="*/ 6405352 h 6405386"/>
              <a:gd name="connsiteX0" fmla="*/ 7167747 w 7657099"/>
              <a:gd name="connsiteY0" fmla="*/ 6405352 h 6405386"/>
              <a:gd name="connsiteX1" fmla="*/ 6578459 w 7657099"/>
              <a:gd name="connsiteY1" fmla="*/ 6396252 h 6405386"/>
              <a:gd name="connsiteX2" fmla="*/ 1013411 w 7657099"/>
              <a:gd name="connsiteY2" fmla="*/ 6365722 h 6405386"/>
              <a:gd name="connsiteX3" fmla="*/ 12981 w 7657099"/>
              <a:gd name="connsiteY3" fmla="*/ 6324387 h 6405386"/>
              <a:gd name="connsiteX4" fmla="*/ 25629 w 7657099"/>
              <a:gd name="connsiteY4" fmla="*/ 32372 h 6405386"/>
              <a:gd name="connsiteX5" fmla="*/ 183563 w 7657099"/>
              <a:gd name="connsiteY5" fmla="*/ 32797 h 6405386"/>
              <a:gd name="connsiteX6" fmla="*/ 6456948 w 7657099"/>
              <a:gd name="connsiteY6" fmla="*/ 0 h 6405386"/>
              <a:gd name="connsiteX7" fmla="*/ 7657099 w 7657099"/>
              <a:gd name="connsiteY7" fmla="*/ 30531 h 6405386"/>
              <a:gd name="connsiteX8" fmla="*/ 7585661 w 7657099"/>
              <a:gd name="connsiteY8" fmla="*/ 6274128 h 6405386"/>
              <a:gd name="connsiteX9" fmla="*/ 7419953 w 7657099"/>
              <a:gd name="connsiteY9" fmla="*/ 6402154 h 6405386"/>
              <a:gd name="connsiteX10" fmla="*/ 7167747 w 7657099"/>
              <a:gd name="connsiteY10" fmla="*/ 6405352 h 6405386"/>
              <a:gd name="connsiteX0" fmla="*/ 7236700 w 7726052"/>
              <a:gd name="connsiteY0" fmla="*/ 6405352 h 6405386"/>
              <a:gd name="connsiteX1" fmla="*/ 6647412 w 7726052"/>
              <a:gd name="connsiteY1" fmla="*/ 6396252 h 6405386"/>
              <a:gd name="connsiteX2" fmla="*/ 1082364 w 7726052"/>
              <a:gd name="connsiteY2" fmla="*/ 6365722 h 6405386"/>
              <a:gd name="connsiteX3" fmla="*/ 6051 w 7726052"/>
              <a:gd name="connsiteY3" fmla="*/ 6324387 h 6405386"/>
              <a:gd name="connsiteX4" fmla="*/ 94582 w 7726052"/>
              <a:gd name="connsiteY4" fmla="*/ 32372 h 6405386"/>
              <a:gd name="connsiteX5" fmla="*/ 252516 w 7726052"/>
              <a:gd name="connsiteY5" fmla="*/ 32797 h 6405386"/>
              <a:gd name="connsiteX6" fmla="*/ 6525901 w 7726052"/>
              <a:gd name="connsiteY6" fmla="*/ 0 h 6405386"/>
              <a:gd name="connsiteX7" fmla="*/ 7726052 w 7726052"/>
              <a:gd name="connsiteY7" fmla="*/ 30531 h 6405386"/>
              <a:gd name="connsiteX8" fmla="*/ 7654614 w 7726052"/>
              <a:gd name="connsiteY8" fmla="*/ 6274128 h 6405386"/>
              <a:gd name="connsiteX9" fmla="*/ 7488906 w 7726052"/>
              <a:gd name="connsiteY9" fmla="*/ 6402154 h 6405386"/>
              <a:gd name="connsiteX10" fmla="*/ 7236700 w 7726052"/>
              <a:gd name="connsiteY10" fmla="*/ 6405352 h 6405386"/>
              <a:gd name="connsiteX0" fmla="*/ 7240058 w 7729410"/>
              <a:gd name="connsiteY0" fmla="*/ 6405352 h 6405386"/>
              <a:gd name="connsiteX1" fmla="*/ 6650770 w 7729410"/>
              <a:gd name="connsiteY1" fmla="*/ 6396252 h 6405386"/>
              <a:gd name="connsiteX2" fmla="*/ 1085722 w 7729410"/>
              <a:gd name="connsiteY2" fmla="*/ 6365722 h 6405386"/>
              <a:gd name="connsiteX3" fmla="*/ 9409 w 7729410"/>
              <a:gd name="connsiteY3" fmla="*/ 6324387 h 6405386"/>
              <a:gd name="connsiteX4" fmla="*/ 47351 w 7729410"/>
              <a:gd name="connsiteY4" fmla="*/ 32372 h 6405386"/>
              <a:gd name="connsiteX5" fmla="*/ 255874 w 7729410"/>
              <a:gd name="connsiteY5" fmla="*/ 32797 h 6405386"/>
              <a:gd name="connsiteX6" fmla="*/ 6529259 w 7729410"/>
              <a:gd name="connsiteY6" fmla="*/ 0 h 6405386"/>
              <a:gd name="connsiteX7" fmla="*/ 7729410 w 7729410"/>
              <a:gd name="connsiteY7" fmla="*/ 30531 h 6405386"/>
              <a:gd name="connsiteX8" fmla="*/ 7657972 w 7729410"/>
              <a:gd name="connsiteY8" fmla="*/ 6274128 h 6405386"/>
              <a:gd name="connsiteX9" fmla="*/ 7492264 w 7729410"/>
              <a:gd name="connsiteY9" fmla="*/ 6402154 h 6405386"/>
              <a:gd name="connsiteX10" fmla="*/ 7240058 w 7729410"/>
              <a:gd name="connsiteY10" fmla="*/ 6405352 h 640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29410" h="6405386">
                <a:moveTo>
                  <a:pt x="7240058" y="6405352"/>
                </a:moveTo>
                <a:cubicBezTo>
                  <a:pt x="7065297" y="6404963"/>
                  <a:pt x="6846319" y="6401325"/>
                  <a:pt x="6650770" y="6396252"/>
                </a:cubicBezTo>
                <a:lnTo>
                  <a:pt x="1085722" y="6365722"/>
                </a:lnTo>
                <a:lnTo>
                  <a:pt x="9409" y="6324387"/>
                </a:lnTo>
                <a:cubicBezTo>
                  <a:pt x="-24317" y="4214496"/>
                  <a:pt x="43135" y="2129710"/>
                  <a:pt x="47351" y="32372"/>
                </a:cubicBezTo>
                <a:lnTo>
                  <a:pt x="255874" y="32797"/>
                </a:lnTo>
                <a:lnTo>
                  <a:pt x="6529259" y="0"/>
                </a:lnTo>
                <a:cubicBezTo>
                  <a:pt x="7029322" y="30531"/>
                  <a:pt x="7386510" y="-1"/>
                  <a:pt x="7729410" y="30531"/>
                </a:cubicBezTo>
                <a:cubicBezTo>
                  <a:pt x="7707716" y="2585987"/>
                  <a:pt x="7753223" y="4971471"/>
                  <a:pt x="7657972" y="6274128"/>
                </a:cubicBezTo>
                <a:cubicBezTo>
                  <a:pt x="7649782" y="6434165"/>
                  <a:pt x="7656570" y="6381800"/>
                  <a:pt x="7492264" y="6402154"/>
                </a:cubicBezTo>
                <a:cubicBezTo>
                  <a:pt x="7433854" y="6404650"/>
                  <a:pt x="7344915" y="6405586"/>
                  <a:pt x="7240058" y="6405352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C7BF8A-9EF9-4FEE-A14A-1A1D22E815DE}"/>
              </a:ext>
            </a:extLst>
          </p:cNvPr>
          <p:cNvSpPr txBox="1"/>
          <p:nvPr/>
        </p:nvSpPr>
        <p:spPr>
          <a:xfrm>
            <a:off x="6172200" y="2997200"/>
            <a:ext cx="5150453" cy="3216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kumimoji="1" lang="ko-KR" altLang="en-US" b="1" spc="50" dirty="0">
                <a:latin typeface="NanumMyeongjo" pitchFamily="2" charset="-127"/>
                <a:ea typeface="NanumMyeongjo" pitchFamily="2" charset="-127"/>
              </a:rPr>
              <a:t>리뷰의 길이 확인</a:t>
            </a:r>
            <a:endParaRPr kumimoji="1" lang="en-US" altLang="ko-KR" b="1" spc="50" dirty="0">
              <a:latin typeface="NanumMyeongjo" pitchFamily="2" charset="-127"/>
              <a:ea typeface="NanumMyeongjo" pitchFamily="2" charset="-127"/>
            </a:endParaRPr>
          </a:p>
          <a:p>
            <a:pPr algn="ctr">
              <a:spcAft>
                <a:spcPts val="600"/>
              </a:spcAft>
            </a:pPr>
            <a:endParaRPr kumimoji="1" lang="en-US" altLang="ko-KR" b="1" spc="50" dirty="0">
              <a:latin typeface="NanumMyeongjo" pitchFamily="2" charset="-127"/>
              <a:ea typeface="NanumMyeongjo" pitchFamily="2" charset="-127"/>
            </a:endParaRPr>
          </a:p>
          <a:p>
            <a:pPr algn="ctr">
              <a:spcAft>
                <a:spcPts val="600"/>
              </a:spcAft>
            </a:pPr>
            <a:r>
              <a:rPr kumimoji="1" lang="ko-KR" altLang="en-US" b="1" spc="50" dirty="0">
                <a:latin typeface="NanumMyeongjo" pitchFamily="2" charset="-127"/>
                <a:ea typeface="NanumMyeongjo" pitchFamily="2" charset="-127"/>
              </a:rPr>
              <a:t>최대 </a:t>
            </a:r>
            <a:r>
              <a:rPr kumimoji="1" lang="en-US" altLang="ko-KR" b="1" spc="50" dirty="0">
                <a:latin typeface="NanumMyeongjo" pitchFamily="2" charset="-127"/>
                <a:ea typeface="NanumMyeongjo" pitchFamily="2" charset="-127"/>
              </a:rPr>
              <a:t>200</a:t>
            </a:r>
            <a:r>
              <a:rPr kumimoji="1" lang="ko-KR" altLang="en-US" b="1" spc="50" dirty="0">
                <a:latin typeface="NanumMyeongjo" pitchFamily="2" charset="-127"/>
                <a:ea typeface="NanumMyeongjo" pitchFamily="2" charset="-127"/>
              </a:rPr>
              <a:t>자로 제한</a:t>
            </a:r>
            <a:endParaRPr kumimoji="1" lang="en-US" altLang="ko-KR" b="1" spc="50" dirty="0">
              <a:latin typeface="NanumMyeongjo" pitchFamily="2" charset="-127"/>
              <a:ea typeface="NanumMyeongjo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1C1C163-4B4E-71E0-80F3-1F51E300B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73" y="557769"/>
            <a:ext cx="4513814" cy="545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604135"/>
      </p:ext>
    </p:extLst>
  </p:cSld>
  <p:clrMapOvr>
    <a:masterClrMapping/>
  </p:clrMapOvr>
</p:sld>
</file>

<file path=ppt/theme/theme1.xml><?xml version="1.0" encoding="utf-8"?>
<a:theme xmlns:a="http://schemas.openxmlformats.org/drawingml/2006/main" name="Chitchat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The Hand">
      <a:majorFont>
        <a:latin typeface="Malgun Gothic"/>
        <a:ea typeface=""/>
        <a:cs typeface=""/>
      </a:majorFont>
      <a:minorFont>
        <a:latin typeface="Malgun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1069</Words>
  <Application>Microsoft Macintosh PowerPoint</Application>
  <PresentationFormat>와이드스크린</PresentationFormat>
  <Paragraphs>189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Malgun Gothic</vt:lpstr>
      <vt:lpstr>NanumMyeongjo</vt:lpstr>
      <vt:lpstr>Arial</vt:lpstr>
      <vt:lpstr>Calibri</vt:lpstr>
      <vt:lpstr>ChitchatVTI</vt:lpstr>
      <vt:lpstr>네이버 쇼핑 리뷰를 이용한 소비자 감정 분석 예측 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네이버 쇼핑 리뷰를 이용한 소비자 감정 분석 </dc:title>
  <dc:creator>Young Seok Kim</dc:creator>
  <cp:lastModifiedBy>Young Seok Kim</cp:lastModifiedBy>
  <cp:revision>10</cp:revision>
  <dcterms:created xsi:type="dcterms:W3CDTF">2023-05-15T04:22:56Z</dcterms:created>
  <dcterms:modified xsi:type="dcterms:W3CDTF">2023-05-15T07:34:12Z</dcterms:modified>
</cp:coreProperties>
</file>