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56" r:id="rId3"/>
    <p:sldId id="269" r:id="rId4"/>
    <p:sldId id="278" r:id="rId5"/>
    <p:sldId id="281" r:id="rId6"/>
    <p:sldId id="279" r:id="rId7"/>
    <p:sldId id="282" r:id="rId8"/>
    <p:sldId id="283" r:id="rId9"/>
    <p:sldId id="284" r:id="rId10"/>
    <p:sldId id="285" r:id="rId11"/>
    <p:sldId id="280" r:id="rId12"/>
    <p:sldId id="286" r:id="rId13"/>
    <p:sldId id="276" r:id="rId1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F4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409D9-BC6D-44E1-BABD-C42A436EC71F}" v="1352" dt="2021-04-28T20:03:03.7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5294" autoAdjust="0"/>
  </p:normalViewPr>
  <p:slideViewPr>
    <p:cSldViewPr>
      <p:cViewPr varScale="1">
        <p:scale>
          <a:sx n="97" d="100"/>
          <a:sy n="97" d="100"/>
        </p:scale>
        <p:origin x="20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용성" userId="5006f761-a86e-4e5a-9cfe-40e239ba817f" providerId="ADAL" clId="{4E5409D9-BC6D-44E1-BABD-C42A436EC71F}"/>
    <pc:docChg chg="undo redo custSel addSld delSld modSld">
      <pc:chgData name="권용성" userId="5006f761-a86e-4e5a-9cfe-40e239ba817f" providerId="ADAL" clId="{4E5409D9-BC6D-44E1-BABD-C42A436EC71F}" dt="2021-04-28T20:03:40.303" v="17490" actId="13926"/>
      <pc:docMkLst>
        <pc:docMk/>
      </pc:docMkLst>
      <pc:sldChg chg="addSp delSp modSp mod modNotesTx">
        <pc:chgData name="권용성" userId="5006f761-a86e-4e5a-9cfe-40e239ba817f" providerId="ADAL" clId="{4E5409D9-BC6D-44E1-BABD-C42A436EC71F}" dt="2021-04-28T19:35:38.817" v="12625" actId="20577"/>
        <pc:sldMkLst>
          <pc:docMk/>
          <pc:sldMk cId="0" sldId="256"/>
        </pc:sldMkLst>
        <pc:spChg chg="mod">
          <ac:chgData name="권용성" userId="5006f761-a86e-4e5a-9cfe-40e239ba817f" providerId="ADAL" clId="{4E5409D9-BC6D-44E1-BABD-C42A436EC71F}" dt="2021-04-28T09:32:22.059" v="69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9:32:16.126" v="12086"/>
          <ac:spMkLst>
            <pc:docMk/>
            <pc:sldMk cId="0" sldId="256"/>
            <ac:spMk id="3" creationId="{00000000-0000-0000-0000-000000000000}"/>
          </ac:spMkLst>
        </pc:spChg>
        <pc:spChg chg="del">
          <ac:chgData name="권용성" userId="5006f761-a86e-4e5a-9cfe-40e239ba817f" providerId="ADAL" clId="{4E5409D9-BC6D-44E1-BABD-C42A436EC71F}" dt="2021-04-28T07:46:38.242" v="436" actId="478"/>
          <ac:spMkLst>
            <pc:docMk/>
            <pc:sldMk cId="0" sldId="256"/>
            <ac:spMk id="4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05:28.929" v="2361" actId="1076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권용성" userId="5006f761-a86e-4e5a-9cfe-40e239ba817f" providerId="ADAL" clId="{4E5409D9-BC6D-44E1-BABD-C42A436EC71F}" dt="2021-04-28T09:45:49.407" v="1882" actId="164"/>
          <ac:spMkLst>
            <pc:docMk/>
            <pc:sldMk cId="0" sldId="256"/>
            <ac:spMk id="13" creationId="{899F87D5-FDFA-4B5A-AAA4-D7636E683168}"/>
          </ac:spMkLst>
        </pc:spChg>
        <pc:spChg chg="del">
          <ac:chgData name="권용성" userId="5006f761-a86e-4e5a-9cfe-40e239ba817f" providerId="ADAL" clId="{4E5409D9-BC6D-44E1-BABD-C42A436EC71F}" dt="2021-04-28T07:46:37.735" v="435" actId="478"/>
          <ac:spMkLst>
            <pc:docMk/>
            <pc:sldMk cId="0" sldId="256"/>
            <ac:spMk id="15" creationId="{2686F71C-4DA5-418D-85A1-0940F76422CC}"/>
          </ac:spMkLst>
        </pc:spChg>
        <pc:spChg chg="del">
          <ac:chgData name="권용성" userId="5006f761-a86e-4e5a-9cfe-40e239ba817f" providerId="ADAL" clId="{4E5409D9-BC6D-44E1-BABD-C42A436EC71F}" dt="2021-04-28T07:46:38.242" v="436" actId="478"/>
          <ac:spMkLst>
            <pc:docMk/>
            <pc:sldMk cId="0" sldId="256"/>
            <ac:spMk id="16" creationId="{A73EB307-3459-462A-ABDA-8FE9D4DEEAE2}"/>
          </ac:spMkLst>
        </pc:spChg>
        <pc:spChg chg="del">
          <ac:chgData name="권용성" userId="5006f761-a86e-4e5a-9cfe-40e239ba817f" providerId="ADAL" clId="{4E5409D9-BC6D-44E1-BABD-C42A436EC71F}" dt="2021-04-28T07:46:43.123" v="437" actId="478"/>
          <ac:spMkLst>
            <pc:docMk/>
            <pc:sldMk cId="0" sldId="256"/>
            <ac:spMk id="17" creationId="{3FCE9FE7-E10E-4E6A-9ED9-5A1A606BDCB0}"/>
          </ac:spMkLst>
        </pc:spChg>
        <pc:spChg chg="add mod">
          <ac:chgData name="권용성" userId="5006f761-a86e-4e5a-9cfe-40e239ba817f" providerId="ADAL" clId="{4E5409D9-BC6D-44E1-BABD-C42A436EC71F}" dt="2021-04-28T09:38:14.628" v="1297" actId="20577"/>
          <ac:spMkLst>
            <pc:docMk/>
            <pc:sldMk cId="0" sldId="256"/>
            <ac:spMk id="18" creationId="{438665FF-ABEB-4C3E-A0F1-730206A067F7}"/>
          </ac:spMkLst>
        </pc:spChg>
        <pc:spChg chg="add mod">
          <ac:chgData name="권용성" userId="5006f761-a86e-4e5a-9cfe-40e239ba817f" providerId="ADAL" clId="{4E5409D9-BC6D-44E1-BABD-C42A436EC71F}" dt="2021-04-28T19:01:31.047" v="11103"/>
          <ac:spMkLst>
            <pc:docMk/>
            <pc:sldMk cId="0" sldId="256"/>
            <ac:spMk id="19" creationId="{30EE4701-89BB-4854-AE3D-2BB77B14690C}"/>
          </ac:spMkLst>
        </pc:spChg>
        <pc:spChg chg="add mod">
          <ac:chgData name="권용성" userId="5006f761-a86e-4e5a-9cfe-40e239ba817f" providerId="ADAL" clId="{4E5409D9-BC6D-44E1-BABD-C42A436EC71F}" dt="2021-04-28T09:45:49.407" v="1882" actId="164"/>
          <ac:spMkLst>
            <pc:docMk/>
            <pc:sldMk cId="0" sldId="256"/>
            <ac:spMk id="21" creationId="{91E24718-B3BA-44CD-8390-542856633097}"/>
          </ac:spMkLst>
        </pc:spChg>
        <pc:spChg chg="add mod">
          <ac:chgData name="권용성" userId="5006f761-a86e-4e5a-9cfe-40e239ba817f" providerId="ADAL" clId="{4E5409D9-BC6D-44E1-BABD-C42A436EC71F}" dt="2021-04-28T09:45:49.407" v="1882" actId="164"/>
          <ac:spMkLst>
            <pc:docMk/>
            <pc:sldMk cId="0" sldId="256"/>
            <ac:spMk id="22" creationId="{E072D0E6-57F5-4CD9-AFEA-4F0E23E98F62}"/>
          </ac:spMkLst>
        </pc:spChg>
        <pc:spChg chg="add mod">
          <ac:chgData name="권용성" userId="5006f761-a86e-4e5a-9cfe-40e239ba817f" providerId="ADAL" clId="{4E5409D9-BC6D-44E1-BABD-C42A436EC71F}" dt="2021-04-28T09:45:49.407" v="1882" actId="164"/>
          <ac:spMkLst>
            <pc:docMk/>
            <pc:sldMk cId="0" sldId="256"/>
            <ac:spMk id="23" creationId="{24EF9613-3094-402D-B6CE-6C9BAA466A47}"/>
          </ac:spMkLst>
        </pc:spChg>
        <pc:spChg chg="add mod">
          <ac:chgData name="권용성" userId="5006f761-a86e-4e5a-9cfe-40e239ba817f" providerId="ADAL" clId="{4E5409D9-BC6D-44E1-BABD-C42A436EC71F}" dt="2021-04-28T10:01:29.199" v="2325" actId="14100"/>
          <ac:spMkLst>
            <pc:docMk/>
            <pc:sldMk cId="0" sldId="256"/>
            <ac:spMk id="24" creationId="{DE9F77D5-B90E-4979-B597-511BE48DCC62}"/>
          </ac:spMkLst>
        </pc:spChg>
        <pc:spChg chg="add mod">
          <ac:chgData name="권용성" userId="5006f761-a86e-4e5a-9cfe-40e239ba817f" providerId="ADAL" clId="{4E5409D9-BC6D-44E1-BABD-C42A436EC71F}" dt="2021-04-28T09:48:31.229" v="1992" actId="14100"/>
          <ac:spMkLst>
            <pc:docMk/>
            <pc:sldMk cId="0" sldId="256"/>
            <ac:spMk id="25" creationId="{C68A900A-A1F8-4392-92F0-6200022A45B4}"/>
          </ac:spMkLst>
        </pc:spChg>
        <pc:spChg chg="add mod">
          <ac:chgData name="권용성" userId="5006f761-a86e-4e5a-9cfe-40e239ba817f" providerId="ADAL" clId="{4E5409D9-BC6D-44E1-BABD-C42A436EC71F}" dt="2021-04-28T09:49:09.769" v="2011" actId="164"/>
          <ac:spMkLst>
            <pc:docMk/>
            <pc:sldMk cId="0" sldId="256"/>
            <ac:spMk id="33" creationId="{14010A03-8843-47FC-998A-809A69FD5577}"/>
          </ac:spMkLst>
        </pc:spChg>
        <pc:spChg chg="add mod">
          <ac:chgData name="권용성" userId="5006f761-a86e-4e5a-9cfe-40e239ba817f" providerId="ADAL" clId="{4E5409D9-BC6D-44E1-BABD-C42A436EC71F}" dt="2021-04-28T09:49:09.769" v="2011" actId="164"/>
          <ac:spMkLst>
            <pc:docMk/>
            <pc:sldMk cId="0" sldId="256"/>
            <ac:spMk id="37" creationId="{42BEEBC2-1E3D-4F82-A907-5476629B65CB}"/>
          </ac:spMkLst>
        </pc:spChg>
        <pc:spChg chg="add mod">
          <ac:chgData name="권용성" userId="5006f761-a86e-4e5a-9cfe-40e239ba817f" providerId="ADAL" clId="{4E5409D9-BC6D-44E1-BABD-C42A436EC71F}" dt="2021-04-28T09:49:09.769" v="2011" actId="164"/>
          <ac:spMkLst>
            <pc:docMk/>
            <pc:sldMk cId="0" sldId="256"/>
            <ac:spMk id="39" creationId="{A95122C4-32BC-4CE3-AB36-91E0F21CE7E6}"/>
          </ac:spMkLst>
        </pc:spChg>
        <pc:spChg chg="add mod">
          <ac:chgData name="권용성" userId="5006f761-a86e-4e5a-9cfe-40e239ba817f" providerId="ADAL" clId="{4E5409D9-BC6D-44E1-BABD-C42A436EC71F}" dt="2021-04-28T09:49:09.769" v="2011" actId="164"/>
          <ac:spMkLst>
            <pc:docMk/>
            <pc:sldMk cId="0" sldId="256"/>
            <ac:spMk id="41" creationId="{C2D30564-CDDA-4AA3-B982-D6E3D42AA8A9}"/>
          </ac:spMkLst>
        </pc:spChg>
        <pc:spChg chg="add mod">
          <ac:chgData name="권용성" userId="5006f761-a86e-4e5a-9cfe-40e239ba817f" providerId="ADAL" clId="{4E5409D9-BC6D-44E1-BABD-C42A436EC71F}" dt="2021-04-28T10:01:34.455" v="2326" actId="1076"/>
          <ac:spMkLst>
            <pc:docMk/>
            <pc:sldMk cId="0" sldId="256"/>
            <ac:spMk id="43" creationId="{F03AD1CB-9847-4AFF-B4C5-685D64748093}"/>
          </ac:spMkLst>
        </pc:spChg>
        <pc:spChg chg="add mod">
          <ac:chgData name="권용성" userId="5006f761-a86e-4e5a-9cfe-40e239ba817f" providerId="ADAL" clId="{4E5409D9-BC6D-44E1-BABD-C42A436EC71F}" dt="2021-04-28T09:49:09.769" v="2011" actId="164"/>
          <ac:spMkLst>
            <pc:docMk/>
            <pc:sldMk cId="0" sldId="256"/>
            <ac:spMk id="45" creationId="{1076BDFA-09F9-4A74-B588-7E57D07E576C}"/>
          </ac:spMkLst>
        </pc:spChg>
        <pc:grpChg chg="mod">
          <ac:chgData name="권용성" userId="5006f761-a86e-4e5a-9cfe-40e239ba817f" providerId="ADAL" clId="{4E5409D9-BC6D-44E1-BABD-C42A436EC71F}" dt="2021-04-28T19:30:13.100" v="11566" actId="1076"/>
          <ac:grpSpMkLst>
            <pc:docMk/>
            <pc:sldMk cId="0" sldId="256"/>
            <ac:grpSpMk id="5" creationId="{00000000-0000-0000-0000-000000000000}"/>
          </ac:grpSpMkLst>
        </pc:grpChg>
        <pc:grpChg chg="add mod">
          <ac:chgData name="권용성" userId="5006f761-a86e-4e5a-9cfe-40e239ba817f" providerId="ADAL" clId="{4E5409D9-BC6D-44E1-BABD-C42A436EC71F}" dt="2021-04-28T09:49:09.769" v="2011" actId="164"/>
          <ac:grpSpMkLst>
            <pc:docMk/>
            <pc:sldMk cId="0" sldId="256"/>
            <ac:grpSpMk id="14" creationId="{92443242-FDD4-408F-B696-71AD84E43FB9}"/>
          </ac:grpSpMkLst>
        </pc:grpChg>
        <pc:grpChg chg="add mod">
          <ac:chgData name="권용성" userId="5006f761-a86e-4e5a-9cfe-40e239ba817f" providerId="ADAL" clId="{4E5409D9-BC6D-44E1-BABD-C42A436EC71F}" dt="2021-04-28T09:56:10.031" v="2286" actId="1076"/>
          <ac:grpSpMkLst>
            <pc:docMk/>
            <pc:sldMk cId="0" sldId="256"/>
            <ac:grpSpMk id="34" creationId="{A1D9B0CC-A662-4338-87D2-717BAF36D8A8}"/>
          </ac:grpSpMkLst>
        </pc:grpChg>
        <pc:picChg chg="del">
          <ac:chgData name="권용성" userId="5006f761-a86e-4e5a-9cfe-40e239ba817f" providerId="ADAL" clId="{4E5409D9-BC6D-44E1-BABD-C42A436EC71F}" dt="2021-04-28T07:46:36.611" v="431" actId="478"/>
          <ac:picMkLst>
            <pc:docMk/>
            <pc:sldMk cId="0" sldId="256"/>
            <ac:picMk id="11" creationId="{12A6E792-0445-496F-8799-19B1CBE2FEE9}"/>
          </ac:picMkLst>
        </pc:picChg>
        <pc:picChg chg="add mod">
          <ac:chgData name="권용성" userId="5006f761-a86e-4e5a-9cfe-40e239ba817f" providerId="ADAL" clId="{4E5409D9-BC6D-44E1-BABD-C42A436EC71F}" dt="2021-04-28T09:45:49.407" v="1882" actId="164"/>
          <ac:picMkLst>
            <pc:docMk/>
            <pc:sldMk cId="0" sldId="256"/>
            <ac:picMk id="12" creationId="{10F8C0B9-632C-474F-836E-3B1F8BF38CE7}"/>
          </ac:picMkLst>
        </pc:picChg>
        <pc:picChg chg="del">
          <ac:chgData name="권용성" userId="5006f761-a86e-4e5a-9cfe-40e239ba817f" providerId="ADAL" clId="{4E5409D9-BC6D-44E1-BABD-C42A436EC71F}" dt="2021-04-28T07:46:37.064" v="434" actId="478"/>
          <ac:picMkLst>
            <pc:docMk/>
            <pc:sldMk cId="0" sldId="256"/>
            <ac:picMk id="2050" creationId="{795971A8-5DCD-45F6-8F6C-20222984E8CA}"/>
          </ac:picMkLst>
        </pc:picChg>
        <pc:picChg chg="del mod">
          <ac:chgData name="권용성" userId="5006f761-a86e-4e5a-9cfe-40e239ba817f" providerId="ADAL" clId="{4E5409D9-BC6D-44E1-BABD-C42A436EC71F}" dt="2021-04-28T07:46:36.830" v="433" actId="478"/>
          <ac:picMkLst>
            <pc:docMk/>
            <pc:sldMk cId="0" sldId="256"/>
            <ac:picMk id="3074" creationId="{DB827CE4-F954-40C6-9737-59908A51DE16}"/>
          </ac:picMkLst>
        </pc:picChg>
        <pc:cxnChg chg="add mod">
          <ac:chgData name="권용성" userId="5006f761-a86e-4e5a-9cfe-40e239ba817f" providerId="ADAL" clId="{4E5409D9-BC6D-44E1-BABD-C42A436EC71F}" dt="2021-04-28T09:49:09.769" v="2011" actId="164"/>
          <ac:cxnSpMkLst>
            <pc:docMk/>
            <pc:sldMk cId="0" sldId="256"/>
            <ac:cxnSpMk id="26" creationId="{5BB54CE6-C550-4027-8F5D-6D628C39A571}"/>
          </ac:cxnSpMkLst>
        </pc:cxnChg>
        <pc:cxnChg chg="add mod">
          <ac:chgData name="권용성" userId="5006f761-a86e-4e5a-9cfe-40e239ba817f" providerId="ADAL" clId="{4E5409D9-BC6D-44E1-BABD-C42A436EC71F}" dt="2021-04-28T09:49:09.769" v="2011" actId="164"/>
          <ac:cxnSpMkLst>
            <pc:docMk/>
            <pc:sldMk cId="0" sldId="256"/>
            <ac:cxnSpMk id="36" creationId="{A27A5C02-7C4D-491D-AE53-A62F262B7E02}"/>
          </ac:cxnSpMkLst>
        </pc:cxnChg>
        <pc:cxnChg chg="add mod">
          <ac:chgData name="권용성" userId="5006f761-a86e-4e5a-9cfe-40e239ba817f" providerId="ADAL" clId="{4E5409D9-BC6D-44E1-BABD-C42A436EC71F}" dt="2021-04-28T09:49:09.769" v="2011" actId="164"/>
          <ac:cxnSpMkLst>
            <pc:docMk/>
            <pc:sldMk cId="0" sldId="256"/>
            <ac:cxnSpMk id="38" creationId="{F4D69170-780E-481A-8721-FE57AD9096F1}"/>
          </ac:cxnSpMkLst>
        </pc:cxnChg>
        <pc:cxnChg chg="add mod">
          <ac:chgData name="권용성" userId="5006f761-a86e-4e5a-9cfe-40e239ba817f" providerId="ADAL" clId="{4E5409D9-BC6D-44E1-BABD-C42A436EC71F}" dt="2021-04-28T09:49:09.769" v="2011" actId="164"/>
          <ac:cxnSpMkLst>
            <pc:docMk/>
            <pc:sldMk cId="0" sldId="256"/>
            <ac:cxnSpMk id="40" creationId="{52639D9B-CA34-46DF-9C7E-F922B7977C18}"/>
          </ac:cxnSpMkLst>
        </pc:cxnChg>
        <pc:cxnChg chg="add mod">
          <ac:chgData name="권용성" userId="5006f761-a86e-4e5a-9cfe-40e239ba817f" providerId="ADAL" clId="{4E5409D9-BC6D-44E1-BABD-C42A436EC71F}" dt="2021-04-28T10:01:34.455" v="2326" actId="1076"/>
          <ac:cxnSpMkLst>
            <pc:docMk/>
            <pc:sldMk cId="0" sldId="256"/>
            <ac:cxnSpMk id="42" creationId="{249111C0-1616-49F0-872D-56E36177C3A4}"/>
          </ac:cxnSpMkLst>
        </pc:cxnChg>
        <pc:cxnChg chg="add mod">
          <ac:chgData name="권용성" userId="5006f761-a86e-4e5a-9cfe-40e239ba817f" providerId="ADAL" clId="{4E5409D9-BC6D-44E1-BABD-C42A436EC71F}" dt="2021-04-28T09:49:09.769" v="2011" actId="164"/>
          <ac:cxnSpMkLst>
            <pc:docMk/>
            <pc:sldMk cId="0" sldId="256"/>
            <ac:cxnSpMk id="44" creationId="{0D474AF0-629F-4894-A6DE-CEC96364F8B3}"/>
          </ac:cxnSpMkLst>
        </pc:cxnChg>
      </pc:sldChg>
      <pc:sldChg chg="del">
        <pc:chgData name="권용성" userId="5006f761-a86e-4e5a-9cfe-40e239ba817f" providerId="ADAL" clId="{4E5409D9-BC6D-44E1-BABD-C42A436EC71F}" dt="2021-04-28T16:22:22.300" v="9251" actId="47"/>
        <pc:sldMkLst>
          <pc:docMk/>
          <pc:sldMk cId="3289985906" sldId="268"/>
        </pc:sldMkLst>
      </pc:sldChg>
      <pc:sldChg chg="addSp delSp modSp mod modNotesTx">
        <pc:chgData name="권용성" userId="5006f761-a86e-4e5a-9cfe-40e239ba817f" providerId="ADAL" clId="{4E5409D9-BC6D-44E1-BABD-C42A436EC71F}" dt="2021-04-28T19:42:23.509" v="13687" actId="20577"/>
        <pc:sldMkLst>
          <pc:docMk/>
          <pc:sldMk cId="654607675" sldId="269"/>
        </pc:sldMkLst>
        <pc:spChg chg="mod">
          <ac:chgData name="권용성" userId="5006f761-a86e-4e5a-9cfe-40e239ba817f" providerId="ADAL" clId="{4E5409D9-BC6D-44E1-BABD-C42A436EC71F}" dt="2021-04-28T16:23:22.948" v="9268" actId="20577"/>
          <ac:spMkLst>
            <pc:docMk/>
            <pc:sldMk cId="654607675" sldId="269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13:01.224" v="2920" actId="14100"/>
          <ac:spMkLst>
            <pc:docMk/>
            <pc:sldMk cId="654607675" sldId="269"/>
            <ac:spMk id="3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28:58.894" v="4217" actId="6549"/>
          <ac:spMkLst>
            <pc:docMk/>
            <pc:sldMk cId="654607675" sldId="269"/>
            <ac:spMk id="8" creationId="{00000000-0000-0000-0000-000000000000}"/>
          </ac:spMkLst>
        </pc:spChg>
        <pc:spChg chg="del">
          <ac:chgData name="권용성" userId="5006f761-a86e-4e5a-9cfe-40e239ba817f" providerId="ADAL" clId="{4E5409D9-BC6D-44E1-BABD-C42A436EC71F}" dt="2021-04-28T10:04:49.641" v="2337" actId="478"/>
          <ac:spMkLst>
            <pc:docMk/>
            <pc:sldMk cId="654607675" sldId="269"/>
            <ac:spMk id="13" creationId="{A12FFB0A-7615-44DC-BF33-794370D45EE9}"/>
          </ac:spMkLst>
        </pc:spChg>
        <pc:spChg chg="del">
          <ac:chgData name="권용성" userId="5006f761-a86e-4e5a-9cfe-40e239ba817f" providerId="ADAL" clId="{4E5409D9-BC6D-44E1-BABD-C42A436EC71F}" dt="2021-04-28T10:04:49.641" v="2337" actId="478"/>
          <ac:spMkLst>
            <pc:docMk/>
            <pc:sldMk cId="654607675" sldId="269"/>
            <ac:spMk id="14" creationId="{1605D43E-3213-4229-9753-330ED282DE6F}"/>
          </ac:spMkLst>
        </pc:spChg>
        <pc:spChg chg="add mod">
          <ac:chgData name="권용성" userId="5006f761-a86e-4e5a-9cfe-40e239ba817f" providerId="ADAL" clId="{4E5409D9-BC6D-44E1-BABD-C42A436EC71F}" dt="2021-04-28T16:23:24.135" v="9269" actId="20577"/>
          <ac:spMkLst>
            <pc:docMk/>
            <pc:sldMk cId="654607675" sldId="269"/>
            <ac:spMk id="16" creationId="{D7AAD2CD-FA9D-4AE1-8757-343998DCEC01}"/>
          </ac:spMkLst>
        </pc:spChg>
        <pc:spChg chg="del">
          <ac:chgData name="권용성" userId="5006f761-a86e-4e5a-9cfe-40e239ba817f" providerId="ADAL" clId="{4E5409D9-BC6D-44E1-BABD-C42A436EC71F}" dt="2021-04-28T10:04:49.641" v="2337" actId="478"/>
          <ac:spMkLst>
            <pc:docMk/>
            <pc:sldMk cId="654607675" sldId="269"/>
            <ac:spMk id="17" creationId="{E24ECCB1-DB92-49DF-A72B-4E801CC1572A}"/>
          </ac:spMkLst>
        </pc:spChg>
        <pc:spChg chg="add mod">
          <ac:chgData name="권용성" userId="5006f761-a86e-4e5a-9cfe-40e239ba817f" providerId="ADAL" clId="{4E5409D9-BC6D-44E1-BABD-C42A436EC71F}" dt="2021-04-28T10:23:14.587" v="3659" actId="1076"/>
          <ac:spMkLst>
            <pc:docMk/>
            <pc:sldMk cId="654607675" sldId="269"/>
            <ac:spMk id="18" creationId="{3C69BDEF-B72D-4760-A8D4-86472E578F04}"/>
          </ac:spMkLst>
        </pc:spChg>
        <pc:spChg chg="add mod">
          <ac:chgData name="권용성" userId="5006f761-a86e-4e5a-9cfe-40e239ba817f" providerId="ADAL" clId="{4E5409D9-BC6D-44E1-BABD-C42A436EC71F}" dt="2021-04-28T16:23:25.117" v="9270" actId="20577"/>
          <ac:spMkLst>
            <pc:docMk/>
            <pc:sldMk cId="654607675" sldId="269"/>
            <ac:spMk id="19" creationId="{E9587289-5FF6-41B6-A8AA-83E9EED54650}"/>
          </ac:spMkLst>
        </pc:spChg>
        <pc:spChg chg="add mod">
          <ac:chgData name="권용성" userId="5006f761-a86e-4e5a-9cfe-40e239ba817f" providerId="ADAL" clId="{4E5409D9-BC6D-44E1-BABD-C42A436EC71F}" dt="2021-04-28T19:06:34.339" v="11107" actId="20578"/>
          <ac:spMkLst>
            <pc:docMk/>
            <pc:sldMk cId="654607675" sldId="269"/>
            <ac:spMk id="20" creationId="{6F41250C-7865-47A5-B5F3-52BBF641D7A7}"/>
          </ac:spMkLst>
        </pc:spChg>
        <pc:picChg chg="del">
          <ac:chgData name="권용성" userId="5006f761-a86e-4e5a-9cfe-40e239ba817f" providerId="ADAL" clId="{4E5409D9-BC6D-44E1-BABD-C42A436EC71F}" dt="2021-04-28T10:04:49.641" v="2337" actId="478"/>
          <ac:picMkLst>
            <pc:docMk/>
            <pc:sldMk cId="654607675" sldId="269"/>
            <ac:picMk id="11" creationId="{D6C07161-3317-4072-9CF1-CAF67FFBC515}"/>
          </ac:picMkLst>
        </pc:picChg>
        <pc:picChg chg="del">
          <ac:chgData name="권용성" userId="5006f761-a86e-4e5a-9cfe-40e239ba817f" providerId="ADAL" clId="{4E5409D9-BC6D-44E1-BABD-C42A436EC71F}" dt="2021-04-28T10:04:49.641" v="2337" actId="478"/>
          <ac:picMkLst>
            <pc:docMk/>
            <pc:sldMk cId="654607675" sldId="269"/>
            <ac:picMk id="15" creationId="{EF2B285D-9CBC-435F-9AC3-E071A20D583B}"/>
          </ac:picMkLst>
        </pc:picChg>
        <pc:picChg chg="del">
          <ac:chgData name="권용성" userId="5006f761-a86e-4e5a-9cfe-40e239ba817f" providerId="ADAL" clId="{4E5409D9-BC6D-44E1-BABD-C42A436EC71F}" dt="2021-04-28T10:04:49.641" v="2337" actId="478"/>
          <ac:picMkLst>
            <pc:docMk/>
            <pc:sldMk cId="654607675" sldId="269"/>
            <ac:picMk id="4098" creationId="{408F04BC-6650-49D6-85CF-721F156C09EC}"/>
          </ac:picMkLst>
        </pc:picChg>
      </pc:sldChg>
      <pc:sldChg chg="del">
        <pc:chgData name="권용성" userId="5006f761-a86e-4e5a-9cfe-40e239ba817f" providerId="ADAL" clId="{4E5409D9-BC6D-44E1-BABD-C42A436EC71F}" dt="2021-04-28T17:07:06.217" v="10237" actId="47"/>
        <pc:sldMkLst>
          <pc:docMk/>
          <pc:sldMk cId="704486469" sldId="270"/>
        </pc:sldMkLst>
      </pc:sldChg>
      <pc:sldChg chg="del">
        <pc:chgData name="권용성" userId="5006f761-a86e-4e5a-9cfe-40e239ba817f" providerId="ADAL" clId="{4E5409D9-BC6D-44E1-BABD-C42A436EC71F}" dt="2021-04-28T17:07:06.990" v="10238" actId="47"/>
        <pc:sldMkLst>
          <pc:docMk/>
          <pc:sldMk cId="2324724363" sldId="271"/>
        </pc:sldMkLst>
      </pc:sldChg>
      <pc:sldChg chg="del">
        <pc:chgData name="권용성" userId="5006f761-a86e-4e5a-9cfe-40e239ba817f" providerId="ADAL" clId="{4E5409D9-BC6D-44E1-BABD-C42A436EC71F}" dt="2021-04-28T17:07:07.836" v="10239" actId="47"/>
        <pc:sldMkLst>
          <pc:docMk/>
          <pc:sldMk cId="1788355015" sldId="272"/>
        </pc:sldMkLst>
      </pc:sldChg>
      <pc:sldChg chg="del">
        <pc:chgData name="권용성" userId="5006f761-a86e-4e5a-9cfe-40e239ba817f" providerId="ADAL" clId="{4E5409D9-BC6D-44E1-BABD-C42A436EC71F}" dt="2021-04-28T17:07:08.310" v="10240" actId="47"/>
        <pc:sldMkLst>
          <pc:docMk/>
          <pc:sldMk cId="2691172185" sldId="273"/>
        </pc:sldMkLst>
      </pc:sldChg>
      <pc:sldChg chg="del">
        <pc:chgData name="권용성" userId="5006f761-a86e-4e5a-9cfe-40e239ba817f" providerId="ADAL" clId="{4E5409D9-BC6D-44E1-BABD-C42A436EC71F}" dt="2021-04-28T17:07:08.776" v="10241" actId="47"/>
        <pc:sldMkLst>
          <pc:docMk/>
          <pc:sldMk cId="3427075548" sldId="274"/>
        </pc:sldMkLst>
      </pc:sldChg>
      <pc:sldChg chg="del">
        <pc:chgData name="권용성" userId="5006f761-a86e-4e5a-9cfe-40e239ba817f" providerId="ADAL" clId="{4E5409D9-BC6D-44E1-BABD-C42A436EC71F}" dt="2021-04-28T17:07:09.923" v="10242" actId="47"/>
        <pc:sldMkLst>
          <pc:docMk/>
          <pc:sldMk cId="3997420298" sldId="275"/>
        </pc:sldMkLst>
      </pc:sldChg>
      <pc:sldChg chg="addSp delSp modSp mod">
        <pc:chgData name="권용성" userId="5006f761-a86e-4e5a-9cfe-40e239ba817f" providerId="ADAL" clId="{4E5409D9-BC6D-44E1-BABD-C42A436EC71F}" dt="2021-04-28T20:03:40.303" v="17490" actId="13926"/>
        <pc:sldMkLst>
          <pc:docMk/>
          <pc:sldMk cId="2886352006" sldId="276"/>
        </pc:sldMkLst>
        <pc:spChg chg="mod">
          <ac:chgData name="권용성" userId="5006f761-a86e-4e5a-9cfe-40e239ba817f" providerId="ADAL" clId="{4E5409D9-BC6D-44E1-BABD-C42A436EC71F}" dt="2021-04-28T19:18:43.288" v="11480"/>
          <ac:spMkLst>
            <pc:docMk/>
            <pc:sldMk cId="2886352006" sldId="276"/>
            <ac:spMk id="8" creationId="{00000000-0000-0000-0000-000000000000}"/>
          </ac:spMkLst>
        </pc:spChg>
        <pc:spChg chg="add mod">
          <ac:chgData name="권용성" userId="5006f761-a86e-4e5a-9cfe-40e239ba817f" providerId="ADAL" clId="{4E5409D9-BC6D-44E1-BABD-C42A436EC71F}" dt="2021-04-28T17:45:00.833" v="10255" actId="571"/>
          <ac:spMkLst>
            <pc:docMk/>
            <pc:sldMk cId="2886352006" sldId="276"/>
            <ac:spMk id="16" creationId="{5589B070-82E6-481A-9C5A-6D1104B97DF2}"/>
          </ac:spMkLst>
        </pc:spChg>
        <pc:spChg chg="add mod">
          <ac:chgData name="권용성" userId="5006f761-a86e-4e5a-9cfe-40e239ba817f" providerId="ADAL" clId="{4E5409D9-BC6D-44E1-BABD-C42A436EC71F}" dt="2021-04-28T17:47:02.619" v="10505" actId="20577"/>
          <ac:spMkLst>
            <pc:docMk/>
            <pc:sldMk cId="2886352006" sldId="276"/>
            <ac:spMk id="17" creationId="{DA1DFC3E-6C03-4BC3-A9B5-92C15B9266F3}"/>
          </ac:spMkLst>
        </pc:spChg>
        <pc:spChg chg="del mod">
          <ac:chgData name="권용성" userId="5006f761-a86e-4e5a-9cfe-40e239ba817f" providerId="ADAL" clId="{4E5409D9-BC6D-44E1-BABD-C42A436EC71F}" dt="2021-04-28T18:05:03.370" v="11023" actId="478"/>
          <ac:spMkLst>
            <pc:docMk/>
            <pc:sldMk cId="2886352006" sldId="276"/>
            <ac:spMk id="20" creationId="{3A9E0ED6-BFE0-4706-8E67-8F98D3B6D9B4}"/>
          </ac:spMkLst>
        </pc:spChg>
        <pc:spChg chg="mod">
          <ac:chgData name="권용성" userId="5006f761-a86e-4e5a-9cfe-40e239ba817f" providerId="ADAL" clId="{4E5409D9-BC6D-44E1-BABD-C42A436EC71F}" dt="2021-04-28T19:20:24.811" v="11552" actId="20577"/>
          <ac:spMkLst>
            <pc:docMk/>
            <pc:sldMk cId="2886352006" sldId="276"/>
            <ac:spMk id="26" creationId="{57E13A55-CEFC-474B-B784-5D755DAAB7EF}"/>
          </ac:spMkLst>
        </pc:spChg>
        <pc:spChg chg="mod">
          <ac:chgData name="권용성" userId="5006f761-a86e-4e5a-9cfe-40e239ba817f" providerId="ADAL" clId="{4E5409D9-BC6D-44E1-BABD-C42A436EC71F}" dt="2021-04-28T19:30:17.748" v="11569" actId="20577"/>
          <ac:spMkLst>
            <pc:docMk/>
            <pc:sldMk cId="2886352006" sldId="276"/>
            <ac:spMk id="32" creationId="{66606092-D1B3-414C-AD4F-9D7EEC63C760}"/>
          </ac:spMkLst>
        </pc:spChg>
        <pc:grpChg chg="add del mod">
          <ac:chgData name="권용성" userId="5006f761-a86e-4e5a-9cfe-40e239ba817f" providerId="ADAL" clId="{4E5409D9-BC6D-44E1-BABD-C42A436EC71F}" dt="2021-04-28T18:03:09.945" v="10830" actId="478"/>
          <ac:grpSpMkLst>
            <pc:docMk/>
            <pc:sldMk cId="2886352006" sldId="276"/>
            <ac:grpSpMk id="3" creationId="{96435F4E-5EFB-4CB5-85CB-D3BF501417A4}"/>
          </ac:grpSpMkLst>
        </pc:grpChg>
        <pc:graphicFrameChg chg="add del mod">
          <ac:chgData name="권용성" userId="5006f761-a86e-4e5a-9cfe-40e239ba817f" providerId="ADAL" clId="{4E5409D9-BC6D-44E1-BABD-C42A436EC71F}" dt="2021-04-28T17:51:25.475" v="10741" actId="478"/>
          <ac:graphicFrameMkLst>
            <pc:docMk/>
            <pc:sldMk cId="2886352006" sldId="276"/>
            <ac:graphicFrameMk id="10" creationId="{F42A792D-CBE5-425F-9841-0755EEB5278A}"/>
          </ac:graphicFrameMkLst>
        </pc:graphicFrameChg>
        <pc:graphicFrameChg chg="add del mod">
          <ac:chgData name="권용성" userId="5006f761-a86e-4e5a-9cfe-40e239ba817f" providerId="ADAL" clId="{4E5409D9-BC6D-44E1-BABD-C42A436EC71F}" dt="2021-04-28T17:53:04.259" v="10822" actId="478"/>
          <ac:graphicFrameMkLst>
            <pc:docMk/>
            <pc:sldMk cId="2886352006" sldId="276"/>
            <ac:graphicFrameMk id="12" creationId="{3D7AD917-1235-4EC8-AF06-D4F5289AAB59}"/>
          </ac:graphicFrameMkLst>
        </pc:graphicFrameChg>
        <pc:graphicFrameChg chg="add del mod">
          <ac:chgData name="권용성" userId="5006f761-a86e-4e5a-9cfe-40e239ba817f" providerId="ADAL" clId="{4E5409D9-BC6D-44E1-BABD-C42A436EC71F}" dt="2021-04-28T17:53:04.259" v="10822" actId="478"/>
          <ac:graphicFrameMkLst>
            <pc:docMk/>
            <pc:sldMk cId="2886352006" sldId="276"/>
            <ac:graphicFrameMk id="13" creationId="{435545C2-690E-47C7-853B-7B7FD2108774}"/>
          </ac:graphicFrameMkLst>
        </pc:graphicFrameChg>
        <pc:graphicFrameChg chg="add del mod">
          <ac:chgData name="권용성" userId="5006f761-a86e-4e5a-9cfe-40e239ba817f" providerId="ADAL" clId="{4E5409D9-BC6D-44E1-BABD-C42A436EC71F}" dt="2021-04-28T17:53:04.259" v="10822" actId="478"/>
          <ac:graphicFrameMkLst>
            <pc:docMk/>
            <pc:sldMk cId="2886352006" sldId="276"/>
            <ac:graphicFrameMk id="14" creationId="{61282BA5-354B-4778-865D-C226B569104E}"/>
          </ac:graphicFrameMkLst>
        </pc:graphicFrameChg>
        <pc:graphicFrameChg chg="mod modGraphic">
          <ac:chgData name="권용성" userId="5006f761-a86e-4e5a-9cfe-40e239ba817f" providerId="ADAL" clId="{4E5409D9-BC6D-44E1-BABD-C42A436EC71F}" dt="2021-04-28T20:03:40.303" v="17490" actId="13926"/>
          <ac:graphicFrameMkLst>
            <pc:docMk/>
            <pc:sldMk cId="2886352006" sldId="276"/>
            <ac:graphicFrameMk id="31" creationId="{B37071FD-79BB-47E9-8E58-6C6638BB75C6}"/>
          </ac:graphicFrameMkLst>
        </pc:graphicFrameChg>
        <pc:picChg chg="del mod">
          <ac:chgData name="권용성" userId="5006f761-a86e-4e5a-9cfe-40e239ba817f" providerId="ADAL" clId="{4E5409D9-BC6D-44E1-BABD-C42A436EC71F}" dt="2021-04-28T18:03:09.945" v="10830" actId="478"/>
          <ac:picMkLst>
            <pc:docMk/>
            <pc:sldMk cId="2886352006" sldId="276"/>
            <ac:picMk id="1026" creationId="{736332BE-C8C9-4910-B74B-BB699EE40DAF}"/>
          </ac:picMkLst>
        </pc:picChg>
        <pc:cxnChg chg="del mod">
          <ac:chgData name="권용성" userId="5006f761-a86e-4e5a-9cfe-40e239ba817f" providerId="ADAL" clId="{4E5409D9-BC6D-44E1-BABD-C42A436EC71F}" dt="2021-04-28T18:03:11.030" v="10831" actId="478"/>
          <ac:cxnSpMkLst>
            <pc:docMk/>
            <pc:sldMk cId="2886352006" sldId="276"/>
            <ac:cxnSpMk id="4" creationId="{D259C315-D106-4A8C-AF25-013B3D9B0CE7}"/>
          </ac:cxnSpMkLst>
        </pc:cxnChg>
        <pc:cxnChg chg="del mod">
          <ac:chgData name="권용성" userId="5006f761-a86e-4e5a-9cfe-40e239ba817f" providerId="ADAL" clId="{4E5409D9-BC6D-44E1-BABD-C42A436EC71F}" dt="2021-04-28T18:03:12.042" v="10832" actId="478"/>
          <ac:cxnSpMkLst>
            <pc:docMk/>
            <pc:sldMk cId="2886352006" sldId="276"/>
            <ac:cxnSpMk id="11" creationId="{FEB7F7E5-C9E5-4A43-901F-DE9975B0A07C}"/>
          </ac:cxnSpMkLst>
        </pc:cxnChg>
      </pc:sldChg>
      <pc:sldChg chg="modSp mod modNotesTx">
        <pc:chgData name="권용성" userId="5006f761-a86e-4e5a-9cfe-40e239ba817f" providerId="ADAL" clId="{4E5409D9-BC6D-44E1-BABD-C42A436EC71F}" dt="2021-04-28T19:31:15.724" v="11822" actId="20577"/>
        <pc:sldMkLst>
          <pc:docMk/>
          <pc:sldMk cId="528660600" sldId="277"/>
        </pc:sldMkLst>
        <pc:spChg chg="mod">
          <ac:chgData name="권용성" userId="5006f761-a86e-4e5a-9cfe-40e239ba817f" providerId="ADAL" clId="{4E5409D9-BC6D-44E1-BABD-C42A436EC71F}" dt="2021-04-28T18:06:05.442" v="11072" actId="20577"/>
          <ac:spMkLst>
            <pc:docMk/>
            <pc:sldMk cId="528660600" sldId="277"/>
            <ac:spMk id="2" creationId="{00000000-0000-0000-0000-000000000000}"/>
          </ac:spMkLst>
        </pc:spChg>
      </pc:sldChg>
      <pc:sldChg chg="addSp delSp modSp add mod modNotesTx">
        <pc:chgData name="권용성" userId="5006f761-a86e-4e5a-9cfe-40e239ba817f" providerId="ADAL" clId="{4E5409D9-BC6D-44E1-BABD-C42A436EC71F}" dt="2021-04-28T19:46:30.348" v="14144" actId="20577"/>
        <pc:sldMkLst>
          <pc:docMk/>
          <pc:sldMk cId="885817097" sldId="278"/>
        </pc:sldMkLst>
        <pc:spChg chg="mod">
          <ac:chgData name="권용성" userId="5006f761-a86e-4e5a-9cfe-40e239ba817f" providerId="ADAL" clId="{4E5409D9-BC6D-44E1-BABD-C42A436EC71F}" dt="2021-04-28T16:23:20.606" v="9267" actId="20577"/>
          <ac:spMkLst>
            <pc:docMk/>
            <pc:sldMk cId="885817097" sldId="278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9:07:43.991" v="11115"/>
          <ac:spMkLst>
            <pc:docMk/>
            <pc:sldMk cId="885817097" sldId="278"/>
            <ac:spMk id="3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32:37.249" v="4270" actId="20577"/>
          <ac:spMkLst>
            <pc:docMk/>
            <pc:sldMk cId="885817097" sldId="278"/>
            <ac:spMk id="8" creationId="{00000000-0000-0000-0000-000000000000}"/>
          </ac:spMkLst>
        </pc:spChg>
        <pc:spChg chg="del">
          <ac:chgData name="권용성" userId="5006f761-a86e-4e5a-9cfe-40e239ba817f" providerId="ADAL" clId="{4E5409D9-BC6D-44E1-BABD-C42A436EC71F}" dt="2021-04-28T10:28:06.283" v="4202" actId="478"/>
          <ac:spMkLst>
            <pc:docMk/>
            <pc:sldMk cId="885817097" sldId="278"/>
            <ac:spMk id="18" creationId="{438665FF-ABEB-4C3E-A0F1-730206A067F7}"/>
          </ac:spMkLst>
        </pc:spChg>
        <pc:spChg chg="del">
          <ac:chgData name="권용성" userId="5006f761-a86e-4e5a-9cfe-40e239ba817f" providerId="ADAL" clId="{4E5409D9-BC6D-44E1-BABD-C42A436EC71F}" dt="2021-04-28T10:28:06.283" v="4202" actId="478"/>
          <ac:spMkLst>
            <pc:docMk/>
            <pc:sldMk cId="885817097" sldId="278"/>
            <ac:spMk id="19" creationId="{30EE4701-89BB-4854-AE3D-2BB77B14690C}"/>
          </ac:spMkLst>
        </pc:spChg>
        <pc:spChg chg="add mod">
          <ac:chgData name="권용성" userId="5006f761-a86e-4e5a-9cfe-40e239ba817f" providerId="ADAL" clId="{4E5409D9-BC6D-44E1-BABD-C42A436EC71F}" dt="2021-04-28T11:35:18.058" v="5077" actId="1076"/>
          <ac:spMkLst>
            <pc:docMk/>
            <pc:sldMk cId="885817097" sldId="278"/>
            <ac:spMk id="32" creationId="{6A3FEAF3-57EB-420B-A3E8-509BE3F32F5A}"/>
          </ac:spMkLst>
        </pc:spChg>
        <pc:spChg chg="add mod">
          <ac:chgData name="권용성" userId="5006f761-a86e-4e5a-9cfe-40e239ba817f" providerId="ADAL" clId="{4E5409D9-BC6D-44E1-BABD-C42A436EC71F}" dt="2021-04-28T11:35:18.058" v="5077" actId="1076"/>
          <ac:spMkLst>
            <pc:docMk/>
            <pc:sldMk cId="885817097" sldId="278"/>
            <ac:spMk id="46" creationId="{3AD0DF70-FE08-4371-B0E5-0975125D2056}"/>
          </ac:spMkLst>
        </pc:spChg>
        <pc:spChg chg="add mod">
          <ac:chgData name="권용성" userId="5006f761-a86e-4e5a-9cfe-40e239ba817f" providerId="ADAL" clId="{4E5409D9-BC6D-44E1-BABD-C42A436EC71F}" dt="2021-04-28T11:35:18.058" v="5077" actId="1076"/>
          <ac:spMkLst>
            <pc:docMk/>
            <pc:sldMk cId="885817097" sldId="278"/>
            <ac:spMk id="47" creationId="{D5B7624F-B8D4-4114-8320-7A11F51CF218}"/>
          </ac:spMkLst>
        </pc:spChg>
        <pc:grpChg chg="del">
          <ac:chgData name="권용성" userId="5006f761-a86e-4e5a-9cfe-40e239ba817f" providerId="ADAL" clId="{4E5409D9-BC6D-44E1-BABD-C42A436EC71F}" dt="2021-04-28T10:28:02.027" v="4201" actId="478"/>
          <ac:grpSpMkLst>
            <pc:docMk/>
            <pc:sldMk cId="885817097" sldId="278"/>
            <ac:grpSpMk id="34" creationId="{A1D9B0CC-A662-4338-87D2-717BAF36D8A8}"/>
          </ac:grpSpMkLst>
        </pc:grpChg>
        <pc:picChg chg="add del mod">
          <ac:chgData name="권용성" userId="5006f761-a86e-4e5a-9cfe-40e239ba817f" providerId="ADAL" clId="{4E5409D9-BC6D-44E1-BABD-C42A436EC71F}" dt="2021-04-28T11:25:26.297" v="4889" actId="478"/>
          <ac:picMkLst>
            <pc:docMk/>
            <pc:sldMk cId="885817097" sldId="278"/>
            <ac:picMk id="10" creationId="{6D78FD3C-6851-4AB9-9805-7C5A0C65DED1}"/>
          </ac:picMkLst>
        </pc:picChg>
        <pc:picChg chg="add del mod">
          <ac:chgData name="권용성" userId="5006f761-a86e-4e5a-9cfe-40e239ba817f" providerId="ADAL" clId="{4E5409D9-BC6D-44E1-BABD-C42A436EC71F}" dt="2021-04-28T11:25:14.515" v="4886" actId="478"/>
          <ac:picMkLst>
            <pc:docMk/>
            <pc:sldMk cId="885817097" sldId="278"/>
            <ac:picMk id="15" creationId="{A0008370-2799-4075-9B47-5D44FCA4F00F}"/>
          </ac:picMkLst>
        </pc:picChg>
        <pc:picChg chg="add mod">
          <ac:chgData name="권용성" userId="5006f761-a86e-4e5a-9cfe-40e239ba817f" providerId="ADAL" clId="{4E5409D9-BC6D-44E1-BABD-C42A436EC71F}" dt="2021-04-28T12:31:37.799" v="5383" actId="208"/>
          <ac:picMkLst>
            <pc:docMk/>
            <pc:sldMk cId="885817097" sldId="278"/>
            <ac:picMk id="17" creationId="{76A480C9-370E-4AC6-9A7B-6938D1481320}"/>
          </ac:picMkLst>
        </pc:picChg>
        <pc:picChg chg="add mod">
          <ac:chgData name="권용성" userId="5006f761-a86e-4e5a-9cfe-40e239ba817f" providerId="ADAL" clId="{4E5409D9-BC6D-44E1-BABD-C42A436EC71F}" dt="2021-04-28T12:31:37.437" v="5382" actId="208"/>
          <ac:picMkLst>
            <pc:docMk/>
            <pc:sldMk cId="885817097" sldId="278"/>
            <ac:picMk id="27" creationId="{909B2967-1B9B-4D98-931C-BD2903671CAF}"/>
          </ac:picMkLst>
        </pc:picChg>
        <pc:picChg chg="add del mod">
          <ac:chgData name="권용성" userId="5006f761-a86e-4e5a-9cfe-40e239ba817f" providerId="ADAL" clId="{4E5409D9-BC6D-44E1-BABD-C42A436EC71F}" dt="2021-04-28T11:28:00.723" v="4910" actId="478"/>
          <ac:picMkLst>
            <pc:docMk/>
            <pc:sldMk cId="885817097" sldId="278"/>
            <ac:picMk id="29" creationId="{28E1A349-51E1-40CC-BF88-C2A5A8E62C0A}"/>
          </ac:picMkLst>
        </pc:picChg>
        <pc:picChg chg="add mod">
          <ac:chgData name="권용성" userId="5006f761-a86e-4e5a-9cfe-40e239ba817f" providerId="ADAL" clId="{4E5409D9-BC6D-44E1-BABD-C42A436EC71F}" dt="2021-04-28T12:31:36.955" v="5381" actId="208"/>
          <ac:picMkLst>
            <pc:docMk/>
            <pc:sldMk cId="885817097" sldId="278"/>
            <ac:picMk id="31" creationId="{FEE75BF3-9038-4EEC-8DB4-12DD46226859}"/>
          </ac:picMkLst>
        </pc:picChg>
        <pc:cxnChg chg="mod">
          <ac:chgData name="권용성" userId="5006f761-a86e-4e5a-9cfe-40e239ba817f" providerId="ADAL" clId="{4E5409D9-BC6D-44E1-BABD-C42A436EC71F}" dt="2021-04-28T10:28:02.027" v="4201" actId="478"/>
          <ac:cxnSpMkLst>
            <pc:docMk/>
            <pc:sldMk cId="885817097" sldId="278"/>
            <ac:cxnSpMk id="26" creationId="{5BB54CE6-C550-4027-8F5D-6D628C39A571}"/>
          </ac:cxnSpMkLst>
        </pc:cxnChg>
      </pc:sldChg>
      <pc:sldChg chg="addSp delSp modSp add mod modNotesTx">
        <pc:chgData name="권용성" userId="5006f761-a86e-4e5a-9cfe-40e239ba817f" providerId="ADAL" clId="{4E5409D9-BC6D-44E1-BABD-C42A436EC71F}" dt="2021-04-28T19:51:52.692" v="15284" actId="20577"/>
        <pc:sldMkLst>
          <pc:docMk/>
          <pc:sldMk cId="3834551568" sldId="279"/>
        </pc:sldMkLst>
        <pc:spChg chg="add del mod">
          <ac:chgData name="권용성" userId="5006f761-a86e-4e5a-9cfe-40e239ba817f" providerId="ADAL" clId="{4E5409D9-BC6D-44E1-BABD-C42A436EC71F}" dt="2021-04-28T13:33:45.060" v="7015" actId="478"/>
          <ac:spMkLst>
            <pc:docMk/>
            <pc:sldMk cId="3834551568" sldId="279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9:10:20.425" v="11180" actId="6549"/>
          <ac:spMkLst>
            <pc:docMk/>
            <pc:sldMk cId="3834551568" sldId="279"/>
            <ac:spMk id="3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32:58.065" v="4286" actId="20577"/>
          <ac:spMkLst>
            <pc:docMk/>
            <pc:sldMk cId="3834551568" sldId="279"/>
            <ac:spMk id="8" creationId="{00000000-0000-0000-0000-000000000000}"/>
          </ac:spMkLst>
        </pc:spChg>
        <pc:spChg chg="add del mod">
          <ac:chgData name="권용성" userId="5006f761-a86e-4e5a-9cfe-40e239ba817f" providerId="ADAL" clId="{4E5409D9-BC6D-44E1-BABD-C42A436EC71F}" dt="2021-04-28T13:33:45.060" v="7015" actId="478"/>
          <ac:spMkLst>
            <pc:docMk/>
            <pc:sldMk cId="3834551568" sldId="279"/>
            <ac:spMk id="10" creationId="{1EE49328-A8F5-47B9-9EB7-DD8EAD79D900}"/>
          </ac:spMkLst>
        </pc:spChg>
        <pc:spChg chg="add del mod">
          <ac:chgData name="권용성" userId="5006f761-a86e-4e5a-9cfe-40e239ba817f" providerId="ADAL" clId="{4E5409D9-BC6D-44E1-BABD-C42A436EC71F}" dt="2021-04-28T13:33:41.033" v="7014" actId="478"/>
          <ac:spMkLst>
            <pc:docMk/>
            <pc:sldMk cId="3834551568" sldId="279"/>
            <ac:spMk id="13" creationId="{18FAA7F2-9B56-46E3-AB65-A732857C2931}"/>
          </ac:spMkLst>
        </pc:spChg>
        <pc:spChg chg="add del mod">
          <ac:chgData name="권용성" userId="5006f761-a86e-4e5a-9cfe-40e239ba817f" providerId="ADAL" clId="{4E5409D9-BC6D-44E1-BABD-C42A436EC71F}" dt="2021-04-28T13:33:49.798" v="7017" actId="478"/>
          <ac:spMkLst>
            <pc:docMk/>
            <pc:sldMk cId="3834551568" sldId="279"/>
            <ac:spMk id="15" creationId="{DE301F01-E31D-4589-9749-A289DFAB0191}"/>
          </ac:spMkLst>
        </pc:spChg>
        <pc:spChg chg="add del mod">
          <ac:chgData name="권용성" userId="5006f761-a86e-4e5a-9cfe-40e239ba817f" providerId="ADAL" clId="{4E5409D9-BC6D-44E1-BABD-C42A436EC71F}" dt="2021-04-28T13:33:53.314" v="7019"/>
          <ac:spMkLst>
            <pc:docMk/>
            <pc:sldMk cId="3834551568" sldId="279"/>
            <ac:spMk id="16" creationId="{AAA7D546-4647-457C-9C32-5DFCAF704A15}"/>
          </ac:spMkLst>
        </pc:spChg>
        <pc:spChg chg="add del mod">
          <ac:chgData name="권용성" userId="5006f761-a86e-4e5a-9cfe-40e239ba817f" providerId="ADAL" clId="{4E5409D9-BC6D-44E1-BABD-C42A436EC71F}" dt="2021-04-28T13:33:53.314" v="7019"/>
          <ac:spMkLst>
            <pc:docMk/>
            <pc:sldMk cId="3834551568" sldId="279"/>
            <ac:spMk id="17" creationId="{26A72D5F-138B-415B-8B04-556EDBC9B2ED}"/>
          </ac:spMkLst>
        </pc:spChg>
        <pc:spChg chg="add del mod">
          <ac:chgData name="권용성" userId="5006f761-a86e-4e5a-9cfe-40e239ba817f" providerId="ADAL" clId="{4E5409D9-BC6D-44E1-BABD-C42A436EC71F}" dt="2021-04-28T13:38:55.425" v="7192" actId="478"/>
          <ac:spMkLst>
            <pc:docMk/>
            <pc:sldMk cId="3834551568" sldId="279"/>
            <ac:spMk id="18" creationId="{4D7F8FB3-06ED-474B-A13B-C2069E8483A8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19" creationId="{E1FB9A23-2E97-434D-AFD0-81D5EE43AE34}"/>
          </ac:spMkLst>
        </pc:spChg>
        <pc:spChg chg="add del mod">
          <ac:chgData name="권용성" userId="5006f761-a86e-4e5a-9cfe-40e239ba817f" providerId="ADAL" clId="{4E5409D9-BC6D-44E1-BABD-C42A436EC71F}" dt="2021-04-28T13:37:40.244" v="7113" actId="478"/>
          <ac:spMkLst>
            <pc:docMk/>
            <pc:sldMk cId="3834551568" sldId="279"/>
            <ac:spMk id="20" creationId="{754651A6-8263-4734-9E6F-F2C840028F57}"/>
          </ac:spMkLst>
        </pc:spChg>
        <pc:spChg chg="add del mod">
          <ac:chgData name="권용성" userId="5006f761-a86e-4e5a-9cfe-40e239ba817f" providerId="ADAL" clId="{4E5409D9-BC6D-44E1-BABD-C42A436EC71F}" dt="2021-04-28T13:36:57.640" v="7096" actId="478"/>
          <ac:spMkLst>
            <pc:docMk/>
            <pc:sldMk cId="3834551568" sldId="279"/>
            <ac:spMk id="21" creationId="{8D7A3F0C-EC2D-4EB9-9EF5-820EE1C7D41D}"/>
          </ac:spMkLst>
        </pc:spChg>
        <pc:spChg chg="add del mod">
          <ac:chgData name="권용성" userId="5006f761-a86e-4e5a-9cfe-40e239ba817f" providerId="ADAL" clId="{4E5409D9-BC6D-44E1-BABD-C42A436EC71F}" dt="2021-04-28T13:37:52.591" v="7115" actId="478"/>
          <ac:spMkLst>
            <pc:docMk/>
            <pc:sldMk cId="3834551568" sldId="279"/>
            <ac:spMk id="22" creationId="{24D07EA4-8186-443B-93B2-6A81317339D1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23" creationId="{E477C431-1C89-4325-96C0-C0ED5A80107B}"/>
          </ac:spMkLst>
        </pc:spChg>
        <pc:spChg chg="add mod">
          <ac:chgData name="권용성" userId="5006f761-a86e-4e5a-9cfe-40e239ba817f" providerId="ADAL" clId="{4E5409D9-BC6D-44E1-BABD-C42A436EC71F}" dt="2021-04-28T14:05:13.015" v="7736" actId="14100"/>
          <ac:spMkLst>
            <pc:docMk/>
            <pc:sldMk cId="3834551568" sldId="279"/>
            <ac:spMk id="24" creationId="{D848FD64-6B06-4181-A024-C89A9B29B9EA}"/>
          </ac:spMkLst>
        </pc:spChg>
        <pc:spChg chg="add mod">
          <ac:chgData name="권용성" userId="5006f761-a86e-4e5a-9cfe-40e239ba817f" providerId="ADAL" clId="{4E5409D9-BC6D-44E1-BABD-C42A436EC71F}" dt="2021-04-28T14:02:41.491" v="7641" actId="14100"/>
          <ac:spMkLst>
            <pc:docMk/>
            <pc:sldMk cId="3834551568" sldId="279"/>
            <ac:spMk id="25" creationId="{0EDF4A1C-4128-42E7-87C0-635321D5839E}"/>
          </ac:spMkLst>
        </pc:spChg>
        <pc:spChg chg="add mod">
          <ac:chgData name="권용성" userId="5006f761-a86e-4e5a-9cfe-40e239ba817f" providerId="ADAL" clId="{4E5409D9-BC6D-44E1-BABD-C42A436EC71F}" dt="2021-04-28T13:59:55.310" v="7588" actId="14100"/>
          <ac:spMkLst>
            <pc:docMk/>
            <pc:sldMk cId="3834551568" sldId="279"/>
            <ac:spMk id="26" creationId="{B1BEA541-5F4A-4A81-8300-2CBEC8F1C0CF}"/>
          </ac:spMkLst>
        </pc:spChg>
        <pc:spChg chg="add mod">
          <ac:chgData name="권용성" userId="5006f761-a86e-4e5a-9cfe-40e239ba817f" providerId="ADAL" clId="{4E5409D9-BC6D-44E1-BABD-C42A436EC71F}" dt="2021-04-28T14:05:43.373" v="7738" actId="2711"/>
          <ac:spMkLst>
            <pc:docMk/>
            <pc:sldMk cId="3834551568" sldId="279"/>
            <ac:spMk id="27" creationId="{8DAAC9B3-47D3-4C51-A8C5-CCDA866D8306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28" creationId="{F56D388F-A307-4149-AEF7-53FE98929E9B}"/>
          </ac:spMkLst>
        </pc:spChg>
        <pc:spChg chg="add mod">
          <ac:chgData name="권용성" userId="5006f761-a86e-4e5a-9cfe-40e239ba817f" providerId="ADAL" clId="{4E5409D9-BC6D-44E1-BABD-C42A436EC71F}" dt="2021-04-28T13:43:05.727" v="7327" actId="20577"/>
          <ac:spMkLst>
            <pc:docMk/>
            <pc:sldMk cId="3834551568" sldId="279"/>
            <ac:spMk id="29" creationId="{838FA028-E0FA-49AD-8B26-50AAFC3E54CF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30" creationId="{08976721-8A8D-4BFA-8816-98D322525036}"/>
          </ac:spMkLst>
        </pc:spChg>
        <pc:spChg chg="add mod">
          <ac:chgData name="권용성" userId="5006f761-a86e-4e5a-9cfe-40e239ba817f" providerId="ADAL" clId="{4E5409D9-BC6D-44E1-BABD-C42A436EC71F}" dt="2021-04-28T19:10:52.266" v="11183" actId="1076"/>
          <ac:spMkLst>
            <pc:docMk/>
            <pc:sldMk cId="3834551568" sldId="279"/>
            <ac:spMk id="31" creationId="{EAD870E3-D734-44C7-8E57-F6663A46D52B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32" creationId="{F358ECFA-9A65-4785-9788-7AF83C852CB4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33" creationId="{D65F64EC-2B1A-45EC-8331-7B1C23C41AE3}"/>
          </ac:spMkLst>
        </pc:spChg>
        <pc:spChg chg="add mod">
          <ac:chgData name="권용성" userId="5006f761-a86e-4e5a-9cfe-40e239ba817f" providerId="ADAL" clId="{4E5409D9-BC6D-44E1-BABD-C42A436EC71F}" dt="2021-04-28T13:38:09.455" v="7123" actId="571"/>
          <ac:spMkLst>
            <pc:docMk/>
            <pc:sldMk cId="3834551568" sldId="279"/>
            <ac:spMk id="34" creationId="{45EE1D98-BD84-4E37-B81E-9F8D72FF2D62}"/>
          </ac:spMkLst>
        </pc:spChg>
        <pc:spChg chg="add mod">
          <ac:chgData name="권용성" userId="5006f761-a86e-4e5a-9cfe-40e239ba817f" providerId="ADAL" clId="{4E5409D9-BC6D-44E1-BABD-C42A436EC71F}" dt="2021-04-28T13:40:30.734" v="7224" actId="1076"/>
          <ac:spMkLst>
            <pc:docMk/>
            <pc:sldMk cId="3834551568" sldId="279"/>
            <ac:spMk id="35" creationId="{D7BF538C-D3DE-49FF-9641-C8BC18254F97}"/>
          </ac:spMkLst>
        </pc:spChg>
        <pc:spChg chg="add del">
          <ac:chgData name="권용성" userId="5006f761-a86e-4e5a-9cfe-40e239ba817f" providerId="ADAL" clId="{4E5409D9-BC6D-44E1-BABD-C42A436EC71F}" dt="2021-04-28T13:59:22.526" v="7550"/>
          <ac:spMkLst>
            <pc:docMk/>
            <pc:sldMk cId="3834551568" sldId="279"/>
            <ac:spMk id="36" creationId="{C2A09A21-A7F2-4D20-8E40-503E51263440}"/>
          </ac:spMkLst>
        </pc:spChg>
        <pc:spChg chg="add del">
          <ac:chgData name="권용성" userId="5006f761-a86e-4e5a-9cfe-40e239ba817f" providerId="ADAL" clId="{4E5409D9-BC6D-44E1-BABD-C42A436EC71F}" dt="2021-04-28T13:59:25.973" v="7552"/>
          <ac:spMkLst>
            <pc:docMk/>
            <pc:sldMk cId="3834551568" sldId="279"/>
            <ac:spMk id="37" creationId="{CFCF342D-687E-46AB-A0EC-8F09D870F5A2}"/>
          </ac:spMkLst>
        </pc:spChg>
        <pc:spChg chg="add del">
          <ac:chgData name="권용성" userId="5006f761-a86e-4e5a-9cfe-40e239ba817f" providerId="ADAL" clId="{4E5409D9-BC6D-44E1-BABD-C42A436EC71F}" dt="2021-04-28T14:01:00.123" v="7611"/>
          <ac:spMkLst>
            <pc:docMk/>
            <pc:sldMk cId="3834551568" sldId="279"/>
            <ac:spMk id="38" creationId="{896D5B05-1699-426E-8062-B145431D1563}"/>
          </ac:spMkLst>
        </pc:spChg>
        <pc:spChg chg="add del">
          <ac:chgData name="권용성" userId="5006f761-a86e-4e5a-9cfe-40e239ba817f" providerId="ADAL" clId="{4E5409D9-BC6D-44E1-BABD-C42A436EC71F}" dt="2021-04-28T14:03:53.416" v="7722"/>
          <ac:spMkLst>
            <pc:docMk/>
            <pc:sldMk cId="3834551568" sldId="279"/>
            <ac:spMk id="39" creationId="{2B13F3E8-1E69-48E6-86D2-F018D563B588}"/>
          </ac:spMkLst>
        </pc:spChg>
        <pc:spChg chg="add del">
          <ac:chgData name="권용성" userId="5006f761-a86e-4e5a-9cfe-40e239ba817f" providerId="ADAL" clId="{4E5409D9-BC6D-44E1-BABD-C42A436EC71F}" dt="2021-04-28T14:04:56.743" v="7729"/>
          <ac:spMkLst>
            <pc:docMk/>
            <pc:sldMk cId="3834551568" sldId="279"/>
            <ac:spMk id="40" creationId="{FECD655F-5D1D-4AE5-9D27-708F1A38D1F8}"/>
          </ac:spMkLst>
        </pc:spChg>
        <pc:picChg chg="add del">
          <ac:chgData name="권용성" userId="5006f761-a86e-4e5a-9cfe-40e239ba817f" providerId="ADAL" clId="{4E5409D9-BC6D-44E1-BABD-C42A436EC71F}" dt="2021-04-28T13:31:59.299" v="7011" actId="22"/>
          <ac:picMkLst>
            <pc:docMk/>
            <pc:sldMk cId="3834551568" sldId="279"/>
            <ac:picMk id="11" creationId="{F559610B-8123-4A28-9935-79CA48FCAF1E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20:00:25.959" v="16939" actId="20577"/>
        <pc:sldMkLst>
          <pc:docMk/>
          <pc:sldMk cId="4111390401" sldId="280"/>
        </pc:sldMkLst>
        <pc:spChg chg="mod">
          <ac:chgData name="권용성" userId="5006f761-a86e-4e5a-9cfe-40e239ba817f" providerId="ADAL" clId="{4E5409D9-BC6D-44E1-BABD-C42A436EC71F}" dt="2021-04-28T16:26:40.949" v="9318" actId="20577"/>
          <ac:spMkLst>
            <pc:docMk/>
            <pc:sldMk cId="4111390401" sldId="280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9:16:39.093" v="11432" actId="6549"/>
          <ac:spMkLst>
            <pc:docMk/>
            <pc:sldMk cId="4111390401" sldId="280"/>
            <ac:spMk id="3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0:33:14.654" v="4316" actId="20577"/>
          <ac:spMkLst>
            <pc:docMk/>
            <pc:sldMk cId="4111390401" sldId="280"/>
            <ac:spMk id="8" creationId="{00000000-0000-0000-0000-000000000000}"/>
          </ac:spMkLst>
        </pc:spChg>
        <pc:spChg chg="add del mod">
          <ac:chgData name="권용성" userId="5006f761-a86e-4e5a-9cfe-40e239ba817f" providerId="ADAL" clId="{4E5409D9-BC6D-44E1-BABD-C42A436EC71F}" dt="2021-04-28T16:20:32.014" v="9250" actId="478"/>
          <ac:spMkLst>
            <pc:docMk/>
            <pc:sldMk cId="4111390401" sldId="280"/>
            <ac:spMk id="10" creationId="{1AACBAB7-E592-4B00-A022-E3BA5327D51D}"/>
          </ac:spMkLst>
        </pc:spChg>
        <pc:spChg chg="add del mod">
          <ac:chgData name="권용성" userId="5006f761-a86e-4e5a-9cfe-40e239ba817f" providerId="ADAL" clId="{4E5409D9-BC6D-44E1-BABD-C42A436EC71F}" dt="2021-04-28T14:31:36.222" v="7964" actId="478"/>
          <ac:spMkLst>
            <pc:docMk/>
            <pc:sldMk cId="4111390401" sldId="280"/>
            <ac:spMk id="11" creationId="{ECB4562A-111D-4C64-B614-B169871C4E49}"/>
          </ac:spMkLst>
        </pc:spChg>
        <pc:grpChg chg="mod">
          <ac:chgData name="권용성" userId="5006f761-a86e-4e5a-9cfe-40e239ba817f" providerId="ADAL" clId="{4E5409D9-BC6D-44E1-BABD-C42A436EC71F}" dt="2021-04-28T16:49:24.839" v="9635" actId="1076"/>
          <ac:grpSpMkLst>
            <pc:docMk/>
            <pc:sldMk cId="4111390401" sldId="280"/>
            <ac:grpSpMk id="5" creationId="{00000000-0000-0000-0000-000000000000}"/>
          </ac:grpSpMkLst>
        </pc:grpChg>
        <pc:picChg chg="add del mod">
          <ac:chgData name="권용성" userId="5006f761-a86e-4e5a-9cfe-40e239ba817f" providerId="ADAL" clId="{4E5409D9-BC6D-44E1-BABD-C42A436EC71F}" dt="2021-04-28T16:47:25.301" v="9608" actId="478"/>
          <ac:picMkLst>
            <pc:docMk/>
            <pc:sldMk cId="4111390401" sldId="280"/>
            <ac:picMk id="12" creationId="{BB5CB8B2-F536-4078-BD06-0097A1E3308B}"/>
          </ac:picMkLst>
        </pc:picChg>
        <pc:picChg chg="add mod">
          <ac:chgData name="권용성" userId="5006f761-a86e-4e5a-9cfe-40e239ba817f" providerId="ADAL" clId="{4E5409D9-BC6D-44E1-BABD-C42A436EC71F}" dt="2021-04-28T19:17:09.401" v="11440" actId="1076"/>
          <ac:picMkLst>
            <pc:docMk/>
            <pc:sldMk cId="4111390401" sldId="280"/>
            <ac:picMk id="14" creationId="{84B82603-A0C2-4525-A544-C38BD033684B}"/>
          </ac:picMkLst>
        </pc:picChg>
        <pc:picChg chg="add del mod">
          <ac:chgData name="권용성" userId="5006f761-a86e-4e5a-9cfe-40e239ba817f" providerId="ADAL" clId="{4E5409D9-BC6D-44E1-BABD-C42A436EC71F}" dt="2021-04-28T16:49:20.119" v="9631" actId="478"/>
          <ac:picMkLst>
            <pc:docMk/>
            <pc:sldMk cId="4111390401" sldId="280"/>
            <ac:picMk id="16" creationId="{CC7054EA-AA93-4E76-99A8-4653F8F0DB1A}"/>
          </ac:picMkLst>
        </pc:picChg>
        <pc:picChg chg="add mod">
          <ac:chgData name="권용성" userId="5006f761-a86e-4e5a-9cfe-40e239ba817f" providerId="ADAL" clId="{4E5409D9-BC6D-44E1-BABD-C42A436EC71F}" dt="2021-04-28T19:17:09.401" v="11440" actId="1076"/>
          <ac:picMkLst>
            <pc:docMk/>
            <pc:sldMk cId="4111390401" sldId="280"/>
            <ac:picMk id="18" creationId="{3984D15D-8DA8-417F-8CD8-859051EC1AFA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19:47:54.890" v="14451" actId="20577"/>
        <pc:sldMkLst>
          <pc:docMk/>
          <pc:sldMk cId="3153855481" sldId="281"/>
        </pc:sldMkLst>
        <pc:spChg chg="mod">
          <ac:chgData name="권용성" userId="5006f761-a86e-4e5a-9cfe-40e239ba817f" providerId="ADAL" clId="{4E5409D9-BC6D-44E1-BABD-C42A436EC71F}" dt="2021-04-28T16:23:16.847" v="9264" actId="20577"/>
          <ac:spMkLst>
            <pc:docMk/>
            <pc:sldMk cId="3153855481" sldId="281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12:42:52.364" v="5529" actId="20577"/>
          <ac:spMkLst>
            <pc:docMk/>
            <pc:sldMk cId="3153855481" sldId="281"/>
            <ac:spMk id="3" creationId="{00000000-0000-0000-0000-000000000000}"/>
          </ac:spMkLst>
        </pc:spChg>
        <pc:spChg chg="add mod">
          <ac:chgData name="권용성" userId="5006f761-a86e-4e5a-9cfe-40e239ba817f" providerId="ADAL" clId="{4E5409D9-BC6D-44E1-BABD-C42A436EC71F}" dt="2021-04-28T12:02:20.332" v="5368" actId="1076"/>
          <ac:spMkLst>
            <pc:docMk/>
            <pc:sldMk cId="3153855481" sldId="281"/>
            <ac:spMk id="13" creationId="{DE283CCB-7BAA-444F-AE2B-5D2236BF11E0}"/>
          </ac:spMkLst>
        </pc:spChg>
        <pc:spChg chg="add mod">
          <ac:chgData name="권용성" userId="5006f761-a86e-4e5a-9cfe-40e239ba817f" providerId="ADAL" clId="{4E5409D9-BC6D-44E1-BABD-C42A436EC71F}" dt="2021-04-28T12:02:57.274" v="5376" actId="14100"/>
          <ac:spMkLst>
            <pc:docMk/>
            <pc:sldMk cId="3153855481" sldId="281"/>
            <ac:spMk id="16" creationId="{464F93A1-8B4F-4BDD-863E-3539334B8CB2}"/>
          </ac:spMkLst>
        </pc:spChg>
        <pc:spChg chg="del">
          <ac:chgData name="권용성" userId="5006f761-a86e-4e5a-9cfe-40e239ba817f" providerId="ADAL" clId="{4E5409D9-BC6D-44E1-BABD-C42A436EC71F}" dt="2021-04-28T11:34:15.983" v="5067" actId="478"/>
          <ac:spMkLst>
            <pc:docMk/>
            <pc:sldMk cId="3153855481" sldId="281"/>
            <ac:spMk id="32" creationId="{6A3FEAF3-57EB-420B-A3E8-509BE3F32F5A}"/>
          </ac:spMkLst>
        </pc:spChg>
        <pc:spChg chg="add mod">
          <ac:chgData name="권용성" userId="5006f761-a86e-4e5a-9cfe-40e239ba817f" providerId="ADAL" clId="{4E5409D9-BC6D-44E1-BABD-C42A436EC71F}" dt="2021-04-28T12:03:01.709" v="5377" actId="14100"/>
          <ac:spMkLst>
            <pc:docMk/>
            <pc:sldMk cId="3153855481" sldId="281"/>
            <ac:spMk id="33" creationId="{5A4F0318-D27B-4BCA-B4A3-E05E5D7AF9D8}"/>
          </ac:spMkLst>
        </pc:spChg>
        <pc:spChg chg="add mod">
          <ac:chgData name="권용성" userId="5006f761-a86e-4e5a-9cfe-40e239ba817f" providerId="ADAL" clId="{4E5409D9-BC6D-44E1-BABD-C42A436EC71F}" dt="2021-04-28T12:02:20.332" v="5368" actId="1076"/>
          <ac:spMkLst>
            <pc:docMk/>
            <pc:sldMk cId="3153855481" sldId="281"/>
            <ac:spMk id="35" creationId="{E564917A-FBF0-466C-B0B4-54BDC4D7EA18}"/>
          </ac:spMkLst>
        </pc:spChg>
        <pc:spChg chg="add mod">
          <ac:chgData name="권용성" userId="5006f761-a86e-4e5a-9cfe-40e239ba817f" providerId="ADAL" clId="{4E5409D9-BC6D-44E1-BABD-C42A436EC71F}" dt="2021-04-28T11:56:11.569" v="5328" actId="14100"/>
          <ac:spMkLst>
            <pc:docMk/>
            <pc:sldMk cId="3153855481" sldId="281"/>
            <ac:spMk id="36" creationId="{B5BE4196-BBE6-44C9-9CED-7454CA760348}"/>
          </ac:spMkLst>
        </pc:spChg>
        <pc:spChg chg="add del mod">
          <ac:chgData name="권용성" userId="5006f761-a86e-4e5a-9cfe-40e239ba817f" providerId="ADAL" clId="{4E5409D9-BC6D-44E1-BABD-C42A436EC71F}" dt="2021-04-28T11:56:36.888" v="5363" actId="478"/>
          <ac:spMkLst>
            <pc:docMk/>
            <pc:sldMk cId="3153855481" sldId="281"/>
            <ac:spMk id="37" creationId="{86AB841D-9574-47F3-AE54-FABBB19C47C6}"/>
          </ac:spMkLst>
        </pc:spChg>
        <pc:spChg chg="add mod">
          <ac:chgData name="권용성" userId="5006f761-a86e-4e5a-9cfe-40e239ba817f" providerId="ADAL" clId="{4E5409D9-BC6D-44E1-BABD-C42A436EC71F}" dt="2021-04-28T11:56:26.092" v="5360" actId="1076"/>
          <ac:spMkLst>
            <pc:docMk/>
            <pc:sldMk cId="3153855481" sldId="281"/>
            <ac:spMk id="38" creationId="{0275A765-44F9-4C30-8780-4DF6321C2166}"/>
          </ac:spMkLst>
        </pc:spChg>
        <pc:spChg chg="add del mod">
          <ac:chgData name="권용성" userId="5006f761-a86e-4e5a-9cfe-40e239ba817f" providerId="ADAL" clId="{4E5409D9-BC6D-44E1-BABD-C42A436EC71F}" dt="2021-04-28T11:56:36.888" v="5363" actId="478"/>
          <ac:spMkLst>
            <pc:docMk/>
            <pc:sldMk cId="3153855481" sldId="281"/>
            <ac:spMk id="39" creationId="{73F76DDE-CB98-40E1-9FBB-B19F696D471E}"/>
          </ac:spMkLst>
        </pc:spChg>
        <pc:spChg chg="add mod">
          <ac:chgData name="권용성" userId="5006f761-a86e-4e5a-9cfe-40e239ba817f" providerId="ADAL" clId="{4E5409D9-BC6D-44E1-BABD-C42A436EC71F}" dt="2021-04-28T11:56:32.377" v="5362" actId="1076"/>
          <ac:spMkLst>
            <pc:docMk/>
            <pc:sldMk cId="3153855481" sldId="281"/>
            <ac:spMk id="40" creationId="{026311C2-B30D-4FDD-9011-E42BF89658EB}"/>
          </ac:spMkLst>
        </pc:spChg>
        <pc:spChg chg="add del mod">
          <ac:chgData name="권용성" userId="5006f761-a86e-4e5a-9cfe-40e239ba817f" providerId="ADAL" clId="{4E5409D9-BC6D-44E1-BABD-C42A436EC71F}" dt="2021-04-28T11:56:36.888" v="5363" actId="478"/>
          <ac:spMkLst>
            <pc:docMk/>
            <pc:sldMk cId="3153855481" sldId="281"/>
            <ac:spMk id="41" creationId="{D2111F25-B96E-447E-88FA-8C705AEC2671}"/>
          </ac:spMkLst>
        </pc:spChg>
        <pc:spChg chg="add mod">
          <ac:chgData name="권용성" userId="5006f761-a86e-4e5a-9cfe-40e239ba817f" providerId="ADAL" clId="{4E5409D9-BC6D-44E1-BABD-C42A436EC71F}" dt="2021-04-28T11:56:42.784" v="5364" actId="571"/>
          <ac:spMkLst>
            <pc:docMk/>
            <pc:sldMk cId="3153855481" sldId="281"/>
            <ac:spMk id="42" creationId="{30C19F90-6D5C-4F1A-9BC4-A36FC41A1427}"/>
          </ac:spMkLst>
        </pc:spChg>
        <pc:spChg chg="add mod">
          <ac:chgData name="권용성" userId="5006f761-a86e-4e5a-9cfe-40e239ba817f" providerId="ADAL" clId="{4E5409D9-BC6D-44E1-BABD-C42A436EC71F}" dt="2021-04-28T11:56:46.699" v="5365" actId="571"/>
          <ac:spMkLst>
            <pc:docMk/>
            <pc:sldMk cId="3153855481" sldId="281"/>
            <ac:spMk id="43" creationId="{3C2B36B8-2960-4E42-BF6B-07FF8BFE70F4}"/>
          </ac:spMkLst>
        </pc:spChg>
        <pc:spChg chg="add mod">
          <ac:chgData name="권용성" userId="5006f761-a86e-4e5a-9cfe-40e239ba817f" providerId="ADAL" clId="{4E5409D9-BC6D-44E1-BABD-C42A436EC71F}" dt="2021-04-28T11:56:50.240" v="5366" actId="571"/>
          <ac:spMkLst>
            <pc:docMk/>
            <pc:sldMk cId="3153855481" sldId="281"/>
            <ac:spMk id="44" creationId="{ABAC9C60-DCC0-4245-A7CF-BA707B90C2C4}"/>
          </ac:spMkLst>
        </pc:spChg>
        <pc:spChg chg="del">
          <ac:chgData name="권용성" userId="5006f761-a86e-4e5a-9cfe-40e239ba817f" providerId="ADAL" clId="{4E5409D9-BC6D-44E1-BABD-C42A436EC71F}" dt="2021-04-28T11:34:15.983" v="5067" actId="478"/>
          <ac:spMkLst>
            <pc:docMk/>
            <pc:sldMk cId="3153855481" sldId="281"/>
            <ac:spMk id="46" creationId="{3AD0DF70-FE08-4371-B0E5-0975125D2056}"/>
          </ac:spMkLst>
        </pc:spChg>
        <pc:spChg chg="del">
          <ac:chgData name="권용성" userId="5006f761-a86e-4e5a-9cfe-40e239ba817f" providerId="ADAL" clId="{4E5409D9-BC6D-44E1-BABD-C42A436EC71F}" dt="2021-04-28T11:34:15.983" v="5067" actId="478"/>
          <ac:spMkLst>
            <pc:docMk/>
            <pc:sldMk cId="3153855481" sldId="281"/>
            <ac:spMk id="47" creationId="{D5B7624F-B8D4-4114-8320-7A11F51CF218}"/>
          </ac:spMkLst>
        </pc:spChg>
        <pc:grpChg chg="add mod">
          <ac:chgData name="권용성" userId="5006f761-a86e-4e5a-9cfe-40e239ba817f" providerId="ADAL" clId="{4E5409D9-BC6D-44E1-BABD-C42A436EC71F}" dt="2021-04-28T11:44:47.490" v="5243" actId="164"/>
          <ac:grpSpMkLst>
            <pc:docMk/>
            <pc:sldMk cId="3153855481" sldId="281"/>
            <ac:grpSpMk id="11" creationId="{48EEDF02-7037-4DA2-B22B-5D5BEE08A897}"/>
          </ac:grpSpMkLst>
        </pc:grpChg>
        <pc:grpChg chg="add mod">
          <ac:chgData name="권용성" userId="5006f761-a86e-4e5a-9cfe-40e239ba817f" providerId="ADAL" clId="{4E5409D9-BC6D-44E1-BABD-C42A436EC71F}" dt="2021-04-28T11:53:14.541" v="5268" actId="1076"/>
          <ac:grpSpMkLst>
            <pc:docMk/>
            <pc:sldMk cId="3153855481" sldId="281"/>
            <ac:grpSpMk id="12" creationId="{C0E58304-9E27-4BFF-BEBF-36CEB2DAC19C}"/>
          </ac:grpSpMkLst>
        </pc:grpChg>
        <pc:picChg chg="add del">
          <ac:chgData name="권용성" userId="5006f761-a86e-4e5a-9cfe-40e239ba817f" providerId="ADAL" clId="{4E5409D9-BC6D-44E1-BABD-C42A436EC71F}" dt="2021-04-28T11:42:35.635" v="5207"/>
          <ac:picMkLst>
            <pc:docMk/>
            <pc:sldMk cId="3153855481" sldId="281"/>
            <ac:picMk id="10" creationId="{E0FCF441-BDA3-4DD8-AE84-60F7E2119D55}"/>
          </ac:picMkLst>
        </pc:picChg>
        <pc:picChg chg="del">
          <ac:chgData name="권용성" userId="5006f761-a86e-4e5a-9cfe-40e239ba817f" providerId="ADAL" clId="{4E5409D9-BC6D-44E1-BABD-C42A436EC71F}" dt="2021-04-28T11:34:15.983" v="5067" actId="478"/>
          <ac:picMkLst>
            <pc:docMk/>
            <pc:sldMk cId="3153855481" sldId="281"/>
            <ac:picMk id="17" creationId="{76A480C9-370E-4AC6-9A7B-6938D1481320}"/>
          </ac:picMkLst>
        </pc:picChg>
        <pc:picChg chg="del">
          <ac:chgData name="권용성" userId="5006f761-a86e-4e5a-9cfe-40e239ba817f" providerId="ADAL" clId="{4E5409D9-BC6D-44E1-BABD-C42A436EC71F}" dt="2021-04-28T11:34:15.983" v="5067" actId="478"/>
          <ac:picMkLst>
            <pc:docMk/>
            <pc:sldMk cId="3153855481" sldId="281"/>
            <ac:picMk id="27" creationId="{909B2967-1B9B-4D98-931C-BD2903671CAF}"/>
          </ac:picMkLst>
        </pc:picChg>
        <pc:picChg chg="del">
          <ac:chgData name="권용성" userId="5006f761-a86e-4e5a-9cfe-40e239ba817f" providerId="ADAL" clId="{4E5409D9-BC6D-44E1-BABD-C42A436EC71F}" dt="2021-04-28T11:34:15.983" v="5067" actId="478"/>
          <ac:picMkLst>
            <pc:docMk/>
            <pc:sldMk cId="3153855481" sldId="281"/>
            <ac:picMk id="31" creationId="{FEE75BF3-9038-4EEC-8DB4-12DD46226859}"/>
          </ac:picMkLst>
        </pc:picChg>
        <pc:picChg chg="add del mod">
          <ac:chgData name="권용성" userId="5006f761-a86e-4e5a-9cfe-40e239ba817f" providerId="ADAL" clId="{4E5409D9-BC6D-44E1-BABD-C42A436EC71F}" dt="2021-04-28T11:42:38.150" v="5209"/>
          <ac:picMkLst>
            <pc:docMk/>
            <pc:sldMk cId="3153855481" sldId="281"/>
            <ac:picMk id="1026" creationId="{27184F1D-656C-422D-83CF-0B6F56F23089}"/>
          </ac:picMkLst>
        </pc:picChg>
        <pc:picChg chg="add del mod">
          <ac:chgData name="권용성" userId="5006f761-a86e-4e5a-9cfe-40e239ba817f" providerId="ADAL" clId="{4E5409D9-BC6D-44E1-BABD-C42A436EC71F}" dt="2021-04-28T11:42:34.964" v="5205"/>
          <ac:picMkLst>
            <pc:docMk/>
            <pc:sldMk cId="3153855481" sldId="281"/>
            <ac:picMk id="1028" creationId="{25D1AAFA-98A4-47F1-A877-D07DC42872D1}"/>
          </ac:picMkLst>
        </pc:picChg>
        <pc:picChg chg="add del mod">
          <ac:chgData name="권용성" userId="5006f761-a86e-4e5a-9cfe-40e239ba817f" providerId="ADAL" clId="{4E5409D9-BC6D-44E1-BABD-C42A436EC71F}" dt="2021-04-28T11:43:16.629" v="5218" actId="478"/>
          <ac:picMkLst>
            <pc:docMk/>
            <pc:sldMk cId="3153855481" sldId="281"/>
            <ac:picMk id="1030" creationId="{B429A000-CD52-4270-98DB-DDFEB3EC9AA2}"/>
          </ac:picMkLst>
        </pc:picChg>
        <pc:picChg chg="add del mod">
          <ac:chgData name="권용성" userId="5006f761-a86e-4e5a-9cfe-40e239ba817f" providerId="ADAL" clId="{4E5409D9-BC6D-44E1-BABD-C42A436EC71F}" dt="2021-04-28T11:43:16.629" v="5218" actId="478"/>
          <ac:picMkLst>
            <pc:docMk/>
            <pc:sldMk cId="3153855481" sldId="281"/>
            <ac:picMk id="1032" creationId="{5CDEA76C-8369-439B-B20E-D9BFCA6ABB09}"/>
          </ac:picMkLst>
        </pc:picChg>
        <pc:picChg chg="add del mod">
          <ac:chgData name="권용성" userId="5006f761-a86e-4e5a-9cfe-40e239ba817f" providerId="ADAL" clId="{4E5409D9-BC6D-44E1-BABD-C42A436EC71F}" dt="2021-04-28T11:43:16.629" v="5218" actId="478"/>
          <ac:picMkLst>
            <pc:docMk/>
            <pc:sldMk cId="3153855481" sldId="281"/>
            <ac:picMk id="1034" creationId="{DB5A67E8-9A60-438E-8662-1B2270A7B98B}"/>
          </ac:picMkLst>
        </pc:picChg>
        <pc:picChg chg="add mod">
          <ac:chgData name="권용성" userId="5006f761-a86e-4e5a-9cfe-40e239ba817f" providerId="ADAL" clId="{4E5409D9-BC6D-44E1-BABD-C42A436EC71F}" dt="2021-04-28T11:44:47.490" v="5243" actId="164"/>
          <ac:picMkLst>
            <pc:docMk/>
            <pc:sldMk cId="3153855481" sldId="281"/>
            <ac:picMk id="1036" creationId="{26EAD3F1-28CB-402C-A9B9-E43526B30C62}"/>
          </ac:picMkLst>
        </pc:picChg>
        <pc:picChg chg="add mod">
          <ac:chgData name="권용성" userId="5006f761-a86e-4e5a-9cfe-40e239ba817f" providerId="ADAL" clId="{4E5409D9-BC6D-44E1-BABD-C42A436EC71F}" dt="2021-04-28T11:44:47.490" v="5243" actId="164"/>
          <ac:picMkLst>
            <pc:docMk/>
            <pc:sldMk cId="3153855481" sldId="281"/>
            <ac:picMk id="1038" creationId="{23E6297D-2950-45A5-8ED0-D3FAD70C6ECE}"/>
          </ac:picMkLst>
        </pc:picChg>
        <pc:picChg chg="add mod">
          <ac:chgData name="권용성" userId="5006f761-a86e-4e5a-9cfe-40e239ba817f" providerId="ADAL" clId="{4E5409D9-BC6D-44E1-BABD-C42A436EC71F}" dt="2021-04-28T11:44:47.490" v="5243" actId="164"/>
          <ac:picMkLst>
            <pc:docMk/>
            <pc:sldMk cId="3153855481" sldId="281"/>
            <ac:picMk id="1040" creationId="{CB3B9E7A-CF03-4B1E-8E51-99BCF5F98ACE}"/>
          </ac:picMkLst>
        </pc:picChg>
        <pc:picChg chg="add mod">
          <ac:chgData name="권용성" userId="5006f761-a86e-4e5a-9cfe-40e239ba817f" providerId="ADAL" clId="{4E5409D9-BC6D-44E1-BABD-C42A436EC71F}" dt="2021-04-28T11:44:47.490" v="5243" actId="164"/>
          <ac:picMkLst>
            <pc:docMk/>
            <pc:sldMk cId="3153855481" sldId="281"/>
            <ac:picMk id="1042" creationId="{45D63F42-05E6-4AB3-A952-C859D24CC974}"/>
          </ac:picMkLst>
        </pc:picChg>
        <pc:picChg chg="add mod">
          <ac:chgData name="권용성" userId="5006f761-a86e-4e5a-9cfe-40e239ba817f" providerId="ADAL" clId="{4E5409D9-BC6D-44E1-BABD-C42A436EC71F}" dt="2021-04-28T11:53:14.541" v="5268" actId="1076"/>
          <ac:picMkLst>
            <pc:docMk/>
            <pc:sldMk cId="3153855481" sldId="281"/>
            <ac:picMk id="1044" creationId="{671F8F8E-E3B9-4462-99E8-12CEC38E8BD2}"/>
          </ac:picMkLst>
        </pc:picChg>
        <pc:picChg chg="add mod">
          <ac:chgData name="권용성" userId="5006f761-a86e-4e5a-9cfe-40e239ba817f" providerId="ADAL" clId="{4E5409D9-BC6D-44E1-BABD-C42A436EC71F}" dt="2021-04-28T11:53:14.541" v="5268" actId="1076"/>
          <ac:picMkLst>
            <pc:docMk/>
            <pc:sldMk cId="3153855481" sldId="281"/>
            <ac:picMk id="1046" creationId="{C17E53AE-E043-4443-8557-DDD0170F16EE}"/>
          </ac:picMkLst>
        </pc:picChg>
        <pc:picChg chg="add mod">
          <ac:chgData name="권용성" userId="5006f761-a86e-4e5a-9cfe-40e239ba817f" providerId="ADAL" clId="{4E5409D9-BC6D-44E1-BABD-C42A436EC71F}" dt="2021-04-28T11:53:14.541" v="5268" actId="1076"/>
          <ac:picMkLst>
            <pc:docMk/>
            <pc:sldMk cId="3153855481" sldId="281"/>
            <ac:picMk id="1048" creationId="{7549DDA9-C173-4A8E-B144-A3C949926EA6}"/>
          </ac:picMkLst>
        </pc:picChg>
        <pc:picChg chg="add mod">
          <ac:chgData name="권용성" userId="5006f761-a86e-4e5a-9cfe-40e239ba817f" providerId="ADAL" clId="{4E5409D9-BC6D-44E1-BABD-C42A436EC71F}" dt="2021-04-28T11:53:14.541" v="5268" actId="1076"/>
          <ac:picMkLst>
            <pc:docMk/>
            <pc:sldMk cId="3153855481" sldId="281"/>
            <ac:picMk id="1050" creationId="{D9F68246-BDD2-42EB-B5D7-F38772242AFA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19:52:58.932" v="15499" actId="20577"/>
        <pc:sldMkLst>
          <pc:docMk/>
          <pc:sldMk cId="1056306643" sldId="282"/>
        </pc:sldMkLst>
        <pc:spChg chg="add mod">
          <ac:chgData name="권용성" userId="5006f761-a86e-4e5a-9cfe-40e239ba817f" providerId="ADAL" clId="{4E5409D9-BC6D-44E1-BABD-C42A436EC71F}" dt="2021-04-28T15:29:59.290" v="8575" actId="1076"/>
          <ac:spMkLst>
            <pc:docMk/>
            <pc:sldMk cId="1056306643" sldId="282"/>
            <ac:spMk id="2" creationId="{1B829549-6430-401C-B8FB-60434E7EB079}"/>
          </ac:spMkLst>
        </pc:spChg>
        <pc:spChg chg="del">
          <ac:chgData name="권용성" userId="5006f761-a86e-4e5a-9cfe-40e239ba817f" providerId="ADAL" clId="{4E5409D9-BC6D-44E1-BABD-C42A436EC71F}" dt="2021-04-28T14:14:37.498" v="7749" actId="478"/>
          <ac:spMkLst>
            <pc:docMk/>
            <pc:sldMk cId="1056306643" sldId="282"/>
            <ac:spMk id="3" creationId="{00000000-0000-0000-0000-000000000000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19" creationId="{E1FB9A23-2E97-434D-AFD0-81D5EE43AE34}"/>
          </ac:spMkLst>
        </pc:spChg>
        <pc:spChg chg="add mod">
          <ac:chgData name="권용성" userId="5006f761-a86e-4e5a-9cfe-40e239ba817f" providerId="ADAL" clId="{4E5409D9-BC6D-44E1-BABD-C42A436EC71F}" dt="2021-04-28T16:23:13.183" v="9263" actId="20577"/>
          <ac:spMkLst>
            <pc:docMk/>
            <pc:sldMk cId="1056306643" sldId="282"/>
            <ac:spMk id="21" creationId="{E1CB7A84-80AC-40C1-AD28-50A2F7586D7E}"/>
          </ac:spMkLst>
        </pc:spChg>
        <pc:spChg chg="add mod">
          <ac:chgData name="권용성" userId="5006f761-a86e-4e5a-9cfe-40e239ba817f" providerId="ADAL" clId="{4E5409D9-BC6D-44E1-BABD-C42A436EC71F}" dt="2021-04-28T14:17:36.671" v="7751" actId="6549"/>
          <ac:spMkLst>
            <pc:docMk/>
            <pc:sldMk cId="1056306643" sldId="282"/>
            <ac:spMk id="22" creationId="{9D8C7C2F-8DE2-4D57-8D34-36A3205D2FFF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3" creationId="{E477C431-1C89-4325-96C0-C0ED5A80107B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4" creationId="{D848FD64-6B06-4181-A024-C89A9B29B9EA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5" creationId="{0EDF4A1C-4128-42E7-87C0-635321D5839E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6" creationId="{B1BEA541-5F4A-4A81-8300-2CBEC8F1C0CF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7" creationId="{8DAAC9B3-47D3-4C51-A8C5-CCDA866D8306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8" creationId="{F56D388F-A307-4149-AEF7-53FE98929E9B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29" creationId="{838FA028-E0FA-49AD-8B26-50AAFC3E54CF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30" creationId="{08976721-8A8D-4BFA-8816-98D322525036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31" creationId="{EAD870E3-D734-44C7-8E57-F6663A46D52B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32" creationId="{F358ECFA-9A65-4785-9788-7AF83C852CB4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33" creationId="{D65F64EC-2B1A-45EC-8331-7B1C23C41AE3}"/>
          </ac:spMkLst>
        </pc:spChg>
        <pc:spChg chg="del">
          <ac:chgData name="권용성" userId="5006f761-a86e-4e5a-9cfe-40e239ba817f" providerId="ADAL" clId="{4E5409D9-BC6D-44E1-BABD-C42A436EC71F}" dt="2021-04-28T14:10:12.412" v="7747" actId="478"/>
          <ac:spMkLst>
            <pc:docMk/>
            <pc:sldMk cId="1056306643" sldId="282"/>
            <ac:spMk id="35" creationId="{D7BF538C-D3DE-49FF-9641-C8BC18254F97}"/>
          </ac:spMkLst>
        </pc:spChg>
        <pc:spChg chg="add mod">
          <ac:chgData name="권용성" userId="5006f761-a86e-4e5a-9cfe-40e239ba817f" providerId="ADAL" clId="{4E5409D9-BC6D-44E1-BABD-C42A436EC71F}" dt="2021-04-28T14:17:46.028" v="7755" actId="1076"/>
          <ac:spMkLst>
            <pc:docMk/>
            <pc:sldMk cId="1056306643" sldId="282"/>
            <ac:spMk id="36" creationId="{5390D5EE-1CCA-4EC3-A01F-644C2F58ACB9}"/>
          </ac:spMkLst>
        </pc:spChg>
        <pc:spChg chg="add mod">
          <ac:chgData name="권용성" userId="5006f761-a86e-4e5a-9cfe-40e239ba817f" providerId="ADAL" clId="{4E5409D9-BC6D-44E1-BABD-C42A436EC71F}" dt="2021-04-28T15:10:08.266" v="8532" actId="20577"/>
          <ac:spMkLst>
            <pc:docMk/>
            <pc:sldMk cId="1056306643" sldId="282"/>
            <ac:spMk id="37" creationId="{340B5B49-7213-455A-8357-7D04F7745672}"/>
          </ac:spMkLst>
        </pc:spChg>
        <pc:spChg chg="add del mod">
          <ac:chgData name="권용성" userId="5006f761-a86e-4e5a-9cfe-40e239ba817f" providerId="ADAL" clId="{4E5409D9-BC6D-44E1-BABD-C42A436EC71F}" dt="2021-04-28T15:09:24.847" v="8517" actId="478"/>
          <ac:spMkLst>
            <pc:docMk/>
            <pc:sldMk cId="1056306643" sldId="282"/>
            <ac:spMk id="38" creationId="{C41A47CF-2099-4686-AA18-3BFB7065CF91}"/>
          </ac:spMkLst>
        </pc:spChg>
        <pc:spChg chg="add del mod">
          <ac:chgData name="권용성" userId="5006f761-a86e-4e5a-9cfe-40e239ba817f" providerId="ADAL" clId="{4E5409D9-BC6D-44E1-BABD-C42A436EC71F}" dt="2021-04-28T15:09:24.847" v="8517" actId="478"/>
          <ac:spMkLst>
            <pc:docMk/>
            <pc:sldMk cId="1056306643" sldId="282"/>
            <ac:spMk id="39" creationId="{BA3D3E6B-9CF5-4832-B5B2-131542B1AF4E}"/>
          </ac:spMkLst>
        </pc:spChg>
        <pc:spChg chg="add del mod">
          <ac:chgData name="권용성" userId="5006f761-a86e-4e5a-9cfe-40e239ba817f" providerId="ADAL" clId="{4E5409D9-BC6D-44E1-BABD-C42A436EC71F}" dt="2021-04-28T15:09:24.847" v="8517" actId="478"/>
          <ac:spMkLst>
            <pc:docMk/>
            <pc:sldMk cId="1056306643" sldId="282"/>
            <ac:spMk id="41" creationId="{CC5011CB-9EE6-42E0-A870-63C906F9F9D2}"/>
          </ac:spMkLst>
        </pc:spChg>
        <pc:spChg chg="add mod">
          <ac:chgData name="권용성" userId="5006f761-a86e-4e5a-9cfe-40e239ba817f" providerId="ADAL" clId="{4E5409D9-BC6D-44E1-BABD-C42A436EC71F}" dt="2021-04-28T15:30:03.471" v="8576" actId="1076"/>
          <ac:spMkLst>
            <pc:docMk/>
            <pc:sldMk cId="1056306643" sldId="282"/>
            <ac:spMk id="42" creationId="{DB8B3E37-5D5F-41FB-8CC1-7C77618B2CF6}"/>
          </ac:spMkLst>
        </pc:spChg>
        <pc:graphicFrameChg chg="add mod modGraphic">
          <ac:chgData name="권용성" userId="5006f761-a86e-4e5a-9cfe-40e239ba817f" providerId="ADAL" clId="{4E5409D9-BC6D-44E1-BABD-C42A436EC71F}" dt="2021-04-28T17:51:19.697" v="10740" actId="207"/>
          <ac:graphicFrameMkLst>
            <pc:docMk/>
            <pc:sldMk cId="1056306643" sldId="282"/>
            <ac:graphicFrameMk id="34" creationId="{9892B38C-155C-4C8B-B79D-4CD18B4F5094}"/>
          </ac:graphicFrameMkLst>
        </pc:graphicFrameChg>
        <pc:graphicFrameChg chg="add del mod modGraphic">
          <ac:chgData name="권용성" userId="5006f761-a86e-4e5a-9cfe-40e239ba817f" providerId="ADAL" clId="{4E5409D9-BC6D-44E1-BABD-C42A436EC71F}" dt="2021-04-28T15:09:24.847" v="8517" actId="478"/>
          <ac:graphicFrameMkLst>
            <pc:docMk/>
            <pc:sldMk cId="1056306643" sldId="282"/>
            <ac:graphicFrameMk id="40" creationId="{CDAB78D0-EC2F-47ED-BAAB-B983572CEAE8}"/>
          </ac:graphicFrameMkLst>
        </pc:graphicFrameChg>
        <pc:picChg chg="add mod">
          <ac:chgData name="권용성" userId="5006f761-a86e-4e5a-9cfe-40e239ba817f" providerId="ADAL" clId="{4E5409D9-BC6D-44E1-BABD-C42A436EC71F}" dt="2021-04-28T15:29:06.352" v="8566" actId="1076"/>
          <ac:picMkLst>
            <pc:docMk/>
            <pc:sldMk cId="1056306643" sldId="282"/>
            <ac:picMk id="4098" creationId="{4E55A808-2596-4458-A379-D46D25DB6DDD}"/>
          </ac:picMkLst>
        </pc:picChg>
        <pc:picChg chg="add mod">
          <ac:chgData name="권용성" userId="5006f761-a86e-4e5a-9cfe-40e239ba817f" providerId="ADAL" clId="{4E5409D9-BC6D-44E1-BABD-C42A436EC71F}" dt="2021-04-28T15:29:06.352" v="8566" actId="1076"/>
          <ac:picMkLst>
            <pc:docMk/>
            <pc:sldMk cId="1056306643" sldId="282"/>
            <ac:picMk id="4100" creationId="{70BFDB39-6669-4A37-9918-01BA038E385C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19:54:19.097" v="15778" actId="20577"/>
        <pc:sldMkLst>
          <pc:docMk/>
          <pc:sldMk cId="705395495" sldId="283"/>
        </pc:sldMkLst>
        <pc:spChg chg="add mod">
          <ac:chgData name="권용성" userId="5006f761-a86e-4e5a-9cfe-40e239ba817f" providerId="ADAL" clId="{4E5409D9-BC6D-44E1-BABD-C42A436EC71F}" dt="2021-04-28T15:34:12.337" v="8742" actId="1076"/>
          <ac:spMkLst>
            <pc:docMk/>
            <pc:sldMk cId="705395495" sldId="283"/>
            <ac:spMk id="18" creationId="{465A6ADF-A964-4803-9923-3E2224A83079}"/>
          </ac:spMkLst>
        </pc:spChg>
        <pc:spChg chg="add mod">
          <ac:chgData name="권용성" userId="5006f761-a86e-4e5a-9cfe-40e239ba817f" providerId="ADAL" clId="{4E5409D9-BC6D-44E1-BABD-C42A436EC71F}" dt="2021-04-28T15:34:08.161" v="8741" actId="1076"/>
          <ac:spMkLst>
            <pc:docMk/>
            <pc:sldMk cId="705395495" sldId="283"/>
            <ac:spMk id="19" creationId="{38F98B2D-DFA7-4C2D-BDF3-29B468EA46FD}"/>
          </ac:spMkLst>
        </pc:spChg>
        <pc:spChg chg="add mod">
          <ac:chgData name="권용성" userId="5006f761-a86e-4e5a-9cfe-40e239ba817f" providerId="ADAL" clId="{4E5409D9-BC6D-44E1-BABD-C42A436EC71F}" dt="2021-04-28T15:34:08.161" v="8741" actId="1076"/>
          <ac:spMkLst>
            <pc:docMk/>
            <pc:sldMk cId="705395495" sldId="283"/>
            <ac:spMk id="20" creationId="{949C3E5D-C1D8-4FE1-A215-9CB966C1BA57}"/>
          </ac:spMkLst>
        </pc:spChg>
        <pc:spChg chg="del">
          <ac:chgData name="권용성" userId="5006f761-a86e-4e5a-9cfe-40e239ba817f" providerId="ADAL" clId="{4E5409D9-BC6D-44E1-BABD-C42A436EC71F}" dt="2021-04-28T15:31:13.086" v="8577" actId="478"/>
          <ac:spMkLst>
            <pc:docMk/>
            <pc:sldMk cId="705395495" sldId="283"/>
            <ac:spMk id="21" creationId="{E1CB7A84-80AC-40C1-AD28-50A2F7586D7E}"/>
          </ac:spMkLst>
        </pc:spChg>
        <pc:spChg chg="del">
          <ac:chgData name="권용성" userId="5006f761-a86e-4e5a-9cfe-40e239ba817f" providerId="ADAL" clId="{4E5409D9-BC6D-44E1-BABD-C42A436EC71F}" dt="2021-04-28T15:31:14.678" v="8578" actId="478"/>
          <ac:spMkLst>
            <pc:docMk/>
            <pc:sldMk cId="705395495" sldId="283"/>
            <ac:spMk id="22" creationId="{9D8C7C2F-8DE2-4D57-8D34-36A3205D2FFF}"/>
          </ac:spMkLst>
        </pc:spChg>
        <pc:spChg chg="del">
          <ac:chgData name="권용성" userId="5006f761-a86e-4e5a-9cfe-40e239ba817f" providerId="ADAL" clId="{4E5409D9-BC6D-44E1-BABD-C42A436EC71F}" dt="2021-04-28T15:31:13.086" v="8577" actId="478"/>
          <ac:spMkLst>
            <pc:docMk/>
            <pc:sldMk cId="705395495" sldId="283"/>
            <ac:spMk id="36" creationId="{5390D5EE-1CCA-4EC3-A01F-644C2F58ACB9}"/>
          </ac:spMkLst>
        </pc:spChg>
        <pc:spChg chg="del">
          <ac:chgData name="권용성" userId="5006f761-a86e-4e5a-9cfe-40e239ba817f" providerId="ADAL" clId="{4E5409D9-BC6D-44E1-BABD-C42A436EC71F}" dt="2021-04-28T15:31:14.678" v="8578" actId="478"/>
          <ac:spMkLst>
            <pc:docMk/>
            <pc:sldMk cId="705395495" sldId="283"/>
            <ac:spMk id="37" creationId="{340B5B49-7213-455A-8357-7D04F7745672}"/>
          </ac:spMkLst>
        </pc:spChg>
        <pc:spChg chg="mod">
          <ac:chgData name="권용성" userId="5006f761-a86e-4e5a-9cfe-40e239ba817f" providerId="ADAL" clId="{4E5409D9-BC6D-44E1-BABD-C42A436EC71F}" dt="2021-04-28T16:23:10.624" v="9262" actId="20577"/>
          <ac:spMkLst>
            <pc:docMk/>
            <pc:sldMk cId="705395495" sldId="283"/>
            <ac:spMk id="38" creationId="{C41A47CF-2099-4686-AA18-3BFB7065CF91}"/>
          </ac:spMkLst>
        </pc:spChg>
        <pc:spChg chg="mod">
          <ac:chgData name="권용성" userId="5006f761-a86e-4e5a-9cfe-40e239ba817f" providerId="ADAL" clId="{4E5409D9-BC6D-44E1-BABD-C42A436EC71F}" dt="2021-04-28T15:31:19.223" v="8579" actId="1076"/>
          <ac:spMkLst>
            <pc:docMk/>
            <pc:sldMk cId="705395495" sldId="283"/>
            <ac:spMk id="39" creationId="{BA3D3E6B-9CF5-4832-B5B2-131542B1AF4E}"/>
          </ac:spMkLst>
        </pc:spChg>
        <pc:spChg chg="mod">
          <ac:chgData name="권용성" userId="5006f761-a86e-4e5a-9cfe-40e239ba817f" providerId="ADAL" clId="{4E5409D9-BC6D-44E1-BABD-C42A436EC71F}" dt="2021-04-28T15:31:19.223" v="8579" actId="1076"/>
          <ac:spMkLst>
            <pc:docMk/>
            <pc:sldMk cId="705395495" sldId="283"/>
            <ac:spMk id="41" creationId="{CC5011CB-9EE6-42E0-A870-63C906F9F9D2}"/>
          </ac:spMkLst>
        </pc:spChg>
        <pc:graphicFrameChg chg="del">
          <ac:chgData name="권용성" userId="5006f761-a86e-4e5a-9cfe-40e239ba817f" providerId="ADAL" clId="{4E5409D9-BC6D-44E1-BABD-C42A436EC71F}" dt="2021-04-28T15:31:14.678" v="8578" actId="478"/>
          <ac:graphicFrameMkLst>
            <pc:docMk/>
            <pc:sldMk cId="705395495" sldId="283"/>
            <ac:graphicFrameMk id="34" creationId="{9892B38C-155C-4C8B-B79D-4CD18B4F5094}"/>
          </ac:graphicFrameMkLst>
        </pc:graphicFrameChg>
        <pc:graphicFrameChg chg="mod modGraphic">
          <ac:chgData name="권용성" userId="5006f761-a86e-4e5a-9cfe-40e239ba817f" providerId="ADAL" clId="{4E5409D9-BC6D-44E1-BABD-C42A436EC71F}" dt="2021-04-28T15:48:49.491" v="8812" actId="20577"/>
          <ac:graphicFrameMkLst>
            <pc:docMk/>
            <pc:sldMk cId="705395495" sldId="283"/>
            <ac:graphicFrameMk id="40" creationId="{CDAB78D0-EC2F-47ED-BAAB-B983572CEAE8}"/>
          </ac:graphicFrameMkLst>
        </pc:graphicFrameChg>
        <pc:picChg chg="add del mod">
          <ac:chgData name="권용성" userId="5006f761-a86e-4e5a-9cfe-40e239ba817f" providerId="ADAL" clId="{4E5409D9-BC6D-44E1-BABD-C42A436EC71F}" dt="2021-04-28T15:33:29.553" v="8735" actId="478"/>
          <ac:picMkLst>
            <pc:docMk/>
            <pc:sldMk cId="705395495" sldId="283"/>
            <ac:picMk id="23" creationId="{15FD1F9F-EB9B-43CA-991E-6C213ED1B753}"/>
          </ac:picMkLst>
        </pc:picChg>
        <pc:picChg chg="add del mod">
          <ac:chgData name="권용성" userId="5006f761-a86e-4e5a-9cfe-40e239ba817f" providerId="ADAL" clId="{4E5409D9-BC6D-44E1-BABD-C42A436EC71F}" dt="2021-04-28T15:33:37.661" v="8738" actId="478"/>
          <ac:picMkLst>
            <pc:docMk/>
            <pc:sldMk cId="705395495" sldId="283"/>
            <ac:picMk id="24" creationId="{69902103-0039-483F-BF36-15C8397D45B5}"/>
          </ac:picMkLst>
        </pc:picChg>
        <pc:picChg chg="add mod">
          <ac:chgData name="권용성" userId="5006f761-a86e-4e5a-9cfe-40e239ba817f" providerId="ADAL" clId="{4E5409D9-BC6D-44E1-BABD-C42A436EC71F}" dt="2021-04-28T15:34:08.161" v="8741" actId="1076"/>
          <ac:picMkLst>
            <pc:docMk/>
            <pc:sldMk cId="705395495" sldId="283"/>
            <ac:picMk id="3074" creationId="{6D674A49-1339-4B57-BC53-076844D9CBDD}"/>
          </ac:picMkLst>
        </pc:picChg>
        <pc:picChg chg="add mod">
          <ac:chgData name="권용성" userId="5006f761-a86e-4e5a-9cfe-40e239ba817f" providerId="ADAL" clId="{4E5409D9-BC6D-44E1-BABD-C42A436EC71F}" dt="2021-04-28T15:34:08.161" v="8741" actId="1076"/>
          <ac:picMkLst>
            <pc:docMk/>
            <pc:sldMk cId="705395495" sldId="283"/>
            <ac:picMk id="3076" creationId="{1E712D62-C3CB-4CFD-91E8-35BD68374EF1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19:55:23.983" v="16021" actId="20577"/>
        <pc:sldMkLst>
          <pc:docMk/>
          <pc:sldMk cId="3680495886" sldId="284"/>
        </pc:sldMkLst>
        <pc:spChg chg="mod">
          <ac:chgData name="권용성" userId="5006f761-a86e-4e5a-9cfe-40e239ba817f" providerId="ADAL" clId="{4E5409D9-BC6D-44E1-BABD-C42A436EC71F}" dt="2021-04-28T16:10:11.680" v="8975" actId="20577"/>
          <ac:spMkLst>
            <pc:docMk/>
            <pc:sldMk cId="3680495886" sldId="284"/>
            <ac:spMk id="18" creationId="{465A6ADF-A964-4803-9923-3E2224A83079}"/>
          </ac:spMkLst>
        </pc:spChg>
        <pc:spChg chg="mod">
          <ac:chgData name="권용성" userId="5006f761-a86e-4e5a-9cfe-40e239ba817f" providerId="ADAL" clId="{4E5409D9-BC6D-44E1-BABD-C42A436EC71F}" dt="2021-04-28T16:23:08.318" v="9261" actId="20577"/>
          <ac:spMkLst>
            <pc:docMk/>
            <pc:sldMk cId="3680495886" sldId="284"/>
            <ac:spMk id="38" creationId="{C41A47CF-2099-4686-AA18-3BFB7065CF91}"/>
          </ac:spMkLst>
        </pc:spChg>
        <pc:spChg chg="mod">
          <ac:chgData name="권용성" userId="5006f761-a86e-4e5a-9cfe-40e239ba817f" providerId="ADAL" clId="{4E5409D9-BC6D-44E1-BABD-C42A436EC71F}" dt="2021-04-28T15:43:01.632" v="8761"/>
          <ac:spMkLst>
            <pc:docMk/>
            <pc:sldMk cId="3680495886" sldId="284"/>
            <ac:spMk id="39" creationId="{BA3D3E6B-9CF5-4832-B5B2-131542B1AF4E}"/>
          </ac:spMkLst>
        </pc:spChg>
        <pc:graphicFrameChg chg="mod modGraphic">
          <ac:chgData name="권용성" userId="5006f761-a86e-4e5a-9cfe-40e239ba817f" providerId="ADAL" clId="{4E5409D9-BC6D-44E1-BABD-C42A436EC71F}" dt="2021-04-28T16:08:54.877" v="8959" actId="20577"/>
          <ac:graphicFrameMkLst>
            <pc:docMk/>
            <pc:sldMk cId="3680495886" sldId="284"/>
            <ac:graphicFrameMk id="40" creationId="{CDAB78D0-EC2F-47ED-BAAB-B983572CEAE8}"/>
          </ac:graphicFrameMkLst>
        </pc:graphicFrameChg>
        <pc:picChg chg="del">
          <ac:chgData name="권용성" userId="5006f761-a86e-4e5a-9cfe-40e239ba817f" providerId="ADAL" clId="{4E5409D9-BC6D-44E1-BABD-C42A436EC71F}" dt="2021-04-28T15:49:43.958" v="8864" actId="478"/>
          <ac:picMkLst>
            <pc:docMk/>
            <pc:sldMk cId="3680495886" sldId="284"/>
            <ac:picMk id="3074" creationId="{6D674A49-1339-4B57-BC53-076844D9CBDD}"/>
          </ac:picMkLst>
        </pc:picChg>
        <pc:picChg chg="del">
          <ac:chgData name="권용성" userId="5006f761-a86e-4e5a-9cfe-40e239ba817f" providerId="ADAL" clId="{4E5409D9-BC6D-44E1-BABD-C42A436EC71F}" dt="2021-04-28T15:49:58.386" v="8868" actId="478"/>
          <ac:picMkLst>
            <pc:docMk/>
            <pc:sldMk cId="3680495886" sldId="284"/>
            <ac:picMk id="3076" creationId="{1E712D62-C3CB-4CFD-91E8-35BD68374EF1}"/>
          </ac:picMkLst>
        </pc:picChg>
        <pc:picChg chg="add mod">
          <ac:chgData name="권용성" userId="5006f761-a86e-4e5a-9cfe-40e239ba817f" providerId="ADAL" clId="{4E5409D9-BC6D-44E1-BABD-C42A436EC71F}" dt="2021-04-28T15:49:47.174" v="8865" actId="1076"/>
          <ac:picMkLst>
            <pc:docMk/>
            <pc:sldMk cId="3680495886" sldId="284"/>
            <ac:picMk id="5122" creationId="{4E3B7178-8500-46B1-9EBA-0C7AD8C8B3F1}"/>
          </ac:picMkLst>
        </pc:picChg>
        <pc:picChg chg="add mod">
          <ac:chgData name="권용성" userId="5006f761-a86e-4e5a-9cfe-40e239ba817f" providerId="ADAL" clId="{4E5409D9-BC6D-44E1-BABD-C42A436EC71F}" dt="2021-04-28T15:50:17.179" v="8873" actId="1076"/>
          <ac:picMkLst>
            <pc:docMk/>
            <pc:sldMk cId="3680495886" sldId="284"/>
            <ac:picMk id="5124" creationId="{596659F8-F4F5-4C00-B5FE-95C37497B78D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19:56:48.701" v="16374" actId="20577"/>
        <pc:sldMkLst>
          <pc:docMk/>
          <pc:sldMk cId="2221700305" sldId="285"/>
        </pc:sldMkLst>
        <pc:spChg chg="add del mod">
          <ac:chgData name="권용성" userId="5006f761-a86e-4e5a-9cfe-40e239ba817f" providerId="ADAL" clId="{4E5409D9-BC6D-44E1-BABD-C42A436EC71F}" dt="2021-04-28T16:07:26.698" v="8943" actId="478"/>
          <ac:spMkLst>
            <pc:docMk/>
            <pc:sldMk cId="2221700305" sldId="285"/>
            <ac:spMk id="17" creationId="{4CFA7CD0-442B-49F6-9710-E524B7BB41B6}"/>
          </ac:spMkLst>
        </pc:spChg>
        <pc:spChg chg="mod">
          <ac:chgData name="권용성" userId="5006f761-a86e-4e5a-9cfe-40e239ba817f" providerId="ADAL" clId="{4E5409D9-BC6D-44E1-BABD-C42A436EC71F}" dt="2021-04-28T16:10:31.197" v="8976"/>
          <ac:spMkLst>
            <pc:docMk/>
            <pc:sldMk cId="2221700305" sldId="285"/>
            <ac:spMk id="18" creationId="{465A6ADF-A964-4803-9923-3E2224A83079}"/>
          </ac:spMkLst>
        </pc:spChg>
        <pc:spChg chg="mod">
          <ac:chgData name="권용성" userId="5006f761-a86e-4e5a-9cfe-40e239ba817f" providerId="ADAL" clId="{4E5409D9-BC6D-44E1-BABD-C42A436EC71F}" dt="2021-04-28T16:07:38.608" v="8947" actId="1076"/>
          <ac:spMkLst>
            <pc:docMk/>
            <pc:sldMk cId="2221700305" sldId="285"/>
            <ac:spMk id="19" creationId="{38F98B2D-DFA7-4C2D-BDF3-29B468EA46FD}"/>
          </ac:spMkLst>
        </pc:spChg>
        <pc:spChg chg="mod">
          <ac:chgData name="권용성" userId="5006f761-a86e-4e5a-9cfe-40e239ba817f" providerId="ADAL" clId="{4E5409D9-BC6D-44E1-BABD-C42A436EC71F}" dt="2021-04-28T16:07:38.608" v="8947" actId="1076"/>
          <ac:spMkLst>
            <pc:docMk/>
            <pc:sldMk cId="2221700305" sldId="285"/>
            <ac:spMk id="20" creationId="{949C3E5D-C1D8-4FE1-A215-9CB966C1BA57}"/>
          </ac:spMkLst>
        </pc:spChg>
        <pc:spChg chg="mod">
          <ac:chgData name="권용성" userId="5006f761-a86e-4e5a-9cfe-40e239ba817f" providerId="ADAL" clId="{4E5409D9-BC6D-44E1-BABD-C42A436EC71F}" dt="2021-04-28T16:23:03.238" v="9258" actId="20577"/>
          <ac:spMkLst>
            <pc:docMk/>
            <pc:sldMk cId="2221700305" sldId="285"/>
            <ac:spMk id="38" creationId="{C41A47CF-2099-4686-AA18-3BFB7065CF91}"/>
          </ac:spMkLst>
        </pc:spChg>
        <pc:spChg chg="mod">
          <ac:chgData name="권용성" userId="5006f761-a86e-4e5a-9cfe-40e239ba817f" providerId="ADAL" clId="{4E5409D9-BC6D-44E1-BABD-C42A436EC71F}" dt="2021-04-28T16:17:41.559" v="9249" actId="20577"/>
          <ac:spMkLst>
            <pc:docMk/>
            <pc:sldMk cId="2221700305" sldId="285"/>
            <ac:spMk id="39" creationId="{BA3D3E6B-9CF5-4832-B5B2-131542B1AF4E}"/>
          </ac:spMkLst>
        </pc:spChg>
        <pc:graphicFrameChg chg="mod modGraphic">
          <ac:chgData name="권용성" userId="5006f761-a86e-4e5a-9cfe-40e239ba817f" providerId="ADAL" clId="{4E5409D9-BC6D-44E1-BABD-C42A436EC71F}" dt="2021-04-28T16:13:37.026" v="8992" actId="20577"/>
          <ac:graphicFrameMkLst>
            <pc:docMk/>
            <pc:sldMk cId="2221700305" sldId="285"/>
            <ac:graphicFrameMk id="40" creationId="{CDAB78D0-EC2F-47ED-BAAB-B983572CEAE8}"/>
          </ac:graphicFrameMkLst>
        </pc:graphicFrameChg>
        <pc:picChg chg="del mod">
          <ac:chgData name="권용성" userId="5006f761-a86e-4e5a-9cfe-40e239ba817f" providerId="ADAL" clId="{4E5409D9-BC6D-44E1-BABD-C42A436EC71F}" dt="2021-04-28T16:12:53.374" v="8980" actId="478"/>
          <ac:picMkLst>
            <pc:docMk/>
            <pc:sldMk cId="2221700305" sldId="285"/>
            <ac:picMk id="5122" creationId="{4E3B7178-8500-46B1-9EBA-0C7AD8C8B3F1}"/>
          </ac:picMkLst>
        </pc:picChg>
        <pc:picChg chg="del mod">
          <ac:chgData name="권용성" userId="5006f761-a86e-4e5a-9cfe-40e239ba817f" providerId="ADAL" clId="{4E5409D9-BC6D-44E1-BABD-C42A436EC71F}" dt="2021-04-28T16:13:07.496" v="8985" actId="478"/>
          <ac:picMkLst>
            <pc:docMk/>
            <pc:sldMk cId="2221700305" sldId="285"/>
            <ac:picMk id="5124" creationId="{596659F8-F4F5-4C00-B5FE-95C37497B78D}"/>
          </ac:picMkLst>
        </pc:picChg>
        <pc:picChg chg="add mod">
          <ac:chgData name="권용성" userId="5006f761-a86e-4e5a-9cfe-40e239ba817f" providerId="ADAL" clId="{4E5409D9-BC6D-44E1-BABD-C42A436EC71F}" dt="2021-04-28T16:12:55.147" v="8981" actId="1076"/>
          <ac:picMkLst>
            <pc:docMk/>
            <pc:sldMk cId="2221700305" sldId="285"/>
            <ac:picMk id="6146" creationId="{FAAD6475-297B-42E1-B024-E7E8DEA77A19}"/>
          </ac:picMkLst>
        </pc:picChg>
        <pc:picChg chg="add mod">
          <ac:chgData name="권용성" userId="5006f761-a86e-4e5a-9cfe-40e239ba817f" providerId="ADAL" clId="{4E5409D9-BC6D-44E1-BABD-C42A436EC71F}" dt="2021-04-28T16:13:27.725" v="8990" actId="1076"/>
          <ac:picMkLst>
            <pc:docMk/>
            <pc:sldMk cId="2221700305" sldId="285"/>
            <ac:picMk id="6148" creationId="{E54E01F7-3D88-4340-9223-5ABB779E55E9}"/>
          </ac:picMkLst>
        </pc:picChg>
      </pc:sldChg>
      <pc:sldChg chg="addSp delSp modSp add mod modNotesTx">
        <pc:chgData name="권용성" userId="5006f761-a86e-4e5a-9cfe-40e239ba817f" providerId="ADAL" clId="{4E5409D9-BC6D-44E1-BABD-C42A436EC71F}" dt="2021-04-28T20:03:05.655" v="17489" actId="6549"/>
        <pc:sldMkLst>
          <pc:docMk/>
          <pc:sldMk cId="606108774" sldId="286"/>
        </pc:sldMkLst>
        <pc:spChg chg="mod">
          <ac:chgData name="권용성" userId="5006f761-a86e-4e5a-9cfe-40e239ba817f" providerId="ADAL" clId="{4E5409D9-BC6D-44E1-BABD-C42A436EC71F}" dt="2021-04-28T16:55:11.410" v="9663"/>
          <ac:spMkLst>
            <pc:docMk/>
            <pc:sldMk cId="606108774" sldId="286"/>
            <ac:spMk id="2" creationId="{00000000-0000-0000-0000-000000000000}"/>
          </ac:spMkLst>
        </pc:spChg>
        <pc:spChg chg="mod">
          <ac:chgData name="권용성" userId="5006f761-a86e-4e5a-9cfe-40e239ba817f" providerId="ADAL" clId="{4E5409D9-BC6D-44E1-BABD-C42A436EC71F}" dt="2021-04-28T20:01:50.452" v="17211" actId="20577"/>
          <ac:spMkLst>
            <pc:docMk/>
            <pc:sldMk cId="606108774" sldId="286"/>
            <ac:spMk id="3" creationId="{00000000-0000-0000-0000-000000000000}"/>
          </ac:spMkLst>
        </pc:spChg>
        <pc:picChg chg="del">
          <ac:chgData name="권용성" userId="5006f761-a86e-4e5a-9cfe-40e239ba817f" providerId="ADAL" clId="{4E5409D9-BC6D-44E1-BABD-C42A436EC71F}" dt="2021-04-28T16:55:01.645" v="9649" actId="478"/>
          <ac:picMkLst>
            <pc:docMk/>
            <pc:sldMk cId="606108774" sldId="286"/>
            <ac:picMk id="14" creationId="{84B82603-A0C2-4525-A544-C38BD033684B}"/>
          </ac:picMkLst>
        </pc:picChg>
        <pc:picChg chg="del mod">
          <ac:chgData name="권용성" userId="5006f761-a86e-4e5a-9cfe-40e239ba817f" providerId="ADAL" clId="{4E5409D9-BC6D-44E1-BABD-C42A436EC71F}" dt="2021-04-28T16:55:01.645" v="9649" actId="478"/>
          <ac:picMkLst>
            <pc:docMk/>
            <pc:sldMk cId="606108774" sldId="286"/>
            <ac:picMk id="18" creationId="{3984D15D-8DA8-417F-8CD8-859051EC1AFA}"/>
          </ac:picMkLst>
        </pc:picChg>
        <pc:picChg chg="add del mod">
          <ac:chgData name="권용성" userId="5006f761-a86e-4e5a-9cfe-40e239ba817f" providerId="ADAL" clId="{4E5409D9-BC6D-44E1-BABD-C42A436EC71F}" dt="2021-04-28T17:00:52.402" v="10022"/>
          <ac:picMkLst>
            <pc:docMk/>
            <pc:sldMk cId="606108774" sldId="286"/>
            <ac:picMk id="7170" creationId="{E2E7C222-6D20-43AB-B19A-690B33B4AFC7}"/>
          </ac:picMkLst>
        </pc:picChg>
        <pc:picChg chg="add mod">
          <ac:chgData name="권용성" userId="5006f761-a86e-4e5a-9cfe-40e239ba817f" providerId="ADAL" clId="{4E5409D9-BC6D-44E1-BABD-C42A436EC71F}" dt="2021-04-28T17:05:43.468" v="10236" actId="1076"/>
          <ac:picMkLst>
            <pc:docMk/>
            <pc:sldMk cId="606108774" sldId="286"/>
            <ac:picMk id="7172" creationId="{EAABEB29-3C02-4221-8309-ABCC5158432F}"/>
          </ac:picMkLst>
        </pc:picChg>
      </pc:sldChg>
      <pc:sldChg chg="add del">
        <pc:chgData name="권용성" userId="5006f761-a86e-4e5a-9cfe-40e239ba817f" providerId="ADAL" clId="{4E5409D9-BC6D-44E1-BABD-C42A436EC71F}" dt="2021-04-28T17:50:34.086" v="10700"/>
        <pc:sldMkLst>
          <pc:docMk/>
          <pc:sldMk cId="790561802" sldId="287"/>
        </pc:sldMkLst>
      </pc:sldChg>
      <pc:sldChg chg="add del">
        <pc:chgData name="권용성" userId="5006f761-a86e-4e5a-9cfe-40e239ba817f" providerId="ADAL" clId="{4E5409D9-BC6D-44E1-BABD-C42A436EC71F}" dt="2021-04-28T17:50:26.265" v="10698"/>
        <pc:sldMkLst>
          <pc:docMk/>
          <pc:sldMk cId="1084639211" sldId="287"/>
        </pc:sldMkLst>
      </pc:sldChg>
    </pc:docChg>
  </pc:docChgLst>
  <pc:docChgLst>
    <pc:chgData name="권용성" userId="5006f761-a86e-4e5a-9cfe-40e239ba817f" providerId="ADAL" clId="{A5181A4B-0B4D-4217-B6A7-7848E8913CD5}"/>
    <pc:docChg chg="undo redo custSel addSld delSld modSld sldOrd">
      <pc:chgData name="권용성" userId="5006f761-a86e-4e5a-9cfe-40e239ba817f" providerId="ADAL" clId="{A5181A4B-0B4D-4217-B6A7-7848E8913CD5}" dt="2021-02-25T00:23:03.072" v="5765" actId="20577"/>
      <pc:docMkLst>
        <pc:docMk/>
      </pc:docMkLst>
      <pc:sldChg chg="modSp mod modNotesTx">
        <pc:chgData name="권용성" userId="5006f761-a86e-4e5a-9cfe-40e239ba817f" providerId="ADAL" clId="{A5181A4B-0B4D-4217-B6A7-7848E8913CD5}" dt="2021-02-25T00:23:00.754" v="5764" actId="20577"/>
        <pc:sldMkLst>
          <pc:docMk/>
          <pc:sldMk cId="0" sldId="256"/>
        </pc:sldMkLst>
        <pc:spChg chg="mod">
          <ac:chgData name="권용성" userId="5006f761-a86e-4e5a-9cfe-40e239ba817f" providerId="ADAL" clId="{A5181A4B-0B4D-4217-B6A7-7848E8913CD5}" dt="2021-02-24T23:30:14.422" v="5318"/>
          <ac:spMkLst>
            <pc:docMk/>
            <pc:sldMk cId="0" sldId="256"/>
            <ac:spMk id="3" creationId="{00000000-0000-0000-0000-000000000000}"/>
          </ac:spMkLst>
        </pc:spChg>
        <pc:picChg chg="mod">
          <ac:chgData name="권용성" userId="5006f761-a86e-4e5a-9cfe-40e239ba817f" providerId="ADAL" clId="{A5181A4B-0B4D-4217-B6A7-7848E8913CD5}" dt="2021-02-24T21:15:22.941" v="1284"/>
          <ac:picMkLst>
            <pc:docMk/>
            <pc:sldMk cId="0" sldId="256"/>
            <ac:picMk id="11" creationId="{12A6E792-0445-496F-8799-19B1CBE2FEE9}"/>
          </ac:picMkLst>
        </pc:picChg>
        <pc:picChg chg="mod">
          <ac:chgData name="권용성" userId="5006f761-a86e-4e5a-9cfe-40e239ba817f" providerId="ADAL" clId="{A5181A4B-0B4D-4217-B6A7-7848E8913CD5}" dt="2021-02-24T21:15:08.940" v="1282"/>
          <ac:picMkLst>
            <pc:docMk/>
            <pc:sldMk cId="0" sldId="256"/>
            <ac:picMk id="2050" creationId="{795971A8-5DCD-45F6-8F6C-20222984E8CA}"/>
          </ac:picMkLst>
        </pc:picChg>
        <pc:picChg chg="mod">
          <ac:chgData name="권용성" userId="5006f761-a86e-4e5a-9cfe-40e239ba817f" providerId="ADAL" clId="{A5181A4B-0B4D-4217-B6A7-7848E8913CD5}" dt="2021-02-24T21:15:16.768" v="1283"/>
          <ac:picMkLst>
            <pc:docMk/>
            <pc:sldMk cId="0" sldId="256"/>
            <ac:picMk id="3074" creationId="{DB827CE4-F954-40C6-9737-59908A51DE16}"/>
          </ac:picMkLst>
        </pc:picChg>
      </pc:sldChg>
      <pc:sldChg chg="del">
        <pc:chgData name="권용성" userId="5006f761-a86e-4e5a-9cfe-40e239ba817f" providerId="ADAL" clId="{A5181A4B-0B4D-4217-B6A7-7848E8913CD5}" dt="2021-02-24T22:42:50.571" v="3305" actId="47"/>
        <pc:sldMkLst>
          <pc:docMk/>
          <pc:sldMk cId="0" sldId="257"/>
        </pc:sldMkLst>
      </pc:sldChg>
      <pc:sldChg chg="del">
        <pc:chgData name="권용성" userId="5006f761-a86e-4e5a-9cfe-40e239ba817f" providerId="ADAL" clId="{A5181A4B-0B4D-4217-B6A7-7848E8913CD5}" dt="2021-02-24T22:42:51.151" v="3306" actId="47"/>
        <pc:sldMkLst>
          <pc:docMk/>
          <pc:sldMk cId="0" sldId="258"/>
        </pc:sldMkLst>
      </pc:sldChg>
      <pc:sldChg chg="del">
        <pc:chgData name="권용성" userId="5006f761-a86e-4e5a-9cfe-40e239ba817f" providerId="ADAL" clId="{A5181A4B-0B4D-4217-B6A7-7848E8913CD5}" dt="2021-02-24T22:42:52.528" v="3307" actId="47"/>
        <pc:sldMkLst>
          <pc:docMk/>
          <pc:sldMk cId="0" sldId="259"/>
        </pc:sldMkLst>
      </pc:sldChg>
      <pc:sldChg chg="del">
        <pc:chgData name="권용성" userId="5006f761-a86e-4e5a-9cfe-40e239ba817f" providerId="ADAL" clId="{A5181A4B-0B4D-4217-B6A7-7848E8913CD5}" dt="2021-02-24T22:42:53.426" v="3308" actId="47"/>
        <pc:sldMkLst>
          <pc:docMk/>
          <pc:sldMk cId="0" sldId="260"/>
        </pc:sldMkLst>
      </pc:sldChg>
      <pc:sldChg chg="del">
        <pc:chgData name="권용성" userId="5006f761-a86e-4e5a-9cfe-40e239ba817f" providerId="ADAL" clId="{A5181A4B-0B4D-4217-B6A7-7848E8913CD5}" dt="2021-02-24T22:42:54.023" v="3309" actId="47"/>
        <pc:sldMkLst>
          <pc:docMk/>
          <pc:sldMk cId="0" sldId="261"/>
        </pc:sldMkLst>
      </pc:sldChg>
      <pc:sldChg chg="del">
        <pc:chgData name="권용성" userId="5006f761-a86e-4e5a-9cfe-40e239ba817f" providerId="ADAL" clId="{A5181A4B-0B4D-4217-B6A7-7848E8913CD5}" dt="2021-02-24T22:42:54.374" v="3310" actId="47"/>
        <pc:sldMkLst>
          <pc:docMk/>
          <pc:sldMk cId="0" sldId="262"/>
        </pc:sldMkLst>
      </pc:sldChg>
      <pc:sldChg chg="del">
        <pc:chgData name="권용성" userId="5006f761-a86e-4e5a-9cfe-40e239ba817f" providerId="ADAL" clId="{A5181A4B-0B4D-4217-B6A7-7848E8913CD5}" dt="2021-02-24T22:42:54.702" v="3311" actId="47"/>
        <pc:sldMkLst>
          <pc:docMk/>
          <pc:sldMk cId="0" sldId="263"/>
        </pc:sldMkLst>
      </pc:sldChg>
      <pc:sldChg chg="del">
        <pc:chgData name="권용성" userId="5006f761-a86e-4e5a-9cfe-40e239ba817f" providerId="ADAL" clId="{A5181A4B-0B4D-4217-B6A7-7848E8913CD5}" dt="2021-02-24T22:42:55.608" v="3312" actId="47"/>
        <pc:sldMkLst>
          <pc:docMk/>
          <pc:sldMk cId="0" sldId="264"/>
        </pc:sldMkLst>
      </pc:sldChg>
      <pc:sldChg chg="del">
        <pc:chgData name="권용성" userId="5006f761-a86e-4e5a-9cfe-40e239ba817f" providerId="ADAL" clId="{A5181A4B-0B4D-4217-B6A7-7848E8913CD5}" dt="2021-02-24T22:42:56.759" v="3313" actId="47"/>
        <pc:sldMkLst>
          <pc:docMk/>
          <pc:sldMk cId="0" sldId="265"/>
        </pc:sldMkLst>
      </pc:sldChg>
      <pc:sldChg chg="del">
        <pc:chgData name="권용성" userId="5006f761-a86e-4e5a-9cfe-40e239ba817f" providerId="ADAL" clId="{A5181A4B-0B4D-4217-B6A7-7848E8913CD5}" dt="2021-02-24T22:42:57.229" v="3314" actId="47"/>
        <pc:sldMkLst>
          <pc:docMk/>
          <pc:sldMk cId="0" sldId="266"/>
        </pc:sldMkLst>
      </pc:sldChg>
      <pc:sldChg chg="del">
        <pc:chgData name="권용성" userId="5006f761-a86e-4e5a-9cfe-40e239ba817f" providerId="ADAL" clId="{A5181A4B-0B4D-4217-B6A7-7848E8913CD5}" dt="2021-02-24T22:42:48.457" v="3304" actId="47"/>
        <pc:sldMkLst>
          <pc:docMk/>
          <pc:sldMk cId="11753187" sldId="267"/>
        </pc:sldMkLst>
      </pc:sldChg>
      <pc:sldChg chg="addSp delSp mod modNotesTx">
        <pc:chgData name="권용성" userId="5006f761-a86e-4e5a-9cfe-40e239ba817f" providerId="ADAL" clId="{A5181A4B-0B4D-4217-B6A7-7848E8913CD5}" dt="2021-02-25T00:22:54.165" v="5762" actId="20577"/>
        <pc:sldMkLst>
          <pc:docMk/>
          <pc:sldMk cId="3289985906" sldId="268"/>
        </pc:sldMkLst>
        <pc:spChg chg="del">
          <ac:chgData name="권용성" userId="5006f761-a86e-4e5a-9cfe-40e239ba817f" providerId="ADAL" clId="{A5181A4B-0B4D-4217-B6A7-7848E8913CD5}" dt="2021-02-24T20:55:18.140" v="1189" actId="478"/>
          <ac:spMkLst>
            <pc:docMk/>
            <pc:sldMk cId="3289985906" sldId="268"/>
            <ac:spMk id="4" creationId="{00000000-0000-0000-0000-000000000000}"/>
          </ac:spMkLst>
        </pc:spChg>
        <pc:spChg chg="add del">
          <ac:chgData name="권용성" userId="5006f761-a86e-4e5a-9cfe-40e239ba817f" providerId="ADAL" clId="{A5181A4B-0B4D-4217-B6A7-7848E8913CD5}" dt="2021-02-24T23:11:22.632" v="4029" actId="22"/>
          <ac:spMkLst>
            <pc:docMk/>
            <pc:sldMk cId="3289985906" sldId="268"/>
            <ac:spMk id="16" creationId="{5826FF24-F8FA-4003-A3F2-F7796194480B}"/>
          </ac:spMkLst>
        </pc:spChg>
      </pc:sldChg>
      <pc:sldChg chg="modSp mod modNotesTx">
        <pc:chgData name="권용성" userId="5006f761-a86e-4e5a-9cfe-40e239ba817f" providerId="ADAL" clId="{A5181A4B-0B4D-4217-B6A7-7848E8913CD5}" dt="2021-02-25T00:22:56.673" v="5763" actId="20577"/>
        <pc:sldMkLst>
          <pc:docMk/>
          <pc:sldMk cId="654607675" sldId="269"/>
        </pc:sldMkLst>
        <pc:spChg chg="mod">
          <ac:chgData name="권용성" userId="5006f761-a86e-4e5a-9cfe-40e239ba817f" providerId="ADAL" clId="{A5181A4B-0B4D-4217-B6A7-7848E8913CD5}" dt="2021-02-24T23:33:06.092" v="5749" actId="313"/>
          <ac:spMkLst>
            <pc:docMk/>
            <pc:sldMk cId="654607675" sldId="269"/>
            <ac:spMk id="3" creationId="{00000000-0000-0000-0000-000000000000}"/>
          </ac:spMkLst>
        </pc:spChg>
        <pc:picChg chg="mod">
          <ac:chgData name="권용성" userId="5006f761-a86e-4e5a-9cfe-40e239ba817f" providerId="ADAL" clId="{A5181A4B-0B4D-4217-B6A7-7848E8913CD5}" dt="2021-02-24T21:15:33.462" v="1286"/>
          <ac:picMkLst>
            <pc:docMk/>
            <pc:sldMk cId="654607675" sldId="269"/>
            <ac:picMk id="11" creationId="{D6C07161-3317-4072-9CF1-CAF67FFBC515}"/>
          </ac:picMkLst>
        </pc:picChg>
        <pc:picChg chg="mod">
          <ac:chgData name="권용성" userId="5006f761-a86e-4e5a-9cfe-40e239ba817f" providerId="ADAL" clId="{A5181A4B-0B4D-4217-B6A7-7848E8913CD5}" dt="2021-02-24T21:15:29.039" v="1285"/>
          <ac:picMkLst>
            <pc:docMk/>
            <pc:sldMk cId="654607675" sldId="269"/>
            <ac:picMk id="15" creationId="{EF2B285D-9CBC-435F-9AC3-E071A20D583B}"/>
          </ac:picMkLst>
        </pc:picChg>
        <pc:picChg chg="mod">
          <ac:chgData name="권용성" userId="5006f761-a86e-4e5a-9cfe-40e239ba817f" providerId="ADAL" clId="{A5181A4B-0B4D-4217-B6A7-7848E8913CD5}" dt="2021-02-24T21:15:37.979" v="1287"/>
          <ac:picMkLst>
            <pc:docMk/>
            <pc:sldMk cId="654607675" sldId="269"/>
            <ac:picMk id="4098" creationId="{408F04BC-6650-49D6-85CF-721F156C09EC}"/>
          </ac:picMkLst>
        </pc:picChg>
      </pc:sldChg>
      <pc:sldChg chg="addSp delSp modSp mod">
        <pc:chgData name="권용성" userId="5006f761-a86e-4e5a-9cfe-40e239ba817f" providerId="ADAL" clId="{A5181A4B-0B4D-4217-B6A7-7848E8913CD5}" dt="2021-02-24T21:21:16.964" v="1478" actId="20577"/>
        <pc:sldMkLst>
          <pc:docMk/>
          <pc:sldMk cId="704486469" sldId="270"/>
        </pc:sldMkLst>
        <pc:spChg chg="mod">
          <ac:chgData name="권용성" userId="5006f761-a86e-4e5a-9cfe-40e239ba817f" providerId="ADAL" clId="{A5181A4B-0B4D-4217-B6A7-7848E8913CD5}" dt="2021-02-24T20:16:42.273" v="16" actId="1076"/>
          <ac:spMkLst>
            <pc:docMk/>
            <pc:sldMk cId="704486469" sldId="270"/>
            <ac:spMk id="12" creationId="{443D7221-91C6-416E-A00A-97C64C207AF7}"/>
          </ac:spMkLst>
        </pc:spChg>
        <pc:spChg chg="add mod">
          <ac:chgData name="권용성" userId="5006f761-a86e-4e5a-9cfe-40e239ba817f" providerId="ADAL" clId="{A5181A4B-0B4D-4217-B6A7-7848E8913CD5}" dt="2021-02-24T20:18:38.335" v="195" actId="14100"/>
          <ac:spMkLst>
            <pc:docMk/>
            <pc:sldMk cId="704486469" sldId="270"/>
            <ac:spMk id="13" creationId="{1F12004D-217A-4949-990C-454845208C62}"/>
          </ac:spMkLst>
        </pc:spChg>
        <pc:spChg chg="mod">
          <ac:chgData name="권용성" userId="5006f761-a86e-4e5a-9cfe-40e239ba817f" providerId="ADAL" clId="{A5181A4B-0B4D-4217-B6A7-7848E8913CD5}" dt="2021-02-24T21:21:16.964" v="1478" actId="20577"/>
          <ac:spMkLst>
            <pc:docMk/>
            <pc:sldMk cId="704486469" sldId="270"/>
            <ac:spMk id="22" creationId="{30EC1FD9-0A0B-4D14-B74A-09D4C9FF8563}"/>
          </ac:spMkLst>
        </pc:spChg>
        <pc:picChg chg="add del mod">
          <ac:chgData name="권용성" userId="5006f761-a86e-4e5a-9cfe-40e239ba817f" providerId="ADAL" clId="{A5181A4B-0B4D-4217-B6A7-7848E8913CD5}" dt="2021-02-24T21:15:50.217" v="1289" actId="478"/>
          <ac:picMkLst>
            <pc:docMk/>
            <pc:sldMk cId="704486469" sldId="270"/>
            <ac:picMk id="4" creationId="{E1A2A16A-9F84-46B9-88D9-B4673642E9D9}"/>
          </ac:picMkLst>
        </pc:picChg>
        <pc:picChg chg="mod">
          <ac:chgData name="권용성" userId="5006f761-a86e-4e5a-9cfe-40e239ba817f" providerId="ADAL" clId="{A5181A4B-0B4D-4217-B6A7-7848E8913CD5}" dt="2021-02-24T21:14:32.207" v="1280"/>
          <ac:picMkLst>
            <pc:docMk/>
            <pc:sldMk cId="704486469" sldId="270"/>
            <ac:picMk id="7170" creationId="{2EA4284D-0B68-4B90-BC5B-51E2AA0AD0AD}"/>
          </ac:picMkLst>
        </pc:picChg>
      </pc:sldChg>
      <pc:sldChg chg="addSp delSp modSp add mod">
        <pc:chgData name="권용성" userId="5006f761-a86e-4e5a-9cfe-40e239ba817f" providerId="ADAL" clId="{A5181A4B-0B4D-4217-B6A7-7848E8913CD5}" dt="2021-02-24T23:16:18.625" v="4156" actId="20577"/>
        <pc:sldMkLst>
          <pc:docMk/>
          <pc:sldMk cId="2324724363" sldId="271"/>
        </pc:sldMkLst>
        <pc:spChg chg="mod">
          <ac:chgData name="권용성" userId="5006f761-a86e-4e5a-9cfe-40e239ba817f" providerId="ADAL" clId="{A5181A4B-0B4D-4217-B6A7-7848E8913CD5}" dt="2021-02-24T20:32:03.015" v="255"/>
          <ac:spMkLst>
            <pc:docMk/>
            <pc:sldMk cId="2324724363" sldId="271"/>
            <ac:spMk id="2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3:13:45.832" v="4065" actId="14100"/>
          <ac:spMkLst>
            <pc:docMk/>
            <pc:sldMk cId="2324724363" sldId="271"/>
            <ac:spMk id="3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0:26:02.205" v="218" actId="478"/>
          <ac:spMkLst>
            <pc:docMk/>
            <pc:sldMk cId="2324724363" sldId="271"/>
            <ac:spMk id="4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0:23:55.125" v="208"/>
          <ac:spMkLst>
            <pc:docMk/>
            <pc:sldMk cId="2324724363" sldId="271"/>
            <ac:spMk id="8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0:26:02.205" v="218" actId="478"/>
          <ac:spMkLst>
            <pc:docMk/>
            <pc:sldMk cId="2324724363" sldId="271"/>
            <ac:spMk id="13" creationId="{A12FFB0A-7615-44DC-BF33-794370D45EE9}"/>
          </ac:spMkLst>
        </pc:spChg>
        <pc:spChg chg="del">
          <ac:chgData name="권용성" userId="5006f761-a86e-4e5a-9cfe-40e239ba817f" providerId="ADAL" clId="{A5181A4B-0B4D-4217-B6A7-7848E8913CD5}" dt="2021-02-24T20:26:02.205" v="218" actId="478"/>
          <ac:spMkLst>
            <pc:docMk/>
            <pc:sldMk cId="2324724363" sldId="271"/>
            <ac:spMk id="14" creationId="{1605D43E-3213-4229-9753-330ED282DE6F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16" creationId="{02693967-D77E-458E-B354-672B1B71EED8}"/>
          </ac:spMkLst>
        </pc:spChg>
        <pc:spChg chg="del">
          <ac:chgData name="권용성" userId="5006f761-a86e-4e5a-9cfe-40e239ba817f" providerId="ADAL" clId="{A5181A4B-0B4D-4217-B6A7-7848E8913CD5}" dt="2021-02-24T20:26:02.205" v="218" actId="478"/>
          <ac:spMkLst>
            <pc:docMk/>
            <pc:sldMk cId="2324724363" sldId="271"/>
            <ac:spMk id="17" creationId="{E24ECCB1-DB92-49DF-A72B-4E801CC1572A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18" creationId="{E393F250-F90D-43BA-9E7E-5CA504BE16F4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19" creationId="{D7F6ADD6-FA9A-41F1-8EFF-CBC87FBA35B3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20" creationId="{FE7A01AB-3C1D-4E26-B3D0-35F1BF4B654B}"/>
          </ac:spMkLst>
        </pc:spChg>
        <pc:spChg chg="add mod">
          <ac:chgData name="권용성" userId="5006f761-a86e-4e5a-9cfe-40e239ba817f" providerId="ADAL" clId="{A5181A4B-0B4D-4217-B6A7-7848E8913CD5}" dt="2021-02-24T20:56:26.608" v="1199" actId="14100"/>
          <ac:spMkLst>
            <pc:docMk/>
            <pc:sldMk cId="2324724363" sldId="271"/>
            <ac:spMk id="21" creationId="{39A6C30A-55D3-4875-94A7-5D717B3FC893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22" creationId="{07360405-0F13-4EB2-B3EA-13769687C604}"/>
          </ac:spMkLst>
        </pc:spChg>
        <pc:spChg chg="add del mod">
          <ac:chgData name="권용성" userId="5006f761-a86e-4e5a-9cfe-40e239ba817f" providerId="ADAL" clId="{A5181A4B-0B4D-4217-B6A7-7848E8913CD5}" dt="2021-02-24T20:54:28.154" v="1172" actId="478"/>
          <ac:spMkLst>
            <pc:docMk/>
            <pc:sldMk cId="2324724363" sldId="271"/>
            <ac:spMk id="23" creationId="{ADA37AF3-10FF-4B0C-94DE-E7922B39C60A}"/>
          </ac:spMkLst>
        </pc:spChg>
        <pc:spChg chg="add del mod">
          <ac:chgData name="권용성" userId="5006f761-a86e-4e5a-9cfe-40e239ba817f" providerId="ADAL" clId="{A5181A4B-0B4D-4217-B6A7-7848E8913CD5}" dt="2021-02-24T21:12:30.108" v="1276" actId="478"/>
          <ac:spMkLst>
            <pc:docMk/>
            <pc:sldMk cId="2324724363" sldId="271"/>
            <ac:spMk id="24" creationId="{54879C88-693D-45BE-949D-03EDBB21C7FA}"/>
          </ac:spMkLst>
        </pc:spChg>
        <pc:spChg chg="add mod">
          <ac:chgData name="권용성" userId="5006f761-a86e-4e5a-9cfe-40e239ba817f" providerId="ADAL" clId="{A5181A4B-0B4D-4217-B6A7-7848E8913CD5}" dt="2021-02-24T23:16:18.625" v="4156" actId="20577"/>
          <ac:spMkLst>
            <pc:docMk/>
            <pc:sldMk cId="2324724363" sldId="271"/>
            <ac:spMk id="25" creationId="{9DCEF2C3-0F79-478A-8718-7C381BD206DA}"/>
          </ac:spMkLst>
        </pc:spChg>
        <pc:spChg chg="add mod">
          <ac:chgData name="권용성" userId="5006f761-a86e-4e5a-9cfe-40e239ba817f" providerId="ADAL" clId="{A5181A4B-0B4D-4217-B6A7-7848E8913CD5}" dt="2021-02-24T20:56:14.490" v="1197" actId="14100"/>
          <ac:spMkLst>
            <pc:docMk/>
            <pc:sldMk cId="2324724363" sldId="271"/>
            <ac:spMk id="26" creationId="{62853EC8-B9DE-4F68-9A0C-A8E7724BE06A}"/>
          </ac:spMkLst>
        </pc:spChg>
        <pc:spChg chg="add mod">
          <ac:chgData name="권용성" userId="5006f761-a86e-4e5a-9cfe-40e239ba817f" providerId="ADAL" clId="{A5181A4B-0B4D-4217-B6A7-7848E8913CD5}" dt="2021-02-24T20:55:10.737" v="1187" actId="1076"/>
          <ac:spMkLst>
            <pc:docMk/>
            <pc:sldMk cId="2324724363" sldId="271"/>
            <ac:spMk id="27" creationId="{1C54EB6E-C628-49D0-9648-EF427378800B}"/>
          </ac:spMkLst>
        </pc:spChg>
        <pc:spChg chg="add mod">
          <ac:chgData name="권용성" userId="5006f761-a86e-4e5a-9cfe-40e239ba817f" providerId="ADAL" clId="{A5181A4B-0B4D-4217-B6A7-7848E8913CD5}" dt="2021-02-24T20:56:41.857" v="1201" actId="14100"/>
          <ac:spMkLst>
            <pc:docMk/>
            <pc:sldMk cId="2324724363" sldId="271"/>
            <ac:spMk id="28" creationId="{574654C4-5485-4D4C-84B7-75A6DCD314F6}"/>
          </ac:spMkLst>
        </pc:spChg>
        <pc:spChg chg="add del mod">
          <ac:chgData name="권용성" userId="5006f761-a86e-4e5a-9cfe-40e239ba817f" providerId="ADAL" clId="{A5181A4B-0B4D-4217-B6A7-7848E8913CD5}" dt="2021-02-24T20:54:26.688" v="1171" actId="478"/>
          <ac:spMkLst>
            <pc:docMk/>
            <pc:sldMk cId="2324724363" sldId="271"/>
            <ac:spMk id="29" creationId="{24C3DFA8-914F-4520-8BF8-9A992EAACCD9}"/>
          </ac:spMkLst>
        </pc:spChg>
        <pc:spChg chg="add mod">
          <ac:chgData name="권용성" userId="5006f761-a86e-4e5a-9cfe-40e239ba817f" providerId="ADAL" clId="{A5181A4B-0B4D-4217-B6A7-7848E8913CD5}" dt="2021-02-24T20:55:31.251" v="1190" actId="1076"/>
          <ac:spMkLst>
            <pc:docMk/>
            <pc:sldMk cId="2324724363" sldId="271"/>
            <ac:spMk id="30" creationId="{C23DE136-B5F3-4F2A-BBA6-C2E535DC4076}"/>
          </ac:spMkLst>
        </pc:spChg>
        <pc:spChg chg="add del mod">
          <ac:chgData name="권용성" userId="5006f761-a86e-4e5a-9cfe-40e239ba817f" providerId="ADAL" clId="{A5181A4B-0B4D-4217-B6A7-7848E8913CD5}" dt="2021-02-24T21:12:30.108" v="1276" actId="478"/>
          <ac:spMkLst>
            <pc:docMk/>
            <pc:sldMk cId="2324724363" sldId="271"/>
            <ac:spMk id="31" creationId="{35E3EED6-5516-495B-B3E2-BB8BEA472969}"/>
          </ac:spMkLst>
        </pc:spChg>
        <pc:spChg chg="add del mod">
          <ac:chgData name="권용성" userId="5006f761-a86e-4e5a-9cfe-40e239ba817f" providerId="ADAL" clId="{A5181A4B-0B4D-4217-B6A7-7848E8913CD5}" dt="2021-02-24T20:55:12.388" v="1188" actId="478"/>
          <ac:spMkLst>
            <pc:docMk/>
            <pc:sldMk cId="2324724363" sldId="271"/>
            <ac:spMk id="32" creationId="{579EC286-7BB5-4B7D-B590-B6469301CF9E}"/>
          </ac:spMkLst>
        </pc:spChg>
        <pc:spChg chg="add del">
          <ac:chgData name="권용성" userId="5006f761-a86e-4e5a-9cfe-40e239ba817f" providerId="ADAL" clId="{A5181A4B-0B4D-4217-B6A7-7848E8913CD5}" dt="2021-02-24T20:37:30.120" v="653" actId="22"/>
          <ac:spMkLst>
            <pc:docMk/>
            <pc:sldMk cId="2324724363" sldId="271"/>
            <ac:spMk id="33" creationId="{9B9BEEC4-5879-4798-A77E-335B1546130E}"/>
          </ac:spMkLst>
        </pc:spChg>
        <pc:spChg chg="add del">
          <ac:chgData name="권용성" userId="5006f761-a86e-4e5a-9cfe-40e239ba817f" providerId="ADAL" clId="{A5181A4B-0B4D-4217-B6A7-7848E8913CD5}" dt="2021-02-24T20:38:07.305" v="659" actId="478"/>
          <ac:spMkLst>
            <pc:docMk/>
            <pc:sldMk cId="2324724363" sldId="271"/>
            <ac:spMk id="35" creationId="{9A040EA1-1CF4-4302-BF5F-4378646B67EE}"/>
          </ac:spMkLst>
        </pc:spChg>
        <pc:spChg chg="add mod">
          <ac:chgData name="권용성" userId="5006f761-a86e-4e5a-9cfe-40e239ba817f" providerId="ADAL" clId="{A5181A4B-0B4D-4217-B6A7-7848E8913CD5}" dt="2021-02-24T20:39:33.897" v="711"/>
          <ac:spMkLst>
            <pc:docMk/>
            <pc:sldMk cId="2324724363" sldId="271"/>
            <ac:spMk id="36" creationId="{C20887C1-39E2-48AD-A09A-39C360A418E9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37" creationId="{A2483411-0A1C-4628-9E5D-8EF9B77D9F71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38" creationId="{516AD4CD-B1BD-4863-A2AA-21B6FD6912E7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39" creationId="{C1DDD863-25F6-4881-8DE1-39D62873D57E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0" creationId="{C2DE49AD-3401-490D-BDC3-0CA190A1F424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1" creationId="{BE329132-5278-4B64-951D-FC1303B0F522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2" creationId="{23038E5C-49A1-4E4A-B83E-77F7184886EE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3" creationId="{911585E5-C214-422C-B338-E2A1DE737B57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4" creationId="{6EDCCAB3-56D7-41DB-B6DC-BA65D4738D08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5" creationId="{6E5BBD86-66E5-45DD-BB2E-7D3F1D74CC39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6" creationId="{B5528E35-D362-43CC-84DC-1A5D54BE66E7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7" creationId="{A0388A94-8BBF-4149-9F20-16779F0391D0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8" creationId="{A5CCE832-D48B-400E-9964-EF07B74A158C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49" creationId="{41F216A9-3782-4B5B-97C8-29E5C12368D3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50" creationId="{374C44E9-3206-4E99-8CA9-FA3CFF768DAB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51" creationId="{705CDA11-07A9-4C08-98B1-C0985A5DE1F3}"/>
          </ac:spMkLst>
        </pc:spChg>
        <pc:spChg chg="add del mod">
          <ac:chgData name="권용성" userId="5006f761-a86e-4e5a-9cfe-40e239ba817f" providerId="ADAL" clId="{A5181A4B-0B4D-4217-B6A7-7848E8913CD5}" dt="2021-02-24T20:39:48.466" v="713"/>
          <ac:spMkLst>
            <pc:docMk/>
            <pc:sldMk cId="2324724363" sldId="271"/>
            <ac:spMk id="52" creationId="{A017C09A-A83E-493C-A1BD-5D0CFA831F92}"/>
          </ac:spMkLst>
        </pc:spChg>
        <pc:spChg chg="add mod">
          <ac:chgData name="권용성" userId="5006f761-a86e-4e5a-9cfe-40e239ba817f" providerId="ADAL" clId="{A5181A4B-0B4D-4217-B6A7-7848E8913CD5}" dt="2021-02-24T21:12:30.287" v="1277"/>
          <ac:spMkLst>
            <pc:docMk/>
            <pc:sldMk cId="2324724363" sldId="271"/>
            <ac:spMk id="53" creationId="{FB93DB68-B969-4D52-8E99-FECC03520400}"/>
          </ac:spMkLst>
        </pc:spChg>
        <pc:spChg chg="add mod">
          <ac:chgData name="권용성" userId="5006f761-a86e-4e5a-9cfe-40e239ba817f" providerId="ADAL" clId="{A5181A4B-0B4D-4217-B6A7-7848E8913CD5}" dt="2021-02-24T21:12:30.287" v="1277"/>
          <ac:spMkLst>
            <pc:docMk/>
            <pc:sldMk cId="2324724363" sldId="271"/>
            <ac:spMk id="54" creationId="{C12CB099-C68A-4BCE-A683-5C71ABA8D646}"/>
          </ac:spMkLst>
        </pc:spChg>
        <pc:picChg chg="del">
          <ac:chgData name="권용성" userId="5006f761-a86e-4e5a-9cfe-40e239ba817f" providerId="ADAL" clId="{A5181A4B-0B4D-4217-B6A7-7848E8913CD5}" dt="2021-02-24T20:25:58.271" v="216" actId="478"/>
          <ac:picMkLst>
            <pc:docMk/>
            <pc:sldMk cId="2324724363" sldId="271"/>
            <ac:picMk id="89" creationId="{C39640FC-8B84-4740-8590-55D6D50EDD34}"/>
          </ac:picMkLst>
        </pc:picChg>
        <pc:picChg chg="del">
          <ac:chgData name="권용성" userId="5006f761-a86e-4e5a-9cfe-40e239ba817f" providerId="ADAL" clId="{A5181A4B-0B4D-4217-B6A7-7848E8913CD5}" dt="2021-02-24T20:25:58.477" v="217" actId="478"/>
          <ac:picMkLst>
            <pc:docMk/>
            <pc:sldMk cId="2324724363" sldId="271"/>
            <ac:picMk id="91" creationId="{79B21864-E4BB-4188-A19A-F3CFDDF96A92}"/>
          </ac:picMkLst>
        </pc:picChg>
        <pc:picChg chg="del">
          <ac:chgData name="권용성" userId="5006f761-a86e-4e5a-9cfe-40e239ba817f" providerId="ADAL" clId="{A5181A4B-0B4D-4217-B6A7-7848E8913CD5}" dt="2021-02-24T20:26:02.205" v="218" actId="478"/>
          <ac:picMkLst>
            <pc:docMk/>
            <pc:sldMk cId="2324724363" sldId="271"/>
            <ac:picMk id="93" creationId="{78DD4125-89D8-4680-AEAD-4A2B6E075670}"/>
          </ac:picMkLst>
        </pc:picChg>
      </pc:sldChg>
      <pc:sldChg chg="addSp delSp modSp add del mod">
        <pc:chgData name="권용성" userId="5006f761-a86e-4e5a-9cfe-40e239ba817f" providerId="ADAL" clId="{A5181A4B-0B4D-4217-B6A7-7848E8913CD5}" dt="2021-02-24T23:19:25.964" v="4212" actId="1076"/>
        <pc:sldMkLst>
          <pc:docMk/>
          <pc:sldMk cId="1788355015" sldId="272"/>
        </pc:sldMkLst>
        <pc:spChg chg="mod">
          <ac:chgData name="권용성" userId="5006f761-a86e-4e5a-9cfe-40e239ba817f" providerId="ADAL" clId="{A5181A4B-0B4D-4217-B6A7-7848E8913CD5}" dt="2021-02-24T21:17:08.025" v="1359" actId="20577"/>
          <ac:spMkLst>
            <pc:docMk/>
            <pc:sldMk cId="1788355015" sldId="272"/>
            <ac:spMk id="2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1:50:07.378" v="1952" actId="20577"/>
          <ac:spMkLst>
            <pc:docMk/>
            <pc:sldMk cId="1788355015" sldId="272"/>
            <ac:spMk id="3" creationId="{00000000-0000-0000-0000-000000000000}"/>
          </ac:spMkLst>
        </pc:spChg>
        <pc:spChg chg="add mod">
          <ac:chgData name="권용성" userId="5006f761-a86e-4e5a-9cfe-40e239ba817f" providerId="ADAL" clId="{A5181A4B-0B4D-4217-B6A7-7848E8913CD5}" dt="2021-02-24T21:35:57.165" v="1678" actId="1076"/>
          <ac:spMkLst>
            <pc:docMk/>
            <pc:sldMk cId="1788355015" sldId="272"/>
            <ac:spMk id="4" creationId="{67FA56F9-4C4C-4CCE-B9B3-DA764FD3020B}"/>
          </ac:spMkLst>
        </pc:spChg>
        <pc:spChg chg="add del mod">
          <ac:chgData name="권용성" userId="5006f761-a86e-4e5a-9cfe-40e239ba817f" providerId="ADAL" clId="{A5181A4B-0B4D-4217-B6A7-7848E8913CD5}" dt="2021-02-24T21:34:19.364" v="1664" actId="478"/>
          <ac:spMkLst>
            <pc:docMk/>
            <pc:sldMk cId="1788355015" sldId="272"/>
            <ac:spMk id="13" creationId="{F25FB074-B107-43F3-904A-E57762217734}"/>
          </ac:spMkLst>
        </pc:spChg>
        <pc:spChg chg="add del">
          <ac:chgData name="권용성" userId="5006f761-a86e-4e5a-9cfe-40e239ba817f" providerId="ADAL" clId="{A5181A4B-0B4D-4217-B6A7-7848E8913CD5}" dt="2021-02-24T21:38:24.708" v="1690" actId="11529"/>
          <ac:spMkLst>
            <pc:docMk/>
            <pc:sldMk cId="1788355015" sldId="272"/>
            <ac:spMk id="15" creationId="{CD7F1333-36FA-477A-BFC1-8570E8515A59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16" creationId="{02693967-D77E-458E-B354-672B1B71EED8}"/>
          </ac:spMkLst>
        </pc:spChg>
        <pc:spChg chg="add mod">
          <ac:chgData name="권용성" userId="5006f761-a86e-4e5a-9cfe-40e239ba817f" providerId="ADAL" clId="{A5181A4B-0B4D-4217-B6A7-7848E8913CD5}" dt="2021-02-24T21:56:25.477" v="2034"/>
          <ac:spMkLst>
            <pc:docMk/>
            <pc:sldMk cId="1788355015" sldId="272"/>
            <ac:spMk id="18" creationId="{25B5410C-D965-455E-9E46-29476FBB08D8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18" creationId="{E393F250-F90D-43BA-9E7E-5CA504BE16F4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19" creationId="{D7F6ADD6-FA9A-41F1-8EFF-CBC87FBA35B3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0" creationId="{FE7A01AB-3C1D-4E26-B3D0-35F1BF4B654B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1" creationId="{39A6C30A-55D3-4875-94A7-5D717B3FC893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2" creationId="{07360405-0F13-4EB2-B3EA-13769687C604}"/>
          </ac:spMkLst>
        </pc:spChg>
        <pc:spChg chg="add mod">
          <ac:chgData name="권용성" userId="5006f761-a86e-4e5a-9cfe-40e239ba817f" providerId="ADAL" clId="{A5181A4B-0B4D-4217-B6A7-7848E8913CD5}" dt="2021-02-24T23:19:05.021" v="4208" actId="1076"/>
          <ac:spMkLst>
            <pc:docMk/>
            <pc:sldMk cId="1788355015" sldId="272"/>
            <ac:spMk id="22" creationId="{3B4E590E-28A4-453E-8C22-7E6FAE98DDE3}"/>
          </ac:spMkLst>
        </pc:spChg>
        <pc:spChg chg="add mod">
          <ac:chgData name="권용성" userId="5006f761-a86e-4e5a-9cfe-40e239ba817f" providerId="ADAL" clId="{A5181A4B-0B4D-4217-B6A7-7848E8913CD5}" dt="2021-02-24T23:17:50.770" v="4165" actId="14100"/>
          <ac:spMkLst>
            <pc:docMk/>
            <pc:sldMk cId="1788355015" sldId="272"/>
            <ac:spMk id="23" creationId="{20FA2EA3-C9BA-4B4D-A4F0-2DC150961282}"/>
          </ac:spMkLst>
        </pc:spChg>
        <pc:spChg chg="add del mod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3" creationId="{26BFE3BE-D41F-4BBC-A878-6AC9AB4FFDCA}"/>
          </ac:spMkLst>
        </pc:spChg>
        <pc:spChg chg="del">
          <ac:chgData name="권용성" userId="5006f761-a86e-4e5a-9cfe-40e239ba817f" providerId="ADAL" clId="{A5181A4B-0B4D-4217-B6A7-7848E8913CD5}" dt="2021-02-24T21:06:53.377" v="1221" actId="478"/>
          <ac:spMkLst>
            <pc:docMk/>
            <pc:sldMk cId="1788355015" sldId="272"/>
            <ac:spMk id="24" creationId="{54879C88-693D-45BE-949D-03EDBB21C7FA}"/>
          </ac:spMkLst>
        </pc:spChg>
        <pc:spChg chg="add mod">
          <ac:chgData name="권용성" userId="5006f761-a86e-4e5a-9cfe-40e239ba817f" providerId="ADAL" clId="{A5181A4B-0B4D-4217-B6A7-7848E8913CD5}" dt="2021-02-24T23:19:25.964" v="4212" actId="1076"/>
          <ac:spMkLst>
            <pc:docMk/>
            <pc:sldMk cId="1788355015" sldId="272"/>
            <ac:spMk id="24" creationId="{9992EAF5-5A91-47FA-BDE2-0FB52FFEEBD3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5" creationId="{9DCEF2C3-0F79-478A-8718-7C381BD206DA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6" creationId="{62853EC8-B9DE-4F68-9A0C-A8E7724BE06A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7" creationId="{1C54EB6E-C628-49D0-9648-EF427378800B}"/>
          </ac:spMkLst>
        </pc:spChg>
        <pc:spChg chg="add mod">
          <ac:chgData name="권용성" userId="5006f761-a86e-4e5a-9cfe-40e239ba817f" providerId="ADAL" clId="{A5181A4B-0B4D-4217-B6A7-7848E8913CD5}" dt="2021-02-24T22:00:07.461" v="2075" actId="1076"/>
          <ac:spMkLst>
            <pc:docMk/>
            <pc:sldMk cId="1788355015" sldId="272"/>
            <ac:spMk id="27" creationId="{CE2F9E42-442A-42D4-A902-A655E50AEA6E}"/>
          </ac:spMkLst>
        </pc:spChg>
        <pc:spChg chg="add mod">
          <ac:chgData name="권용성" userId="5006f761-a86e-4e5a-9cfe-40e239ba817f" providerId="ADAL" clId="{A5181A4B-0B4D-4217-B6A7-7848E8913CD5}" dt="2021-02-24T22:00:07.461" v="2075" actId="1076"/>
          <ac:spMkLst>
            <pc:docMk/>
            <pc:sldMk cId="1788355015" sldId="272"/>
            <ac:spMk id="28" creationId="{4AC576AB-1FD0-4FA1-8A25-23DB8C1CA5BB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28" creationId="{574654C4-5485-4D4C-84B7-75A6DCD314F6}"/>
          </ac:spMkLst>
        </pc:spChg>
        <pc:spChg chg="add del">
          <ac:chgData name="권용성" userId="5006f761-a86e-4e5a-9cfe-40e239ba817f" providerId="ADAL" clId="{A5181A4B-0B4D-4217-B6A7-7848E8913CD5}" dt="2021-02-24T21:21:50.373" v="1480" actId="22"/>
          <ac:spMkLst>
            <pc:docMk/>
            <pc:sldMk cId="1788355015" sldId="272"/>
            <ac:spMk id="29" creationId="{47787849-B273-4E09-A29E-96CF7FF3E1A5}"/>
          </ac:spMkLst>
        </pc:spChg>
        <pc:spChg chg="add mod">
          <ac:chgData name="권용성" userId="5006f761-a86e-4e5a-9cfe-40e239ba817f" providerId="ADAL" clId="{A5181A4B-0B4D-4217-B6A7-7848E8913CD5}" dt="2021-02-24T22:01:16.984" v="2096" actId="14100"/>
          <ac:spMkLst>
            <pc:docMk/>
            <pc:sldMk cId="1788355015" sldId="272"/>
            <ac:spMk id="29" creationId="{549794DA-922F-4F3E-8E9D-41369ABADB04}"/>
          </ac:spMkLst>
        </pc:spChg>
        <pc:spChg chg="del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30" creationId="{C23DE136-B5F3-4F2A-BBA6-C2E535DC4076}"/>
          </ac:spMkLst>
        </pc:spChg>
        <pc:spChg chg="add mod">
          <ac:chgData name="권용성" userId="5006f761-a86e-4e5a-9cfe-40e239ba817f" providerId="ADAL" clId="{A5181A4B-0B4D-4217-B6A7-7848E8913CD5}" dt="2021-02-24T22:00:44.379" v="2087" actId="14100"/>
          <ac:spMkLst>
            <pc:docMk/>
            <pc:sldMk cId="1788355015" sldId="272"/>
            <ac:spMk id="30" creationId="{D40A07D3-FB94-49A6-BBA9-D0A01AC7D0EC}"/>
          </ac:spMkLst>
        </pc:spChg>
        <pc:spChg chg="del mod">
          <ac:chgData name="권용성" userId="5006f761-a86e-4e5a-9cfe-40e239ba817f" providerId="ADAL" clId="{A5181A4B-0B4D-4217-B6A7-7848E8913CD5}" dt="2021-02-24T21:16:09.024" v="1290" actId="478"/>
          <ac:spMkLst>
            <pc:docMk/>
            <pc:sldMk cId="1788355015" sldId="272"/>
            <ac:spMk id="31" creationId="{35E3EED6-5516-495B-B3E2-BB8BEA472969}"/>
          </ac:spMkLst>
        </pc:spChg>
        <pc:spChg chg="add mod">
          <ac:chgData name="권용성" userId="5006f761-a86e-4e5a-9cfe-40e239ba817f" providerId="ADAL" clId="{A5181A4B-0B4D-4217-B6A7-7848E8913CD5}" dt="2021-02-24T21:29:15.442" v="1646" actId="1076"/>
          <ac:spMkLst>
            <pc:docMk/>
            <pc:sldMk cId="1788355015" sldId="272"/>
            <ac:spMk id="35" creationId="{B7D5B722-12EE-48BE-BCDF-ED5948EDBD72}"/>
          </ac:spMkLst>
        </pc:spChg>
        <pc:graphicFrameChg chg="add del mod">
          <ac:chgData name="권용성" userId="5006f761-a86e-4e5a-9cfe-40e239ba817f" providerId="ADAL" clId="{A5181A4B-0B4D-4217-B6A7-7848E8913CD5}" dt="2021-02-24T21:24:08.629" v="1486" actId="478"/>
          <ac:graphicFrameMkLst>
            <pc:docMk/>
            <pc:sldMk cId="1788355015" sldId="272"/>
            <ac:graphicFrameMk id="33" creationId="{DDA4D466-63FB-4D94-8A17-A88213B7272D}"/>
          </ac:graphicFrameMkLst>
        </pc:graphicFrameChg>
        <pc:graphicFrameChg chg="add mod modGraphic">
          <ac:chgData name="권용성" userId="5006f761-a86e-4e5a-9cfe-40e239ba817f" providerId="ADAL" clId="{A5181A4B-0B4D-4217-B6A7-7848E8913CD5}" dt="2021-02-24T22:31:46.897" v="2802" actId="2710"/>
          <ac:graphicFrameMkLst>
            <pc:docMk/>
            <pc:sldMk cId="1788355015" sldId="272"/>
            <ac:graphicFrameMk id="34" creationId="{9400FAC4-4227-408F-B627-19B59EA640A0}"/>
          </ac:graphicFrameMkLst>
        </pc:graphicFrameChg>
        <pc:picChg chg="add del">
          <ac:chgData name="권용성" userId="5006f761-a86e-4e5a-9cfe-40e239ba817f" providerId="ADAL" clId="{A5181A4B-0B4D-4217-B6A7-7848E8913CD5}" dt="2021-02-24T21:07:35.561" v="1247" actId="22"/>
          <ac:picMkLst>
            <pc:docMk/>
            <pc:sldMk cId="1788355015" sldId="272"/>
            <ac:picMk id="10" creationId="{9F90D990-55BB-4924-A8F3-901560B01444}"/>
          </ac:picMkLst>
        </pc:picChg>
        <pc:picChg chg="add mod">
          <ac:chgData name="권용성" userId="5006f761-a86e-4e5a-9cfe-40e239ba817f" providerId="ADAL" clId="{A5181A4B-0B4D-4217-B6A7-7848E8913CD5}" dt="2021-02-24T22:00:27.756" v="2082" actId="1076"/>
          <ac:picMkLst>
            <pc:docMk/>
            <pc:sldMk cId="1788355015" sldId="272"/>
            <ac:picMk id="11" creationId="{DFF2FB1E-A579-4EB4-8D72-AD0C1126F45A}"/>
          </ac:picMkLst>
        </pc:picChg>
        <pc:picChg chg="add del mod">
          <ac:chgData name="권용성" userId="5006f761-a86e-4e5a-9cfe-40e239ba817f" providerId="ADAL" clId="{A5181A4B-0B4D-4217-B6A7-7848E8913CD5}" dt="2021-02-24T21:55:43.288" v="2022" actId="478"/>
          <ac:picMkLst>
            <pc:docMk/>
            <pc:sldMk cId="1788355015" sldId="272"/>
            <ac:picMk id="14" creationId="{641B89D3-522F-418F-B05E-73BC02B5BE8A}"/>
          </ac:picMkLst>
        </pc:picChg>
        <pc:picChg chg="add mod ord">
          <ac:chgData name="권용성" userId="5006f761-a86e-4e5a-9cfe-40e239ba817f" providerId="ADAL" clId="{A5181A4B-0B4D-4217-B6A7-7848E8913CD5}" dt="2021-02-24T21:55:58.664" v="2027" actId="1076"/>
          <ac:picMkLst>
            <pc:docMk/>
            <pc:sldMk cId="1788355015" sldId="272"/>
            <ac:picMk id="20" creationId="{167B58DB-6602-4868-A41D-00D3D938F60D}"/>
          </ac:picMkLst>
        </pc:picChg>
        <pc:picChg chg="add mod">
          <ac:chgData name="권용성" userId="5006f761-a86e-4e5a-9cfe-40e239ba817f" providerId="ADAL" clId="{A5181A4B-0B4D-4217-B6A7-7848E8913CD5}" dt="2021-02-24T21:23:32.628" v="1482"/>
          <ac:picMkLst>
            <pc:docMk/>
            <pc:sldMk cId="1788355015" sldId="272"/>
            <ac:picMk id="32" creationId="{24DD4B8D-CC44-4F79-8671-DB01AFBB5B31}"/>
          </ac:picMkLst>
        </pc:picChg>
        <pc:picChg chg="mod">
          <ac:chgData name="권용성" userId="5006f761-a86e-4e5a-9cfe-40e239ba817f" providerId="ADAL" clId="{A5181A4B-0B4D-4217-B6A7-7848E8913CD5}" dt="2021-02-24T21:35:30.762" v="1670" actId="1076"/>
          <ac:picMkLst>
            <pc:docMk/>
            <pc:sldMk cId="1788355015" sldId="272"/>
            <ac:picMk id="8194" creationId="{ED278662-2BF1-4AEA-AA4A-E293056B4297}"/>
          </ac:picMkLst>
        </pc:picChg>
        <pc:cxnChg chg="add mod">
          <ac:chgData name="권용성" userId="5006f761-a86e-4e5a-9cfe-40e239ba817f" providerId="ADAL" clId="{A5181A4B-0B4D-4217-B6A7-7848E8913CD5}" dt="2021-02-24T21:38:33.670" v="1692" actId="13822"/>
          <ac:cxnSpMkLst>
            <pc:docMk/>
            <pc:sldMk cId="1788355015" sldId="272"/>
            <ac:cxnSpMk id="17" creationId="{380A9C98-4350-4DE3-BD42-4EB548E965CD}"/>
          </ac:cxnSpMkLst>
        </pc:cxnChg>
      </pc:sldChg>
      <pc:sldChg chg="addSp">
        <pc:chgData name="권용성" userId="5006f761-a86e-4e5a-9cfe-40e239ba817f" providerId="ADAL" clId="{A5181A4B-0B4D-4217-B6A7-7848E8913CD5}" dt="2021-02-24T21:56:16.575" v="2028"/>
        <pc:sldMkLst>
          <pc:docMk/>
          <pc:sldMk cId="1891777035" sldId="272"/>
        </pc:sldMkLst>
        <pc:spChg chg="add">
          <ac:chgData name="권용성" userId="5006f761-a86e-4e5a-9cfe-40e239ba817f" providerId="ADAL" clId="{A5181A4B-0B4D-4217-B6A7-7848E8913CD5}" dt="2021-02-24T21:56:16.575" v="2028"/>
          <ac:spMkLst>
            <pc:docMk/>
            <pc:sldMk cId="1891777035" sldId="272"/>
            <ac:spMk id="10" creationId="{448C2B89-92F9-4AD5-BF32-F7EC03EDB226}"/>
          </ac:spMkLst>
        </pc:spChg>
      </pc:sldChg>
      <pc:sldChg chg="addSp">
        <pc:chgData name="권용성" userId="5006f761-a86e-4e5a-9cfe-40e239ba817f" providerId="ADAL" clId="{A5181A4B-0B4D-4217-B6A7-7848E8913CD5}" dt="2021-02-24T21:29:34.388" v="1647"/>
        <pc:sldMkLst>
          <pc:docMk/>
          <pc:sldMk cId="3058540645" sldId="272"/>
        </pc:sldMkLst>
        <pc:picChg chg="add">
          <ac:chgData name="권용성" userId="5006f761-a86e-4e5a-9cfe-40e239ba817f" providerId="ADAL" clId="{A5181A4B-0B4D-4217-B6A7-7848E8913CD5}" dt="2021-02-24T21:29:34.388" v="1647"/>
          <ac:picMkLst>
            <pc:docMk/>
            <pc:sldMk cId="3058540645" sldId="272"/>
            <ac:picMk id="8194" creationId="{ED278662-2BF1-4AEA-AA4A-E293056B4297}"/>
          </ac:picMkLst>
        </pc:picChg>
      </pc:sldChg>
      <pc:sldChg chg="addSp">
        <pc:chgData name="권용성" userId="5006f761-a86e-4e5a-9cfe-40e239ba817f" providerId="ADAL" clId="{A5181A4B-0B4D-4217-B6A7-7848E8913CD5}" dt="2021-02-24T21:56:22.664" v="2031"/>
        <pc:sldMkLst>
          <pc:docMk/>
          <pc:sldMk cId="3235713464" sldId="272"/>
        </pc:sldMkLst>
        <pc:spChg chg="add">
          <ac:chgData name="권용성" userId="5006f761-a86e-4e5a-9cfe-40e239ba817f" providerId="ADAL" clId="{A5181A4B-0B4D-4217-B6A7-7848E8913CD5}" dt="2021-02-24T21:56:22.664" v="2031"/>
          <ac:spMkLst>
            <pc:docMk/>
            <pc:sldMk cId="3235713464" sldId="272"/>
            <ac:spMk id="10" creationId="{E637EAF3-5CE8-4874-A92C-33D6101BBE7F}"/>
          </ac:spMkLst>
        </pc:spChg>
      </pc:sldChg>
      <pc:sldChg chg="addSp delSp modSp add del mod">
        <pc:chgData name="권용성" userId="5006f761-a86e-4e5a-9cfe-40e239ba817f" providerId="ADAL" clId="{A5181A4B-0B4D-4217-B6A7-7848E8913CD5}" dt="2021-02-24T23:19:23.292" v="4211" actId="1076"/>
        <pc:sldMkLst>
          <pc:docMk/>
          <pc:sldMk cId="2691172185" sldId="273"/>
        </pc:sldMkLst>
        <pc:spChg chg="mod">
          <ac:chgData name="권용성" userId="5006f761-a86e-4e5a-9cfe-40e239ba817f" providerId="ADAL" clId="{A5181A4B-0B4D-4217-B6A7-7848E8913CD5}" dt="2021-02-24T22:24:03.508" v="2361" actId="20577"/>
          <ac:spMkLst>
            <pc:docMk/>
            <pc:sldMk cId="2691172185" sldId="273"/>
            <ac:spMk id="2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1:50:33.818" v="1977" actId="20577"/>
          <ac:spMkLst>
            <pc:docMk/>
            <pc:sldMk cId="2691172185" sldId="273"/>
            <ac:spMk id="3" creationId="{00000000-0000-0000-0000-000000000000}"/>
          </ac:spMkLst>
        </pc:spChg>
        <pc:spChg chg="mod ord">
          <ac:chgData name="권용성" userId="5006f761-a86e-4e5a-9cfe-40e239ba817f" providerId="ADAL" clId="{A5181A4B-0B4D-4217-B6A7-7848E8913CD5}" dt="2021-02-24T21:53:52.109" v="2011" actId="1076"/>
          <ac:spMkLst>
            <pc:docMk/>
            <pc:sldMk cId="2691172185" sldId="273"/>
            <ac:spMk id="4" creationId="{67FA56F9-4C4C-4CCE-B9B3-DA764FD3020B}"/>
          </ac:spMkLst>
        </pc:spChg>
        <pc:spChg chg="mod">
          <ac:chgData name="권용성" userId="5006f761-a86e-4e5a-9cfe-40e239ba817f" providerId="ADAL" clId="{A5181A4B-0B4D-4217-B6A7-7848E8913CD5}" dt="2021-02-24T23:18:56.781" v="4204" actId="1076"/>
          <ac:spMkLst>
            <pc:docMk/>
            <pc:sldMk cId="2691172185" sldId="273"/>
            <ac:spMk id="22" creationId="{3B4E590E-28A4-453E-8C22-7E6FAE98DDE3}"/>
          </ac:spMkLst>
        </pc:spChg>
        <pc:spChg chg="mod ord">
          <ac:chgData name="권용성" userId="5006f761-a86e-4e5a-9cfe-40e239ba817f" providerId="ADAL" clId="{A5181A4B-0B4D-4217-B6A7-7848E8913CD5}" dt="2021-02-24T23:18:01.329" v="4177" actId="14100"/>
          <ac:spMkLst>
            <pc:docMk/>
            <pc:sldMk cId="2691172185" sldId="273"/>
            <ac:spMk id="23" creationId="{20FA2EA3-C9BA-4B4D-A4F0-2DC150961282}"/>
          </ac:spMkLst>
        </pc:spChg>
        <pc:spChg chg="mod">
          <ac:chgData name="권용성" userId="5006f761-a86e-4e5a-9cfe-40e239ba817f" providerId="ADAL" clId="{A5181A4B-0B4D-4217-B6A7-7848E8913CD5}" dt="2021-02-24T23:19:23.292" v="4211" actId="1076"/>
          <ac:spMkLst>
            <pc:docMk/>
            <pc:sldMk cId="2691172185" sldId="273"/>
            <ac:spMk id="24" creationId="{9992EAF5-5A91-47FA-BDE2-0FB52FFEEBD3}"/>
          </ac:spMkLst>
        </pc:spChg>
        <pc:spChg chg="add mod">
          <ac:chgData name="권용성" userId="5006f761-a86e-4e5a-9cfe-40e239ba817f" providerId="ADAL" clId="{A5181A4B-0B4D-4217-B6A7-7848E8913CD5}" dt="2021-02-24T21:58:38.221" v="2058" actId="1076"/>
          <ac:spMkLst>
            <pc:docMk/>
            <pc:sldMk cId="2691172185" sldId="273"/>
            <ac:spMk id="25" creationId="{FCBE763A-7ED5-47EB-B60B-5DF7163613D4}"/>
          </ac:spMkLst>
        </pc:spChg>
        <pc:spChg chg="add del mod">
          <ac:chgData name="권용성" userId="5006f761-a86e-4e5a-9cfe-40e239ba817f" providerId="ADAL" clId="{A5181A4B-0B4D-4217-B6A7-7848E8913CD5}" dt="2021-02-24T21:58:05.859" v="2046"/>
          <ac:spMkLst>
            <pc:docMk/>
            <pc:sldMk cId="2691172185" sldId="273"/>
            <ac:spMk id="26" creationId="{FADD3E78-9F9B-4E82-A295-AD1D53B1A642}"/>
          </ac:spMkLst>
        </pc:spChg>
        <pc:spChg chg="add mod">
          <ac:chgData name="권용성" userId="5006f761-a86e-4e5a-9cfe-40e239ba817f" providerId="ADAL" clId="{A5181A4B-0B4D-4217-B6A7-7848E8913CD5}" dt="2021-02-24T21:58:22.088" v="2054" actId="571"/>
          <ac:spMkLst>
            <pc:docMk/>
            <pc:sldMk cId="2691172185" sldId="273"/>
            <ac:spMk id="27" creationId="{A08FC093-D7F3-459F-A69A-E8B081774193}"/>
          </ac:spMkLst>
        </pc:spChg>
        <pc:spChg chg="add mod">
          <ac:chgData name="권용성" userId="5006f761-a86e-4e5a-9cfe-40e239ba817f" providerId="ADAL" clId="{A5181A4B-0B4D-4217-B6A7-7848E8913CD5}" dt="2021-02-24T21:58:59.526" v="2063" actId="1076"/>
          <ac:spMkLst>
            <pc:docMk/>
            <pc:sldMk cId="2691172185" sldId="273"/>
            <ac:spMk id="28" creationId="{082465CD-EED1-4AFD-93DD-5350733E9A5C}"/>
          </ac:spMkLst>
        </pc:spChg>
        <pc:spChg chg="add mod">
          <ac:chgData name="권용성" userId="5006f761-a86e-4e5a-9cfe-40e239ba817f" providerId="ADAL" clId="{A5181A4B-0B4D-4217-B6A7-7848E8913CD5}" dt="2021-02-24T22:01:31.883" v="2097"/>
          <ac:spMkLst>
            <pc:docMk/>
            <pc:sldMk cId="2691172185" sldId="273"/>
            <ac:spMk id="29" creationId="{2BF6086E-8B54-4854-9F7D-67191F753043}"/>
          </ac:spMkLst>
        </pc:spChg>
        <pc:spChg chg="add mod">
          <ac:chgData name="권용성" userId="5006f761-a86e-4e5a-9cfe-40e239ba817f" providerId="ADAL" clId="{A5181A4B-0B4D-4217-B6A7-7848E8913CD5}" dt="2021-02-24T22:01:31.883" v="2097"/>
          <ac:spMkLst>
            <pc:docMk/>
            <pc:sldMk cId="2691172185" sldId="273"/>
            <ac:spMk id="30" creationId="{FD96A4A1-774E-4BCB-A133-D7C38F2A5352}"/>
          </ac:spMkLst>
        </pc:spChg>
        <pc:graphicFrameChg chg="mod modGraphic">
          <ac:chgData name="권용성" userId="5006f761-a86e-4e5a-9cfe-40e239ba817f" providerId="ADAL" clId="{A5181A4B-0B4D-4217-B6A7-7848E8913CD5}" dt="2021-02-24T22:31:55.515" v="2803" actId="2710"/>
          <ac:graphicFrameMkLst>
            <pc:docMk/>
            <pc:sldMk cId="2691172185" sldId="273"/>
            <ac:graphicFrameMk id="34" creationId="{9400FAC4-4227-408F-B627-19B59EA640A0}"/>
          </ac:graphicFrameMkLst>
        </pc:graphicFrameChg>
        <pc:picChg chg="del">
          <ac:chgData name="권용성" userId="5006f761-a86e-4e5a-9cfe-40e239ba817f" providerId="ADAL" clId="{A5181A4B-0B4D-4217-B6A7-7848E8913CD5}" dt="2021-02-24T21:54:27.743" v="2016" actId="478"/>
          <ac:picMkLst>
            <pc:docMk/>
            <pc:sldMk cId="2691172185" sldId="273"/>
            <ac:picMk id="11" creationId="{DFF2FB1E-A579-4EB4-8D72-AD0C1126F45A}"/>
          </ac:picMkLst>
        </pc:picChg>
        <pc:picChg chg="add mod">
          <ac:chgData name="권용성" userId="5006f761-a86e-4e5a-9cfe-40e239ba817f" providerId="ADAL" clId="{A5181A4B-0B4D-4217-B6A7-7848E8913CD5}" dt="2021-02-24T21:57:02.944" v="2035" actId="1076"/>
          <ac:picMkLst>
            <pc:docMk/>
            <pc:sldMk cId="2691172185" sldId="273"/>
            <ac:picMk id="12" creationId="{D2520CEF-A4AF-4B59-B936-A85A3EAEDA2D}"/>
          </ac:picMkLst>
        </pc:picChg>
        <pc:picChg chg="del">
          <ac:chgData name="권용성" userId="5006f761-a86e-4e5a-9cfe-40e239ba817f" providerId="ADAL" clId="{A5181A4B-0B4D-4217-B6A7-7848E8913CD5}" dt="2021-02-24T21:52:52.374" v="1995" actId="478"/>
          <ac:picMkLst>
            <pc:docMk/>
            <pc:sldMk cId="2691172185" sldId="273"/>
            <ac:picMk id="8194" creationId="{ED278662-2BF1-4AEA-AA4A-E293056B4297}"/>
          </ac:picMkLst>
        </pc:picChg>
        <pc:picChg chg="del mod">
          <ac:chgData name="권용성" userId="5006f761-a86e-4e5a-9cfe-40e239ba817f" providerId="ADAL" clId="{A5181A4B-0B4D-4217-B6A7-7848E8913CD5}" dt="2021-02-24T21:51:39.422" v="1984" actId="478"/>
          <ac:picMkLst>
            <pc:docMk/>
            <pc:sldMk cId="2691172185" sldId="273"/>
            <ac:picMk id="9218" creationId="{97A7991D-5090-463C-9703-6E9902D153D0}"/>
          </ac:picMkLst>
        </pc:picChg>
        <pc:picChg chg="mod">
          <ac:chgData name="권용성" userId="5006f761-a86e-4e5a-9cfe-40e239ba817f" providerId="ADAL" clId="{A5181A4B-0B4D-4217-B6A7-7848E8913CD5}" dt="2021-02-24T21:59:13.756" v="2065" actId="1076"/>
          <ac:picMkLst>
            <pc:docMk/>
            <pc:sldMk cId="2691172185" sldId="273"/>
            <ac:picMk id="10242" creationId="{516ADE25-591C-4EC0-9E9A-BB13B0B56737}"/>
          </ac:picMkLst>
        </pc:picChg>
      </pc:sldChg>
      <pc:sldChg chg="addSp">
        <pc:chgData name="권용성" userId="5006f761-a86e-4e5a-9cfe-40e239ba817f" providerId="ADAL" clId="{A5181A4B-0B4D-4217-B6A7-7848E8913CD5}" dt="2021-02-24T21:51:33.533" v="1981"/>
        <pc:sldMkLst>
          <pc:docMk/>
          <pc:sldMk cId="3431070976" sldId="273"/>
        </pc:sldMkLst>
        <pc:picChg chg="add">
          <ac:chgData name="권용성" userId="5006f761-a86e-4e5a-9cfe-40e239ba817f" providerId="ADAL" clId="{A5181A4B-0B4D-4217-B6A7-7848E8913CD5}" dt="2021-02-24T21:51:33.533" v="1981"/>
          <ac:picMkLst>
            <pc:docMk/>
            <pc:sldMk cId="3431070976" sldId="273"/>
            <ac:picMk id="9218" creationId="{97A7991D-5090-463C-9703-6E9902D153D0}"/>
          </ac:picMkLst>
        </pc:picChg>
      </pc:sldChg>
      <pc:sldChg chg="addSp">
        <pc:chgData name="권용성" userId="5006f761-a86e-4e5a-9cfe-40e239ba817f" providerId="ADAL" clId="{A5181A4B-0B4D-4217-B6A7-7848E8913CD5}" dt="2021-02-24T21:52:19.467" v="1985"/>
        <pc:sldMkLst>
          <pc:docMk/>
          <pc:sldMk cId="3784467751" sldId="273"/>
        </pc:sldMkLst>
        <pc:picChg chg="add">
          <ac:chgData name="권용성" userId="5006f761-a86e-4e5a-9cfe-40e239ba817f" providerId="ADAL" clId="{A5181A4B-0B4D-4217-B6A7-7848E8913CD5}" dt="2021-02-24T21:52:19.467" v="1985"/>
          <ac:picMkLst>
            <pc:docMk/>
            <pc:sldMk cId="3784467751" sldId="273"/>
            <ac:picMk id="10242" creationId="{516ADE25-591C-4EC0-9E9A-BB13B0B56737}"/>
          </ac:picMkLst>
        </pc:picChg>
      </pc:sldChg>
      <pc:sldChg chg="addSp">
        <pc:chgData name="권용성" userId="5006f761-a86e-4e5a-9cfe-40e239ba817f" providerId="ADAL" clId="{A5181A4B-0B4D-4217-B6A7-7848E8913CD5}" dt="2021-02-24T22:14:07.049" v="2258"/>
        <pc:sldMkLst>
          <pc:docMk/>
          <pc:sldMk cId="1307369675" sldId="274"/>
        </pc:sldMkLst>
        <pc:spChg chg="add">
          <ac:chgData name="권용성" userId="5006f761-a86e-4e5a-9cfe-40e239ba817f" providerId="ADAL" clId="{A5181A4B-0B4D-4217-B6A7-7848E8913CD5}" dt="2021-02-24T22:14:07.049" v="2258"/>
          <ac:spMkLst>
            <pc:docMk/>
            <pc:sldMk cId="1307369675" sldId="274"/>
            <ac:spMk id="10" creationId="{C73EFE81-20B2-47E0-80D2-2311F4C94748}"/>
          </ac:spMkLst>
        </pc:spChg>
      </pc:sldChg>
      <pc:sldChg chg="addSp delSp modSp add del mod">
        <pc:chgData name="권용성" userId="5006f761-a86e-4e5a-9cfe-40e239ba817f" providerId="ADAL" clId="{A5181A4B-0B4D-4217-B6A7-7848E8913CD5}" dt="2021-02-24T23:19:19.077" v="4210" actId="1076"/>
        <pc:sldMkLst>
          <pc:docMk/>
          <pc:sldMk cId="3427075548" sldId="274"/>
        </pc:sldMkLst>
        <pc:spChg chg="mod">
          <ac:chgData name="권용성" userId="5006f761-a86e-4e5a-9cfe-40e239ba817f" providerId="ADAL" clId="{A5181A4B-0B4D-4217-B6A7-7848E8913CD5}" dt="2021-02-24T22:24:05.846" v="2362" actId="20577"/>
          <ac:spMkLst>
            <pc:docMk/>
            <pc:sldMk cId="3427075548" sldId="274"/>
            <ac:spMk id="2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2:06:31.942" v="2205" actId="20577"/>
          <ac:spMkLst>
            <pc:docMk/>
            <pc:sldMk cId="3427075548" sldId="274"/>
            <ac:spMk id="3" creationId="{00000000-0000-0000-0000-000000000000}"/>
          </ac:spMkLst>
        </pc:spChg>
        <pc:spChg chg="ord">
          <ac:chgData name="권용성" userId="5006f761-a86e-4e5a-9cfe-40e239ba817f" providerId="ADAL" clId="{A5181A4B-0B4D-4217-B6A7-7848E8913CD5}" dt="2021-02-24T22:08:54.550" v="2221" actId="166"/>
          <ac:spMkLst>
            <pc:docMk/>
            <pc:sldMk cId="3427075548" sldId="274"/>
            <ac:spMk id="4" creationId="{67FA56F9-4C4C-4CCE-B9B3-DA764FD3020B}"/>
          </ac:spMkLst>
        </pc:spChg>
        <pc:spChg chg="mod">
          <ac:chgData name="권용성" userId="5006f761-a86e-4e5a-9cfe-40e239ba817f" providerId="ADAL" clId="{A5181A4B-0B4D-4217-B6A7-7848E8913CD5}" dt="2021-02-24T22:14:10.391" v="2263" actId="20577"/>
          <ac:spMkLst>
            <pc:docMk/>
            <pc:sldMk cId="3427075548" sldId="274"/>
            <ac:spMk id="18" creationId="{25B5410C-D965-455E-9E46-29476FBB08D8}"/>
          </ac:spMkLst>
        </pc:spChg>
        <pc:spChg chg="mod">
          <ac:chgData name="권용성" userId="5006f761-a86e-4e5a-9cfe-40e239ba817f" providerId="ADAL" clId="{A5181A4B-0B4D-4217-B6A7-7848E8913CD5}" dt="2021-02-24T23:18:48.037" v="4201" actId="1076"/>
          <ac:spMkLst>
            <pc:docMk/>
            <pc:sldMk cId="3427075548" sldId="274"/>
            <ac:spMk id="22" creationId="{3B4E590E-28A4-453E-8C22-7E6FAE98DDE3}"/>
          </ac:spMkLst>
        </pc:spChg>
        <pc:spChg chg="mod ord">
          <ac:chgData name="권용성" userId="5006f761-a86e-4e5a-9cfe-40e239ba817f" providerId="ADAL" clId="{A5181A4B-0B4D-4217-B6A7-7848E8913CD5}" dt="2021-02-24T23:18:08.103" v="4182" actId="14100"/>
          <ac:spMkLst>
            <pc:docMk/>
            <pc:sldMk cId="3427075548" sldId="274"/>
            <ac:spMk id="23" creationId="{20FA2EA3-C9BA-4B4D-A4F0-2DC150961282}"/>
          </ac:spMkLst>
        </pc:spChg>
        <pc:spChg chg="mod">
          <ac:chgData name="권용성" userId="5006f761-a86e-4e5a-9cfe-40e239ba817f" providerId="ADAL" clId="{A5181A4B-0B4D-4217-B6A7-7848E8913CD5}" dt="2021-02-24T23:19:19.077" v="4210" actId="1076"/>
          <ac:spMkLst>
            <pc:docMk/>
            <pc:sldMk cId="3427075548" sldId="274"/>
            <ac:spMk id="24" creationId="{9992EAF5-5A91-47FA-BDE2-0FB52FFEEBD3}"/>
          </ac:spMkLst>
        </pc:spChg>
        <pc:spChg chg="mod ord">
          <ac:chgData name="권용성" userId="5006f761-a86e-4e5a-9cfe-40e239ba817f" providerId="ADAL" clId="{A5181A4B-0B4D-4217-B6A7-7848E8913CD5}" dt="2021-02-24T22:08:37.143" v="2220" actId="1076"/>
          <ac:spMkLst>
            <pc:docMk/>
            <pc:sldMk cId="3427075548" sldId="274"/>
            <ac:spMk id="25" creationId="{FCBE763A-7ED5-47EB-B60B-5DF7163613D4}"/>
          </ac:spMkLst>
        </pc:spChg>
        <pc:spChg chg="mod">
          <ac:chgData name="권용성" userId="5006f761-a86e-4e5a-9cfe-40e239ba817f" providerId="ADAL" clId="{A5181A4B-0B4D-4217-B6A7-7848E8913CD5}" dt="2021-02-24T22:12:00.646" v="2241" actId="1076"/>
          <ac:spMkLst>
            <pc:docMk/>
            <pc:sldMk cId="3427075548" sldId="274"/>
            <ac:spMk id="29" creationId="{2BF6086E-8B54-4854-9F7D-67191F753043}"/>
          </ac:spMkLst>
        </pc:spChg>
        <pc:spChg chg="mod">
          <ac:chgData name="권용성" userId="5006f761-a86e-4e5a-9cfe-40e239ba817f" providerId="ADAL" clId="{A5181A4B-0B4D-4217-B6A7-7848E8913CD5}" dt="2021-02-24T22:12:03.910" v="2242" actId="1076"/>
          <ac:spMkLst>
            <pc:docMk/>
            <pc:sldMk cId="3427075548" sldId="274"/>
            <ac:spMk id="30" creationId="{FD96A4A1-774E-4BCB-A133-D7C38F2A5352}"/>
          </ac:spMkLst>
        </pc:spChg>
        <pc:graphicFrameChg chg="mod modGraphic">
          <ac:chgData name="권용성" userId="5006f761-a86e-4e5a-9cfe-40e239ba817f" providerId="ADAL" clId="{A5181A4B-0B4D-4217-B6A7-7848E8913CD5}" dt="2021-02-24T22:32:03.395" v="2804" actId="2710"/>
          <ac:graphicFrameMkLst>
            <pc:docMk/>
            <pc:sldMk cId="3427075548" sldId="274"/>
            <ac:graphicFrameMk id="34" creationId="{9400FAC4-4227-408F-B627-19B59EA640A0}"/>
          </ac:graphicFrameMkLst>
        </pc:graphicFrameChg>
        <pc:picChg chg="add del">
          <ac:chgData name="권용성" userId="5006f761-a86e-4e5a-9cfe-40e239ba817f" providerId="ADAL" clId="{A5181A4B-0B4D-4217-B6A7-7848E8913CD5}" dt="2021-02-24T22:10:55.957" v="2225" actId="22"/>
          <ac:picMkLst>
            <pc:docMk/>
            <pc:sldMk cId="3427075548" sldId="274"/>
            <ac:picMk id="11" creationId="{02465CF6-BAF2-43D1-8175-984612102E6A}"/>
          </ac:picMkLst>
        </pc:picChg>
        <pc:picChg chg="add del">
          <ac:chgData name="권용성" userId="5006f761-a86e-4e5a-9cfe-40e239ba817f" providerId="ADAL" clId="{A5181A4B-0B4D-4217-B6A7-7848E8913CD5}" dt="2021-02-24T22:11:24.775" v="2232" actId="478"/>
          <ac:picMkLst>
            <pc:docMk/>
            <pc:sldMk cId="3427075548" sldId="274"/>
            <ac:picMk id="12" creationId="{D2520CEF-A4AF-4B59-B936-A85A3EAEDA2D}"/>
          </ac:picMkLst>
        </pc:picChg>
        <pc:picChg chg="add del">
          <ac:chgData name="권용성" userId="5006f761-a86e-4e5a-9cfe-40e239ba817f" providerId="ADAL" clId="{A5181A4B-0B4D-4217-B6A7-7848E8913CD5}" dt="2021-02-24T22:12:52.712" v="2251" actId="478"/>
          <ac:picMkLst>
            <pc:docMk/>
            <pc:sldMk cId="3427075548" sldId="274"/>
            <ac:picMk id="14" creationId="{641B89D3-522F-418F-B05E-73BC02B5BE8A}"/>
          </ac:picMkLst>
        </pc:picChg>
        <pc:picChg chg="add mod">
          <ac:chgData name="권용성" userId="5006f761-a86e-4e5a-9cfe-40e239ba817f" providerId="ADAL" clId="{A5181A4B-0B4D-4217-B6A7-7848E8913CD5}" dt="2021-02-24T22:11:30.142" v="2233" actId="14100"/>
          <ac:picMkLst>
            <pc:docMk/>
            <pc:sldMk cId="3427075548" sldId="274"/>
            <ac:picMk id="15" creationId="{AFAF57DC-2093-4190-9E8C-0FCE8C30B8FA}"/>
          </ac:picMkLst>
        </pc:picChg>
        <pc:picChg chg="add del mod">
          <ac:chgData name="권용성" userId="5006f761-a86e-4e5a-9cfe-40e239ba817f" providerId="ADAL" clId="{A5181A4B-0B4D-4217-B6A7-7848E8913CD5}" dt="2021-02-24T22:12:44.863" v="2247" actId="22"/>
          <ac:picMkLst>
            <pc:docMk/>
            <pc:sldMk cId="3427075548" sldId="274"/>
            <ac:picMk id="19" creationId="{8E30A385-30E3-4866-8409-222E434506CA}"/>
          </ac:picMkLst>
        </pc:picChg>
        <pc:picChg chg="add mod">
          <ac:chgData name="권용성" userId="5006f761-a86e-4e5a-9cfe-40e239ba817f" providerId="ADAL" clId="{A5181A4B-0B4D-4217-B6A7-7848E8913CD5}" dt="2021-02-24T22:12:59.541" v="2252" actId="1076"/>
          <ac:picMkLst>
            <pc:docMk/>
            <pc:sldMk cId="3427075548" sldId="274"/>
            <ac:picMk id="21" creationId="{78FB6838-8860-4343-9966-B840F424D1BE}"/>
          </ac:picMkLst>
        </pc:picChg>
        <pc:picChg chg="del">
          <ac:chgData name="권용성" userId="5006f761-a86e-4e5a-9cfe-40e239ba817f" providerId="ADAL" clId="{A5181A4B-0B4D-4217-B6A7-7848E8913CD5}" dt="2021-02-24T22:08:07.470" v="2215" actId="478"/>
          <ac:picMkLst>
            <pc:docMk/>
            <pc:sldMk cId="3427075548" sldId="274"/>
            <ac:picMk id="10242" creationId="{516ADE25-591C-4EC0-9E9A-BB13B0B56737}"/>
          </ac:picMkLst>
        </pc:picChg>
        <pc:picChg chg="mod">
          <ac:chgData name="권용성" userId="5006f761-a86e-4e5a-9cfe-40e239ba817f" providerId="ADAL" clId="{A5181A4B-0B4D-4217-B6A7-7848E8913CD5}" dt="2021-02-24T22:08:21.620" v="2218" actId="1076"/>
          <ac:picMkLst>
            <pc:docMk/>
            <pc:sldMk cId="3427075548" sldId="274"/>
            <ac:picMk id="13314" creationId="{2E689A9C-7A68-454D-88C5-BB76838713F5}"/>
          </ac:picMkLst>
        </pc:picChg>
        <pc:cxnChg chg="mod ord">
          <ac:chgData name="권용성" userId="5006f761-a86e-4e5a-9cfe-40e239ba817f" providerId="ADAL" clId="{A5181A4B-0B4D-4217-B6A7-7848E8913CD5}" dt="2021-02-24T22:13:14.877" v="2256" actId="14100"/>
          <ac:cxnSpMkLst>
            <pc:docMk/>
            <pc:sldMk cId="3427075548" sldId="274"/>
            <ac:cxnSpMk id="17" creationId="{380A9C98-4350-4DE3-BD42-4EB548E965CD}"/>
          </ac:cxnSpMkLst>
        </pc:cxnChg>
      </pc:sldChg>
      <pc:sldChg chg="addSp">
        <pc:chgData name="권용성" userId="5006f761-a86e-4e5a-9cfe-40e239ba817f" providerId="ADAL" clId="{A5181A4B-0B4D-4217-B6A7-7848E8913CD5}" dt="2021-02-24T22:07:24.568" v="2211"/>
        <pc:sldMkLst>
          <pc:docMk/>
          <pc:sldMk cId="3838289676" sldId="274"/>
        </pc:sldMkLst>
        <pc:picChg chg="add">
          <ac:chgData name="권용성" userId="5006f761-a86e-4e5a-9cfe-40e239ba817f" providerId="ADAL" clId="{A5181A4B-0B4D-4217-B6A7-7848E8913CD5}" dt="2021-02-24T22:07:24.568" v="2211"/>
          <ac:picMkLst>
            <pc:docMk/>
            <pc:sldMk cId="3838289676" sldId="274"/>
            <ac:picMk id="13314" creationId="{2E689A9C-7A68-454D-88C5-BB76838713F5}"/>
          </ac:picMkLst>
        </pc:picChg>
      </pc:sldChg>
      <pc:sldChg chg="addSp">
        <pc:chgData name="권용성" userId="5006f761-a86e-4e5a-9cfe-40e239ba817f" providerId="ADAL" clId="{A5181A4B-0B4D-4217-B6A7-7848E8913CD5}" dt="2021-02-24T22:20:47.685" v="2354"/>
        <pc:sldMkLst>
          <pc:docMk/>
          <pc:sldMk cId="417059515" sldId="275"/>
        </pc:sldMkLst>
        <pc:spChg chg="add">
          <ac:chgData name="권용성" userId="5006f761-a86e-4e5a-9cfe-40e239ba817f" providerId="ADAL" clId="{A5181A4B-0B4D-4217-B6A7-7848E8913CD5}" dt="2021-02-24T22:20:47.685" v="2354"/>
          <ac:spMkLst>
            <pc:docMk/>
            <pc:sldMk cId="417059515" sldId="275"/>
            <ac:spMk id="10" creationId="{22A6045A-9669-4AF5-9A62-B7C2927DBA90}"/>
          </ac:spMkLst>
        </pc:spChg>
      </pc:sldChg>
      <pc:sldChg chg="addSp">
        <pc:chgData name="권용성" userId="5006f761-a86e-4e5a-9cfe-40e239ba817f" providerId="ADAL" clId="{A5181A4B-0B4D-4217-B6A7-7848E8913CD5}" dt="2021-02-24T22:16:56.224" v="2320"/>
        <pc:sldMkLst>
          <pc:docMk/>
          <pc:sldMk cId="2793139939" sldId="275"/>
        </pc:sldMkLst>
        <pc:picChg chg="add">
          <ac:chgData name="권용성" userId="5006f761-a86e-4e5a-9cfe-40e239ba817f" providerId="ADAL" clId="{A5181A4B-0B4D-4217-B6A7-7848E8913CD5}" dt="2021-02-24T22:16:56.224" v="2320"/>
          <ac:picMkLst>
            <pc:docMk/>
            <pc:sldMk cId="2793139939" sldId="275"/>
            <ac:picMk id="15362" creationId="{AFE93625-2E31-40B6-8F89-78AE857407FF}"/>
          </ac:picMkLst>
        </pc:picChg>
      </pc:sldChg>
      <pc:sldChg chg="addSp delSp modSp add del mod">
        <pc:chgData name="권용성" userId="5006f761-a86e-4e5a-9cfe-40e239ba817f" providerId="ADAL" clId="{A5181A4B-0B4D-4217-B6A7-7848E8913CD5}" dt="2021-02-24T23:18:37.939" v="4196" actId="1076"/>
        <pc:sldMkLst>
          <pc:docMk/>
          <pc:sldMk cId="3997420298" sldId="275"/>
        </pc:sldMkLst>
        <pc:spChg chg="mod">
          <ac:chgData name="권용성" userId="5006f761-a86e-4e5a-9cfe-40e239ba817f" providerId="ADAL" clId="{A5181A4B-0B4D-4217-B6A7-7848E8913CD5}" dt="2021-02-24T22:24:10.014" v="2363" actId="20577"/>
          <ac:spMkLst>
            <pc:docMk/>
            <pc:sldMk cId="3997420298" sldId="275"/>
            <ac:spMk id="2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2:16:18.672" v="2319"/>
          <ac:spMkLst>
            <pc:docMk/>
            <pc:sldMk cId="3997420298" sldId="275"/>
            <ac:spMk id="3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2:20:49.984" v="2357"/>
          <ac:spMkLst>
            <pc:docMk/>
            <pc:sldMk cId="3997420298" sldId="275"/>
            <ac:spMk id="18" creationId="{25B5410C-D965-455E-9E46-29476FBB08D8}"/>
          </ac:spMkLst>
        </pc:spChg>
        <pc:spChg chg="mod">
          <ac:chgData name="권용성" userId="5006f761-a86e-4e5a-9cfe-40e239ba817f" providerId="ADAL" clId="{A5181A4B-0B4D-4217-B6A7-7848E8913CD5}" dt="2021-02-24T23:18:37.939" v="4196" actId="1076"/>
          <ac:spMkLst>
            <pc:docMk/>
            <pc:sldMk cId="3997420298" sldId="275"/>
            <ac:spMk id="22" creationId="{3B4E590E-28A4-453E-8C22-7E6FAE98DDE3}"/>
          </ac:spMkLst>
        </pc:spChg>
        <pc:spChg chg="mod">
          <ac:chgData name="권용성" userId="5006f761-a86e-4e5a-9cfe-40e239ba817f" providerId="ADAL" clId="{A5181A4B-0B4D-4217-B6A7-7848E8913CD5}" dt="2021-02-24T23:18:14.993" v="4186" actId="14100"/>
          <ac:spMkLst>
            <pc:docMk/>
            <pc:sldMk cId="3997420298" sldId="275"/>
            <ac:spMk id="23" creationId="{20FA2EA3-C9BA-4B4D-A4F0-2DC150961282}"/>
          </ac:spMkLst>
        </pc:spChg>
        <pc:spChg chg="mod">
          <ac:chgData name="권용성" userId="5006f761-a86e-4e5a-9cfe-40e239ba817f" providerId="ADAL" clId="{A5181A4B-0B4D-4217-B6A7-7848E8913CD5}" dt="2021-02-24T23:18:16.700" v="4188" actId="14100"/>
          <ac:spMkLst>
            <pc:docMk/>
            <pc:sldMk cId="3997420298" sldId="275"/>
            <ac:spMk id="24" creationId="{9992EAF5-5A91-47FA-BDE2-0FB52FFEEBD3}"/>
          </ac:spMkLst>
        </pc:spChg>
        <pc:spChg chg="mod ord">
          <ac:chgData name="권용성" userId="5006f761-a86e-4e5a-9cfe-40e239ba817f" providerId="ADAL" clId="{A5181A4B-0B4D-4217-B6A7-7848E8913CD5}" dt="2021-02-24T22:17:46.405" v="2329" actId="1076"/>
          <ac:spMkLst>
            <pc:docMk/>
            <pc:sldMk cId="3997420298" sldId="275"/>
            <ac:spMk id="25" creationId="{FCBE763A-7ED5-47EB-B60B-5DF7163613D4}"/>
          </ac:spMkLst>
        </pc:spChg>
        <pc:spChg chg="mod">
          <ac:chgData name="권용성" userId="5006f761-a86e-4e5a-9cfe-40e239ba817f" providerId="ADAL" clId="{A5181A4B-0B4D-4217-B6A7-7848E8913CD5}" dt="2021-02-24T22:19:09.546" v="2340" actId="14100"/>
          <ac:spMkLst>
            <pc:docMk/>
            <pc:sldMk cId="3997420298" sldId="275"/>
            <ac:spMk id="29" creationId="{2BF6086E-8B54-4854-9F7D-67191F753043}"/>
          </ac:spMkLst>
        </pc:spChg>
        <pc:spChg chg="mod">
          <ac:chgData name="권용성" userId="5006f761-a86e-4e5a-9cfe-40e239ba817f" providerId="ADAL" clId="{A5181A4B-0B4D-4217-B6A7-7848E8913CD5}" dt="2021-02-24T22:19:09.546" v="2340" actId="14100"/>
          <ac:spMkLst>
            <pc:docMk/>
            <pc:sldMk cId="3997420298" sldId="275"/>
            <ac:spMk id="30" creationId="{FD96A4A1-774E-4BCB-A133-D7C38F2A5352}"/>
          </ac:spMkLst>
        </pc:spChg>
        <pc:graphicFrameChg chg="mod modGraphic">
          <ac:chgData name="권용성" userId="5006f761-a86e-4e5a-9cfe-40e239ba817f" providerId="ADAL" clId="{A5181A4B-0B4D-4217-B6A7-7848E8913CD5}" dt="2021-02-24T22:32:08.277" v="2805" actId="2710"/>
          <ac:graphicFrameMkLst>
            <pc:docMk/>
            <pc:sldMk cId="3997420298" sldId="275"/>
            <ac:graphicFrameMk id="34" creationId="{9400FAC4-4227-408F-B627-19B59EA640A0}"/>
          </ac:graphicFrameMkLst>
        </pc:graphicFrameChg>
        <pc:picChg chg="add mod">
          <ac:chgData name="권용성" userId="5006f761-a86e-4e5a-9cfe-40e239ba817f" providerId="ADAL" clId="{A5181A4B-0B4D-4217-B6A7-7848E8913CD5}" dt="2021-02-24T22:18:50.813" v="2339" actId="14100"/>
          <ac:picMkLst>
            <pc:docMk/>
            <pc:sldMk cId="3997420298" sldId="275"/>
            <ac:picMk id="11" creationId="{A75BB258-AD95-4F03-854E-CD4991DCBA91}"/>
          </ac:picMkLst>
        </pc:picChg>
        <pc:picChg chg="del">
          <ac:chgData name="권용성" userId="5006f761-a86e-4e5a-9cfe-40e239ba817f" providerId="ADAL" clId="{A5181A4B-0B4D-4217-B6A7-7848E8913CD5}" dt="2021-02-24T22:18:33.374" v="2334" actId="478"/>
          <ac:picMkLst>
            <pc:docMk/>
            <pc:sldMk cId="3997420298" sldId="275"/>
            <ac:picMk id="12" creationId="{D2520CEF-A4AF-4B59-B936-A85A3EAEDA2D}"/>
          </ac:picMkLst>
        </pc:picChg>
        <pc:picChg chg="add del">
          <ac:chgData name="권용성" userId="5006f761-a86e-4e5a-9cfe-40e239ba817f" providerId="ADAL" clId="{A5181A4B-0B4D-4217-B6A7-7848E8913CD5}" dt="2021-02-24T22:20:06.562" v="2348" actId="478"/>
          <ac:picMkLst>
            <pc:docMk/>
            <pc:sldMk cId="3997420298" sldId="275"/>
            <ac:picMk id="14" creationId="{641B89D3-522F-418F-B05E-73BC02B5BE8A}"/>
          </ac:picMkLst>
        </pc:picChg>
        <pc:picChg chg="add mod">
          <ac:chgData name="권용성" userId="5006f761-a86e-4e5a-9cfe-40e239ba817f" providerId="ADAL" clId="{A5181A4B-0B4D-4217-B6A7-7848E8913CD5}" dt="2021-02-24T22:20:04.417" v="2347" actId="1076"/>
          <ac:picMkLst>
            <pc:docMk/>
            <pc:sldMk cId="3997420298" sldId="275"/>
            <ac:picMk id="15" creationId="{1DD89A3C-A800-4E9A-BEE5-BF17D2BA15F3}"/>
          </ac:picMkLst>
        </pc:picChg>
        <pc:picChg chg="del">
          <ac:chgData name="권용성" userId="5006f761-a86e-4e5a-9cfe-40e239ba817f" providerId="ADAL" clId="{A5181A4B-0B4D-4217-B6A7-7848E8913CD5}" dt="2021-02-24T22:17:08.730" v="2324" actId="478"/>
          <ac:picMkLst>
            <pc:docMk/>
            <pc:sldMk cId="3997420298" sldId="275"/>
            <ac:picMk id="10242" creationId="{516ADE25-591C-4EC0-9E9A-BB13B0B56737}"/>
          </ac:picMkLst>
        </pc:picChg>
        <pc:picChg chg="mod">
          <ac:chgData name="권용성" userId="5006f761-a86e-4e5a-9cfe-40e239ba817f" providerId="ADAL" clId="{A5181A4B-0B4D-4217-B6A7-7848E8913CD5}" dt="2021-02-24T22:17:39.316" v="2328" actId="1076"/>
          <ac:picMkLst>
            <pc:docMk/>
            <pc:sldMk cId="3997420298" sldId="275"/>
            <ac:picMk id="15362" creationId="{AFE93625-2E31-40B6-8F89-78AE857407FF}"/>
          </ac:picMkLst>
        </pc:picChg>
        <pc:cxnChg chg="mod ord">
          <ac:chgData name="권용성" userId="5006f761-a86e-4e5a-9cfe-40e239ba817f" providerId="ADAL" clId="{A5181A4B-0B4D-4217-B6A7-7848E8913CD5}" dt="2021-02-24T22:20:29.873" v="2353" actId="14100"/>
          <ac:cxnSpMkLst>
            <pc:docMk/>
            <pc:sldMk cId="3997420298" sldId="275"/>
            <ac:cxnSpMk id="17" creationId="{380A9C98-4350-4DE3-BD42-4EB548E965CD}"/>
          </ac:cxnSpMkLst>
        </pc:cxnChg>
      </pc:sldChg>
      <pc:sldChg chg="addSp">
        <pc:chgData name="권용성" userId="5006f761-a86e-4e5a-9cfe-40e239ba817f" providerId="ADAL" clId="{A5181A4B-0B4D-4217-B6A7-7848E8913CD5}" dt="2021-02-24T22:43:01.522" v="3315"/>
        <pc:sldMkLst>
          <pc:docMk/>
          <pc:sldMk cId="292428152" sldId="276"/>
        </pc:sldMkLst>
        <pc:picChg chg="add">
          <ac:chgData name="권용성" userId="5006f761-a86e-4e5a-9cfe-40e239ba817f" providerId="ADAL" clId="{A5181A4B-0B4D-4217-B6A7-7848E8913CD5}" dt="2021-02-24T22:43:01.522" v="3315"/>
          <ac:picMkLst>
            <pc:docMk/>
            <pc:sldMk cId="292428152" sldId="276"/>
            <ac:picMk id="1026" creationId="{736332BE-C8C9-4910-B74B-BB699EE40DAF}"/>
          </ac:picMkLst>
        </pc:picChg>
      </pc:sldChg>
      <pc:sldChg chg="addSp delSp modSp add del mod modNotesTx">
        <pc:chgData name="권용성" userId="5006f761-a86e-4e5a-9cfe-40e239ba817f" providerId="ADAL" clId="{A5181A4B-0B4D-4217-B6A7-7848E8913CD5}" dt="2021-02-25T00:22:48.601" v="5760" actId="20577"/>
        <pc:sldMkLst>
          <pc:docMk/>
          <pc:sldMk cId="2886352006" sldId="276"/>
        </pc:sldMkLst>
        <pc:spChg chg="mod">
          <ac:chgData name="권용성" userId="5006f761-a86e-4e5a-9cfe-40e239ba817f" providerId="ADAL" clId="{A5181A4B-0B4D-4217-B6A7-7848E8913CD5}" dt="2021-02-24T22:39:47.790" v="3303" actId="20577"/>
          <ac:spMkLst>
            <pc:docMk/>
            <pc:sldMk cId="2886352006" sldId="276"/>
            <ac:spMk id="2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24:39.887" v="2383" actId="478"/>
          <ac:spMkLst>
            <pc:docMk/>
            <pc:sldMk cId="2886352006" sldId="276"/>
            <ac:spMk id="3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4" creationId="{67FA56F9-4C4C-4CCE-B9B3-DA764FD3020B}"/>
          </ac:spMkLst>
        </pc:spChg>
        <pc:spChg chg="mod">
          <ac:chgData name="권용성" userId="5006f761-a86e-4e5a-9cfe-40e239ba817f" providerId="ADAL" clId="{A5181A4B-0B4D-4217-B6A7-7848E8913CD5}" dt="2021-02-24T22:39:43.741" v="3300" actId="20577"/>
          <ac:spMkLst>
            <pc:docMk/>
            <pc:sldMk cId="2886352006" sldId="276"/>
            <ac:spMk id="8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18" creationId="{25B5410C-D965-455E-9E46-29476FBB08D8}"/>
          </ac:spMkLst>
        </pc:spChg>
        <pc:spChg chg="add del mod">
          <ac:chgData name="권용성" userId="5006f761-a86e-4e5a-9cfe-40e239ba817f" providerId="ADAL" clId="{A5181A4B-0B4D-4217-B6A7-7848E8913CD5}" dt="2021-02-24T22:46:39.087" v="3373"/>
          <ac:spMkLst>
            <pc:docMk/>
            <pc:sldMk cId="2886352006" sldId="276"/>
            <ac:spMk id="19" creationId="{452EB65A-D416-462F-9ABD-77D2AF5B4347}"/>
          </ac:spMkLst>
        </pc:spChg>
        <pc:spChg chg="add mod">
          <ac:chgData name="권용성" userId="5006f761-a86e-4e5a-9cfe-40e239ba817f" providerId="ADAL" clId="{A5181A4B-0B4D-4217-B6A7-7848E8913CD5}" dt="2021-02-24T22:48:19.429" v="3618" actId="20577"/>
          <ac:spMkLst>
            <pc:docMk/>
            <pc:sldMk cId="2886352006" sldId="276"/>
            <ac:spMk id="20" creationId="{3A9E0ED6-BFE0-4706-8E67-8F98D3B6D9B4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2" creationId="{3B4E590E-28A4-453E-8C22-7E6FAE98DDE3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3" creationId="{20FA2EA3-C9BA-4B4D-A4F0-2DC150961282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4" creationId="{9992EAF5-5A91-47FA-BDE2-0FB52FFEEBD3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5" creationId="{FCBE763A-7ED5-47EB-B60B-5DF7163613D4}"/>
          </ac:spMkLst>
        </pc:spChg>
        <pc:spChg chg="add mod">
          <ac:chgData name="권용성" userId="5006f761-a86e-4e5a-9cfe-40e239ba817f" providerId="ADAL" clId="{A5181A4B-0B4D-4217-B6A7-7848E8913CD5}" dt="2021-02-24T23:42:48.249" v="5755" actId="6549"/>
          <ac:spMkLst>
            <pc:docMk/>
            <pc:sldMk cId="2886352006" sldId="276"/>
            <ac:spMk id="26" creationId="{57E13A55-CEFC-474B-B784-5D755DAAB7EF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8" creationId="{082465CD-EED1-4AFD-93DD-5350733E9A5C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29" creationId="{2BF6086E-8B54-4854-9F7D-67191F753043}"/>
          </ac:spMkLst>
        </pc:spChg>
        <pc:spChg chg="del">
          <ac:chgData name="권용성" userId="5006f761-a86e-4e5a-9cfe-40e239ba817f" providerId="ADAL" clId="{A5181A4B-0B4D-4217-B6A7-7848E8913CD5}" dt="2021-02-24T22:26:19.215" v="2522" actId="478"/>
          <ac:spMkLst>
            <pc:docMk/>
            <pc:sldMk cId="2886352006" sldId="276"/>
            <ac:spMk id="30" creationId="{FD96A4A1-774E-4BCB-A133-D7C38F2A5352}"/>
          </ac:spMkLst>
        </pc:spChg>
        <pc:spChg chg="add mod">
          <ac:chgData name="권용성" userId="5006f761-a86e-4e5a-9cfe-40e239ba817f" providerId="ADAL" clId="{A5181A4B-0B4D-4217-B6A7-7848E8913CD5}" dt="2021-02-24T23:22:05.657" v="4221" actId="20577"/>
          <ac:spMkLst>
            <pc:docMk/>
            <pc:sldMk cId="2886352006" sldId="276"/>
            <ac:spMk id="32" creationId="{66606092-D1B3-414C-AD4F-9D7EEC63C760}"/>
          </ac:spMkLst>
        </pc:spChg>
        <pc:spChg chg="del">
          <ac:chgData name="권용성" userId="5006f761-a86e-4e5a-9cfe-40e239ba817f" providerId="ADAL" clId="{A5181A4B-0B4D-4217-B6A7-7848E8913CD5}" dt="2021-02-24T22:26:30.805" v="2527" actId="478"/>
          <ac:spMkLst>
            <pc:docMk/>
            <pc:sldMk cId="2886352006" sldId="276"/>
            <ac:spMk id="35" creationId="{B7D5B722-12EE-48BE-BCDF-ED5948EDBD72}"/>
          </ac:spMkLst>
        </pc:spChg>
        <pc:graphicFrameChg chg="add del mod">
          <ac:chgData name="권용성" userId="5006f761-a86e-4e5a-9cfe-40e239ba817f" providerId="ADAL" clId="{A5181A4B-0B4D-4217-B6A7-7848E8913CD5}" dt="2021-02-24T22:26:27.573" v="2526"/>
          <ac:graphicFrameMkLst>
            <pc:docMk/>
            <pc:sldMk cId="2886352006" sldId="276"/>
            <ac:graphicFrameMk id="27" creationId="{10B084C5-3EC2-4576-86EB-2F2BE40E2F15}"/>
          </ac:graphicFrameMkLst>
        </pc:graphicFrameChg>
        <pc:graphicFrameChg chg="add mod modGraphic">
          <ac:chgData name="권용성" userId="5006f761-a86e-4e5a-9cfe-40e239ba817f" providerId="ADAL" clId="{A5181A4B-0B4D-4217-B6A7-7848E8913CD5}" dt="2021-02-24T23:43:28.267" v="5759" actId="13926"/>
          <ac:graphicFrameMkLst>
            <pc:docMk/>
            <pc:sldMk cId="2886352006" sldId="276"/>
            <ac:graphicFrameMk id="31" creationId="{B37071FD-79BB-47E9-8E58-6C6638BB75C6}"/>
          </ac:graphicFrameMkLst>
        </pc:graphicFrameChg>
        <pc:graphicFrameChg chg="del modGraphic">
          <ac:chgData name="권용성" userId="5006f761-a86e-4e5a-9cfe-40e239ba817f" providerId="ADAL" clId="{A5181A4B-0B4D-4217-B6A7-7848E8913CD5}" dt="2021-02-24T22:26:30.805" v="2527" actId="478"/>
          <ac:graphicFrameMkLst>
            <pc:docMk/>
            <pc:sldMk cId="2886352006" sldId="276"/>
            <ac:graphicFrameMk id="34" creationId="{9400FAC4-4227-408F-B627-19B59EA640A0}"/>
          </ac:graphicFrameMkLst>
        </pc:graphicFrameChg>
        <pc:picChg chg="del">
          <ac:chgData name="권용성" userId="5006f761-a86e-4e5a-9cfe-40e239ba817f" providerId="ADAL" clId="{A5181A4B-0B4D-4217-B6A7-7848E8913CD5}" dt="2021-02-24T22:26:19.215" v="2522" actId="478"/>
          <ac:picMkLst>
            <pc:docMk/>
            <pc:sldMk cId="2886352006" sldId="276"/>
            <ac:picMk id="11" creationId="{A75BB258-AD95-4F03-854E-CD4991DCBA91}"/>
          </ac:picMkLst>
        </pc:picChg>
        <pc:picChg chg="del">
          <ac:chgData name="권용성" userId="5006f761-a86e-4e5a-9cfe-40e239ba817f" providerId="ADAL" clId="{A5181A4B-0B4D-4217-B6A7-7848E8913CD5}" dt="2021-02-24T22:26:19.215" v="2522" actId="478"/>
          <ac:picMkLst>
            <pc:docMk/>
            <pc:sldMk cId="2886352006" sldId="276"/>
            <ac:picMk id="15" creationId="{1DD89A3C-A800-4E9A-BEE5-BF17D2BA15F3}"/>
          </ac:picMkLst>
        </pc:picChg>
        <pc:picChg chg="mod">
          <ac:chgData name="권용성" userId="5006f761-a86e-4e5a-9cfe-40e239ba817f" providerId="ADAL" clId="{A5181A4B-0B4D-4217-B6A7-7848E8913CD5}" dt="2021-02-24T22:45:07.350" v="3361" actId="1076"/>
          <ac:picMkLst>
            <pc:docMk/>
            <pc:sldMk cId="2886352006" sldId="276"/>
            <ac:picMk id="1026" creationId="{736332BE-C8C9-4910-B74B-BB699EE40DAF}"/>
          </ac:picMkLst>
        </pc:picChg>
        <pc:picChg chg="del">
          <ac:chgData name="권용성" userId="5006f761-a86e-4e5a-9cfe-40e239ba817f" providerId="ADAL" clId="{A5181A4B-0B4D-4217-B6A7-7848E8913CD5}" dt="2021-02-24T22:26:19.215" v="2522" actId="478"/>
          <ac:picMkLst>
            <pc:docMk/>
            <pc:sldMk cId="2886352006" sldId="276"/>
            <ac:picMk id="15362" creationId="{AFE93625-2E31-40B6-8F89-78AE857407FF}"/>
          </ac:picMkLst>
        </pc:picChg>
        <pc:cxnChg chg="add mod">
          <ac:chgData name="권용성" userId="5006f761-a86e-4e5a-9cfe-40e239ba817f" providerId="ADAL" clId="{A5181A4B-0B4D-4217-B6A7-7848E8913CD5}" dt="2021-02-24T22:45:02.498" v="3360" actId="692"/>
          <ac:cxnSpMkLst>
            <pc:docMk/>
            <pc:sldMk cId="2886352006" sldId="276"/>
            <ac:cxnSpMk id="4" creationId="{D259C315-D106-4A8C-AF25-013B3D9B0CE7}"/>
          </ac:cxnSpMkLst>
        </pc:cxnChg>
        <pc:cxnChg chg="add mod">
          <ac:chgData name="권용성" userId="5006f761-a86e-4e5a-9cfe-40e239ba817f" providerId="ADAL" clId="{A5181A4B-0B4D-4217-B6A7-7848E8913CD5}" dt="2021-02-24T22:46:19.210" v="3371" actId="1076"/>
          <ac:cxnSpMkLst>
            <pc:docMk/>
            <pc:sldMk cId="2886352006" sldId="276"/>
            <ac:cxnSpMk id="11" creationId="{FEB7F7E5-C9E5-4A43-901F-DE9975B0A07C}"/>
          </ac:cxnSpMkLst>
        </pc:cxnChg>
        <pc:cxnChg chg="del">
          <ac:chgData name="권용성" userId="5006f761-a86e-4e5a-9cfe-40e239ba817f" providerId="ADAL" clId="{A5181A4B-0B4D-4217-B6A7-7848E8913CD5}" dt="2021-02-24T22:26:19.215" v="2522" actId="478"/>
          <ac:cxnSpMkLst>
            <pc:docMk/>
            <pc:sldMk cId="2886352006" sldId="276"/>
            <ac:cxnSpMk id="17" creationId="{380A9C98-4350-4DE3-BD42-4EB548E965CD}"/>
          </ac:cxnSpMkLst>
        </pc:cxnChg>
      </pc:sldChg>
      <pc:sldChg chg="addSp delSp modSp add mod ord modNotesTx">
        <pc:chgData name="권용성" userId="5006f761-a86e-4e5a-9cfe-40e239ba817f" providerId="ADAL" clId="{A5181A4B-0B4D-4217-B6A7-7848E8913CD5}" dt="2021-02-25T00:23:03.072" v="5765" actId="20577"/>
        <pc:sldMkLst>
          <pc:docMk/>
          <pc:sldMk cId="528660600" sldId="277"/>
        </pc:sldMkLst>
        <pc:spChg chg="mod">
          <ac:chgData name="권용성" userId="5006f761-a86e-4e5a-9cfe-40e239ba817f" providerId="ADAL" clId="{A5181A4B-0B4D-4217-B6A7-7848E8913CD5}" dt="2021-02-24T23:05:28.751" v="3737" actId="1076"/>
          <ac:spMkLst>
            <pc:docMk/>
            <pc:sldMk cId="528660600" sldId="277"/>
            <ac:spMk id="2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53:16.730" v="3628" actId="478"/>
          <ac:spMkLst>
            <pc:docMk/>
            <pc:sldMk cId="528660600" sldId="277"/>
            <ac:spMk id="3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53:01.738" v="3627" actId="478"/>
          <ac:spMkLst>
            <pc:docMk/>
            <pc:sldMk cId="528660600" sldId="277"/>
            <ac:spMk id="4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2:55:05.177" v="3726" actId="571"/>
          <ac:spMkLst>
            <pc:docMk/>
            <pc:sldMk cId="528660600" sldId="277"/>
            <ac:spMk id="6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2:55:05.177" v="3726" actId="571"/>
          <ac:spMkLst>
            <pc:docMk/>
            <pc:sldMk cId="528660600" sldId="277"/>
            <ac:spMk id="7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52:55.512" v="3626" actId="478"/>
          <ac:spMkLst>
            <pc:docMk/>
            <pc:sldMk cId="528660600" sldId="277"/>
            <ac:spMk id="8" creationId="{00000000-0000-0000-0000-000000000000}"/>
          </ac:spMkLst>
        </pc:spChg>
        <pc:spChg chg="mod">
          <ac:chgData name="권용성" userId="5006f761-a86e-4e5a-9cfe-40e239ba817f" providerId="ADAL" clId="{A5181A4B-0B4D-4217-B6A7-7848E8913CD5}" dt="2021-02-24T23:05:28.751" v="3737" actId="1076"/>
          <ac:spMkLst>
            <pc:docMk/>
            <pc:sldMk cId="528660600" sldId="277"/>
            <ac:spMk id="9" creationId="{00000000-0000-0000-0000-000000000000}"/>
          </ac:spMkLst>
        </pc:spChg>
        <pc:spChg chg="del">
          <ac:chgData name="권용성" userId="5006f761-a86e-4e5a-9cfe-40e239ba817f" providerId="ADAL" clId="{A5181A4B-0B4D-4217-B6A7-7848E8913CD5}" dt="2021-02-24T22:53:01.738" v="3627" actId="478"/>
          <ac:spMkLst>
            <pc:docMk/>
            <pc:sldMk cId="528660600" sldId="277"/>
            <ac:spMk id="15" creationId="{2686F71C-4DA5-418D-85A1-0940F76422CC}"/>
          </ac:spMkLst>
        </pc:spChg>
        <pc:spChg chg="del">
          <ac:chgData name="권용성" userId="5006f761-a86e-4e5a-9cfe-40e239ba817f" providerId="ADAL" clId="{A5181A4B-0B4D-4217-B6A7-7848E8913CD5}" dt="2021-02-24T22:53:01.738" v="3627" actId="478"/>
          <ac:spMkLst>
            <pc:docMk/>
            <pc:sldMk cId="528660600" sldId="277"/>
            <ac:spMk id="16" creationId="{A73EB307-3459-462A-ABDA-8FE9D4DEEAE2}"/>
          </ac:spMkLst>
        </pc:spChg>
        <pc:spChg chg="del">
          <ac:chgData name="권용성" userId="5006f761-a86e-4e5a-9cfe-40e239ba817f" providerId="ADAL" clId="{A5181A4B-0B4D-4217-B6A7-7848E8913CD5}" dt="2021-02-24T22:53:01.738" v="3627" actId="478"/>
          <ac:spMkLst>
            <pc:docMk/>
            <pc:sldMk cId="528660600" sldId="277"/>
            <ac:spMk id="17" creationId="{3FCE9FE7-E10E-4E6A-9ED9-5A1A606BDCB0}"/>
          </ac:spMkLst>
        </pc:spChg>
        <pc:spChg chg="add mod">
          <ac:chgData name="권용성" userId="5006f761-a86e-4e5a-9cfe-40e239ba817f" providerId="ADAL" clId="{A5181A4B-0B4D-4217-B6A7-7848E8913CD5}" dt="2021-02-24T23:05:28.751" v="3737" actId="1076"/>
          <ac:spMkLst>
            <pc:docMk/>
            <pc:sldMk cId="528660600" sldId="277"/>
            <ac:spMk id="18" creationId="{66EC36A2-E927-46F6-A3F7-D11DBF9255A3}"/>
          </ac:spMkLst>
        </pc:spChg>
        <pc:spChg chg="mod">
          <ac:chgData name="권용성" userId="5006f761-a86e-4e5a-9cfe-40e239ba817f" providerId="ADAL" clId="{A5181A4B-0B4D-4217-B6A7-7848E8913CD5}" dt="2021-02-24T22:55:00.962" v="3725" actId="571"/>
          <ac:spMkLst>
            <pc:docMk/>
            <pc:sldMk cId="528660600" sldId="277"/>
            <ac:spMk id="20" creationId="{1D0E8AA2-9190-4976-B341-62037A12B8EA}"/>
          </ac:spMkLst>
        </pc:spChg>
        <pc:spChg chg="mod">
          <ac:chgData name="권용성" userId="5006f761-a86e-4e5a-9cfe-40e239ba817f" providerId="ADAL" clId="{A5181A4B-0B4D-4217-B6A7-7848E8913CD5}" dt="2021-02-24T22:55:00.962" v="3725" actId="571"/>
          <ac:spMkLst>
            <pc:docMk/>
            <pc:sldMk cId="528660600" sldId="277"/>
            <ac:spMk id="21" creationId="{E5738B42-A011-48C0-8B8A-23C17DDF3E8D}"/>
          </ac:spMkLst>
        </pc:spChg>
        <pc:spChg chg="add mod">
          <ac:chgData name="권용성" userId="5006f761-a86e-4e5a-9cfe-40e239ba817f" providerId="ADAL" clId="{A5181A4B-0B4D-4217-B6A7-7848E8913CD5}" dt="2021-02-24T22:55:00.962" v="3725" actId="571"/>
          <ac:spMkLst>
            <pc:docMk/>
            <pc:sldMk cId="528660600" sldId="277"/>
            <ac:spMk id="22" creationId="{8E47A2D9-15FB-47E3-BC61-B7B41AEE0984}"/>
          </ac:spMkLst>
        </pc:spChg>
        <pc:spChg chg="add mod">
          <ac:chgData name="권용성" userId="5006f761-a86e-4e5a-9cfe-40e239ba817f" providerId="ADAL" clId="{A5181A4B-0B4D-4217-B6A7-7848E8913CD5}" dt="2021-02-24T22:55:05.177" v="3726" actId="571"/>
          <ac:spMkLst>
            <pc:docMk/>
            <pc:sldMk cId="528660600" sldId="277"/>
            <ac:spMk id="23" creationId="{ABF20557-3AEC-4608-8B2F-D781BB3AEFBF}"/>
          </ac:spMkLst>
        </pc:spChg>
        <pc:grpChg chg="mod">
          <ac:chgData name="권용성" userId="5006f761-a86e-4e5a-9cfe-40e239ba817f" providerId="ADAL" clId="{A5181A4B-0B4D-4217-B6A7-7848E8913CD5}" dt="2021-02-24T23:05:53.131" v="3740" actId="1076"/>
          <ac:grpSpMkLst>
            <pc:docMk/>
            <pc:sldMk cId="528660600" sldId="277"/>
            <ac:grpSpMk id="5" creationId="{00000000-0000-0000-0000-000000000000}"/>
          </ac:grpSpMkLst>
        </pc:grpChg>
        <pc:grpChg chg="add mod">
          <ac:chgData name="권용성" userId="5006f761-a86e-4e5a-9cfe-40e239ba817f" providerId="ADAL" clId="{A5181A4B-0B4D-4217-B6A7-7848E8913CD5}" dt="2021-02-24T22:55:00.962" v="3725" actId="571"/>
          <ac:grpSpMkLst>
            <pc:docMk/>
            <pc:sldMk cId="528660600" sldId="277"/>
            <ac:grpSpMk id="19" creationId="{FB429169-B46F-4F66-8BD5-5D40F3FC45BD}"/>
          </ac:grpSpMkLst>
        </pc:grpChg>
        <pc:picChg chg="del">
          <ac:chgData name="권용성" userId="5006f761-a86e-4e5a-9cfe-40e239ba817f" providerId="ADAL" clId="{A5181A4B-0B4D-4217-B6A7-7848E8913CD5}" dt="2021-02-24T22:53:01.738" v="3627" actId="478"/>
          <ac:picMkLst>
            <pc:docMk/>
            <pc:sldMk cId="528660600" sldId="277"/>
            <ac:picMk id="11" creationId="{12A6E792-0445-496F-8799-19B1CBE2FEE9}"/>
          </ac:picMkLst>
        </pc:picChg>
        <pc:picChg chg="del">
          <ac:chgData name="권용성" userId="5006f761-a86e-4e5a-9cfe-40e239ba817f" providerId="ADAL" clId="{A5181A4B-0B4D-4217-B6A7-7848E8913CD5}" dt="2021-02-24T22:53:01.738" v="3627" actId="478"/>
          <ac:picMkLst>
            <pc:docMk/>
            <pc:sldMk cId="528660600" sldId="277"/>
            <ac:picMk id="2050" creationId="{795971A8-5DCD-45F6-8F6C-20222984E8CA}"/>
          </ac:picMkLst>
        </pc:picChg>
        <pc:picChg chg="del">
          <ac:chgData name="권용성" userId="5006f761-a86e-4e5a-9cfe-40e239ba817f" providerId="ADAL" clId="{A5181A4B-0B4D-4217-B6A7-7848E8913CD5}" dt="2021-02-24T22:53:01.738" v="3627" actId="478"/>
          <ac:picMkLst>
            <pc:docMk/>
            <pc:sldMk cId="528660600" sldId="277"/>
            <ac:picMk id="3074" creationId="{DB827CE4-F954-40C6-9737-59908A51DE16}"/>
          </ac:picMkLst>
        </pc:picChg>
      </pc:sldChg>
      <pc:sldChg chg="new del ord">
        <pc:chgData name="권용성" userId="5006f761-a86e-4e5a-9cfe-40e239ba817f" providerId="ADAL" clId="{A5181A4B-0B4D-4217-B6A7-7848E8913CD5}" dt="2021-02-24T22:50:35.820" v="3622" actId="47"/>
        <pc:sldMkLst>
          <pc:docMk/>
          <pc:sldMk cId="3806705196" sldId="277"/>
        </pc:sldMkLst>
      </pc:sldChg>
      <pc:sldChg chg="add del">
        <pc:chgData name="권용성" userId="5006f761-a86e-4e5a-9cfe-40e239ba817f" providerId="ADAL" clId="{A5181A4B-0B4D-4217-B6A7-7848E8913CD5}" dt="2021-02-24T22:55:34.243" v="3735" actId="47"/>
        <pc:sldMkLst>
          <pc:docMk/>
          <pc:sldMk cId="1709685783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95F47-3990-4F9D-B475-2B5372338A6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A0036-08FE-457B-8703-A6798F9C6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8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 섹션</a:t>
            </a:r>
            <a:r>
              <a:rPr lang="en-US" altLang="ko-KR"/>
              <a:t>4 </a:t>
            </a:r>
            <a:r>
              <a:rPr lang="ko-KR" altLang="en-US"/>
              <a:t>프로젝트 발표를 진행하겠습니다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이번 주제는 기업 리뷰 데이터를 이용한 서비스 품질 향상에 관한 것입니다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CNN </a:t>
            </a:r>
            <a:r>
              <a:rPr lang="ko-KR" altLang="en-US"/>
              <a:t>모델에서도 준수한 정확도와 </a:t>
            </a:r>
            <a:r>
              <a:rPr lang="en-US" altLang="ko-KR"/>
              <a:t>Loss</a:t>
            </a:r>
            <a:r>
              <a:rPr lang="ko-KR" altLang="en-US"/>
              <a:t>를 얻는 것을 볼 수 있었습니다</a:t>
            </a:r>
            <a:r>
              <a:rPr lang="en-US" altLang="ko-KR"/>
              <a:t>. </a:t>
            </a:r>
          </a:p>
          <a:p>
            <a:r>
              <a:rPr lang="ko-KR" altLang="en-US"/>
              <a:t>모두 비교해보면 </a:t>
            </a:r>
            <a:r>
              <a:rPr lang="en-US" altLang="ko-KR"/>
              <a:t>Embedding</a:t>
            </a:r>
            <a:r>
              <a:rPr lang="ko-KR" altLang="en-US"/>
              <a:t>만 사용한 모델의 경우가 훈련시간과 정확도 </a:t>
            </a:r>
            <a:r>
              <a:rPr lang="en-US" altLang="ko-KR"/>
              <a:t>Loss</a:t>
            </a:r>
            <a:r>
              <a:rPr lang="ko-KR" altLang="en-US"/>
              <a:t>측면에서 가장 뛰어난 성능을 뽑는 것을 볼 수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1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 주제로는 </a:t>
            </a:r>
            <a:r>
              <a:rPr lang="en-US" altLang="ko-KR"/>
              <a:t>TF-IDF Vectorizer</a:t>
            </a:r>
            <a:r>
              <a:rPr lang="ko-KR" altLang="en-US"/>
              <a:t>를 사용해서 토큰간의 유사도를 계산해 </a:t>
            </a:r>
            <a:r>
              <a:rPr lang="en-US" altLang="ko-KR"/>
              <a:t>k-Nearest-Neighbors</a:t>
            </a:r>
            <a:r>
              <a:rPr lang="ko-KR" altLang="en-US"/>
              <a:t>모델을 사용하여 궁금한 문장을 검색했을 때 다른 유저들이 입력했던 가장 유사한 문장을 확인할 수 있는 서비스를 제공하는 텍스트 유사도 모델을 수립하였습니다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5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마지막으로는 기업의 대략적인 연관 관계에 있는 키워드들을 파악할 수 있는 모델을 수립하였습니다</a:t>
            </a:r>
            <a:r>
              <a:rPr lang="en-US" altLang="ko-KR"/>
              <a:t>.</a:t>
            </a:r>
          </a:p>
          <a:p>
            <a:r>
              <a:rPr lang="en-US" altLang="ko-KR"/>
              <a:t>Konlpy</a:t>
            </a:r>
            <a:r>
              <a:rPr lang="ko-KR" altLang="en-US"/>
              <a:t>에서 </a:t>
            </a:r>
            <a:r>
              <a:rPr lang="en-US" altLang="ko-KR"/>
              <a:t>Hannanum</a:t>
            </a:r>
            <a:r>
              <a:rPr lang="ko-KR" altLang="en-US"/>
              <a:t>을 이용해</a:t>
            </a:r>
            <a:r>
              <a:rPr lang="en-US" altLang="ko-KR"/>
              <a:t> </a:t>
            </a:r>
            <a:r>
              <a:rPr lang="ko-KR" altLang="en-US"/>
              <a:t>형태소를 분리한 후에 </a:t>
            </a:r>
            <a:r>
              <a:rPr lang="en-US" altLang="ko-KR"/>
              <a:t>apyori</a:t>
            </a:r>
            <a:r>
              <a:rPr lang="ko-KR" altLang="en-US"/>
              <a:t>패키지를 사용하여 단어들 사이의 유사도를 구한 후 </a:t>
            </a:r>
            <a:r>
              <a:rPr lang="en-US" altLang="ko-KR"/>
              <a:t>networkx</a:t>
            </a:r>
            <a:r>
              <a:rPr lang="ko-KR" altLang="en-US"/>
              <a:t> 패키지를 사용해 시각화를 진행하였습니다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2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1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 째 목적으로는 잡플래닛 기업의 입장으로 리뷰 데이터를 이용해 새로운 시스템을 도입하여 고객의 이용 편의성을 증진시키는 것입니다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이에 대한 데이터 수집 방법으로는 </a:t>
            </a:r>
            <a:r>
              <a:rPr lang="en-US" altLang="ko-KR"/>
              <a:t>Python</a:t>
            </a:r>
            <a:r>
              <a:rPr lang="ko-KR" altLang="en-US"/>
              <a:t>의 자동화 크롤링 툴인 셀레니움 패키지를 사용해서 다음 그림과 같이 삼성전자 기업의 리뷰 데이터를 수집하였습니다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총 </a:t>
            </a:r>
            <a:r>
              <a:rPr lang="en-US" altLang="ko-KR"/>
              <a:t>1000</a:t>
            </a:r>
            <a:r>
              <a:rPr lang="ko-KR" altLang="en-US"/>
              <a:t>페이지에 해당하는 </a:t>
            </a:r>
            <a:r>
              <a:rPr lang="en-US" altLang="ko-KR"/>
              <a:t>4373</a:t>
            </a:r>
            <a:r>
              <a:rPr lang="ko-KR" altLang="en-US"/>
              <a:t>개의 데이터를 스크래핑해왔습니다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다음으로는 세가지 주제를 설정하여 분석을 진행하였습니다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첫번째로 </a:t>
            </a:r>
            <a:r>
              <a:rPr lang="en-US" altLang="ko-KR"/>
              <a:t>Konlpy</a:t>
            </a:r>
            <a:r>
              <a:rPr lang="ko-KR" altLang="en-US"/>
              <a:t>패키지를 사용해서 주로 명사와 형용사를 토큰화하여 시각화하는 </a:t>
            </a:r>
            <a:r>
              <a:rPr lang="en-US" altLang="ko-KR"/>
              <a:t>WorldCloud</a:t>
            </a:r>
            <a:r>
              <a:rPr lang="ko-KR" altLang="en-US"/>
              <a:t>기법을 진행했고 </a:t>
            </a:r>
            <a:endParaRPr lang="en-US" altLang="ko-KR"/>
          </a:p>
          <a:p>
            <a:r>
              <a:rPr lang="ko-KR" altLang="en-US"/>
              <a:t>두번째로 여러 딥러닝 모델들을 사용하여 기업에 해당하는 한 줄만 보고 어떤 성향으로 말하는 지 맞출 수 있는 모델을 수립하였습니다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세번째로 </a:t>
            </a:r>
            <a:r>
              <a:rPr lang="en-US" altLang="ko-KR"/>
              <a:t>TF-IDF Vectorizer</a:t>
            </a:r>
            <a:r>
              <a:rPr lang="ko-KR" altLang="en-US"/>
              <a:t>와 </a:t>
            </a:r>
            <a:r>
              <a:rPr lang="en-US" altLang="ko-KR"/>
              <a:t>Apyori</a:t>
            </a:r>
            <a:r>
              <a:rPr lang="ko-KR" altLang="en-US"/>
              <a:t>패키지를 사용한 유사도를 구하는 모델과 시각화를 진행하는 모델을 수립하였습니다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1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 째 </a:t>
            </a:r>
            <a:r>
              <a:rPr lang="en-US" altLang="ko-KR"/>
              <a:t>WordCloud</a:t>
            </a:r>
            <a:r>
              <a:rPr lang="ko-KR" altLang="en-US"/>
              <a:t>에 대한 분석 순서는 한글 자연어 처리기인 </a:t>
            </a:r>
            <a:r>
              <a:rPr lang="en-US" altLang="ko-KR"/>
              <a:t>Konlpy</a:t>
            </a:r>
            <a:r>
              <a:rPr lang="ko-KR" altLang="en-US"/>
              <a:t>의 </a:t>
            </a:r>
            <a:r>
              <a:rPr lang="en-US" altLang="ko-KR"/>
              <a:t>Okt</a:t>
            </a:r>
            <a:r>
              <a:rPr lang="ko-KR" altLang="en-US"/>
              <a:t>를 사용하여 한줄평 기업 장점 단점 바라는 점 에 대해서 형태소와 품사를 구분하여 빈도수가 가장 많은 순서로 나열을 진행했습니다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2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다음 </a:t>
            </a:r>
            <a:r>
              <a:rPr lang="en-US" altLang="ko-KR"/>
              <a:t>WordCloud </a:t>
            </a:r>
            <a:r>
              <a:rPr lang="ko-KR" altLang="en-US"/>
              <a:t>패키지를 통해 품사별 빈도수를 시각화 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각 분야마다 주요 키워드들을 파악할 수 있다고 생각합니다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5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모델링은 한 문장만 보고도 기업을 향한 성향을 구분할 수 있는 모델을 만들고자 하는 목적을 갖고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분석 순서로는 기업의 장단점 평가에 장점은 </a:t>
            </a:r>
            <a:r>
              <a:rPr lang="en-US" altLang="ko-KR"/>
              <a:t>1 </a:t>
            </a:r>
            <a:r>
              <a:rPr lang="ko-KR" altLang="en-US"/>
              <a:t>단점은 </a:t>
            </a:r>
            <a:r>
              <a:rPr lang="en-US" altLang="ko-KR"/>
              <a:t>0 </a:t>
            </a:r>
            <a:r>
              <a:rPr lang="ko-KR" altLang="en-US"/>
              <a:t>으로 라벨링을 하여 </a:t>
            </a:r>
            <a:r>
              <a:rPr lang="en-US" altLang="ko-KR"/>
              <a:t>X </a:t>
            </a:r>
            <a:r>
              <a:rPr lang="ko-KR" altLang="en-US"/>
              <a:t>데이터로는 </a:t>
            </a:r>
            <a:r>
              <a:rPr lang="en-US" altLang="ko-KR"/>
              <a:t>Text</a:t>
            </a:r>
            <a:r>
              <a:rPr lang="ko-KR" altLang="en-US"/>
              <a:t>를 </a:t>
            </a:r>
            <a:r>
              <a:rPr lang="en-US" altLang="ko-KR"/>
              <a:t>y</a:t>
            </a:r>
            <a:r>
              <a:rPr lang="ko-KR" altLang="en-US"/>
              <a:t>데이터로는 라벨링된 값을 사용한 후에 </a:t>
            </a:r>
            <a:r>
              <a:rPr lang="en-US" altLang="ko-KR"/>
              <a:t>Train </a:t>
            </a:r>
            <a:r>
              <a:rPr lang="ko-KR" altLang="en-US"/>
              <a:t>데이터와 </a:t>
            </a:r>
            <a:r>
              <a:rPr lang="en-US" altLang="ko-KR"/>
              <a:t>Test </a:t>
            </a:r>
            <a:r>
              <a:rPr lang="ko-KR" altLang="en-US"/>
              <a:t>데이터로 분할하여 </a:t>
            </a:r>
            <a:r>
              <a:rPr lang="en-US" altLang="ko-KR"/>
              <a:t>Okt </a:t>
            </a:r>
            <a:r>
              <a:rPr lang="ko-KR" altLang="en-US"/>
              <a:t>형태소 분석을 한 후 토큰화 및 패딩 작업을 하고 분류 모델링을 진행하였습니다</a:t>
            </a:r>
            <a:r>
              <a:rPr lang="en-US" altLang="ko-KR"/>
              <a:t>.</a:t>
            </a:r>
          </a:p>
          <a:p>
            <a:r>
              <a:rPr lang="ko-KR" altLang="en-US"/>
              <a:t>다음과 같이 네가지 딥러닝 모델로 진행하였고 평가지표로서는 </a:t>
            </a:r>
            <a:r>
              <a:rPr lang="en-US" altLang="ko-KR"/>
              <a:t>Accuracy</a:t>
            </a:r>
            <a:r>
              <a:rPr lang="ko-KR" altLang="en-US"/>
              <a:t>와 </a:t>
            </a:r>
            <a:r>
              <a:rPr lang="en-US" altLang="ko-KR"/>
              <a:t>Bainary Crossentropy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1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첫번째로 완전결합계층으로만 이루어진 모델을 사용했을 때 상당히 좋지 않은 </a:t>
            </a:r>
            <a:r>
              <a:rPr lang="en-US" altLang="ko-KR"/>
              <a:t>Accuracy</a:t>
            </a:r>
            <a:r>
              <a:rPr lang="ko-KR" altLang="en-US"/>
              <a:t>를 얻었습니다</a:t>
            </a:r>
            <a:r>
              <a:rPr lang="en-US" altLang="ko-KR"/>
              <a:t>. </a:t>
            </a:r>
            <a:r>
              <a:rPr lang="ko-KR" altLang="en-US"/>
              <a:t>다음으로 </a:t>
            </a:r>
            <a:r>
              <a:rPr lang="en-US" altLang="ko-KR"/>
              <a:t>(</a:t>
            </a:r>
            <a:r>
              <a:rPr lang="ko-KR" altLang="en-US"/>
              <a:t>다음페이지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임베딩만 사용하여 모델링을 한 결과 상당히 높은 정확도를 얻는 것을 볼 수 있었고 </a:t>
            </a:r>
            <a:r>
              <a:rPr lang="en-US" altLang="ko-KR"/>
              <a:t>Loss</a:t>
            </a:r>
            <a:r>
              <a:rPr lang="ko-KR" altLang="en-US"/>
              <a:t>또한 완전결합계층에 비해 상당히 낮은 값을 갖는 것을 확인 할 수 있었습니다</a:t>
            </a:r>
            <a:r>
              <a:rPr lang="en-US" altLang="ko-KR"/>
              <a:t>. </a:t>
            </a:r>
            <a:r>
              <a:rPr lang="ko-KR" altLang="en-US"/>
              <a:t>다음으로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LSTM </a:t>
            </a:r>
            <a:r>
              <a:rPr lang="ko-KR" altLang="en-US"/>
              <a:t>모델의 경우에도 훈련 시간은 </a:t>
            </a:r>
            <a:r>
              <a:rPr lang="en-US" altLang="ko-KR"/>
              <a:t>Embedding</a:t>
            </a:r>
            <a:r>
              <a:rPr lang="ko-KR" altLang="en-US"/>
              <a:t>에 비해 </a:t>
            </a:r>
            <a:r>
              <a:rPr lang="en-US" altLang="ko-KR"/>
              <a:t>5</a:t>
            </a:r>
            <a:r>
              <a:rPr lang="ko-KR" altLang="en-US"/>
              <a:t>배 정도 많이 들었지만 상당히 준수한 정확도와 </a:t>
            </a:r>
            <a:r>
              <a:rPr lang="en-US" altLang="ko-KR"/>
              <a:t>Loss</a:t>
            </a:r>
            <a:r>
              <a:rPr lang="ko-KR" altLang="en-US"/>
              <a:t>를 얻는 것을 볼 수 있고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A0036-08FE-457B-8703-A6798F9C66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876" y="788923"/>
            <a:ext cx="88582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830" y="1170940"/>
            <a:ext cx="8190339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626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67" y="2783580"/>
            <a:ext cx="66346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spc="-370"/>
              <a:t>기업 리뷰 데이터를 이용한 서비스 품질 향상</a:t>
            </a:r>
            <a:endParaRPr sz="4400"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55855" cy="209550"/>
            <a:chOff x="-11726" y="0"/>
            <a:chExt cx="9155855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ABF20557-3AEC-4608-8B2F-D781BB3AEFBF}"/>
                </a:ext>
              </a:extLst>
            </p:cNvPr>
            <p:cNvSpPr/>
            <p:nvPr/>
          </p:nvSpPr>
          <p:spPr>
            <a:xfrm>
              <a:off x="-11726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0020" y="2057400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6EC36A2-E927-46F6-A3F7-D11DBF9255A3}"/>
              </a:ext>
            </a:extLst>
          </p:cNvPr>
          <p:cNvSpPr/>
          <p:nvPr/>
        </p:nvSpPr>
        <p:spPr>
          <a:xfrm>
            <a:off x="160020" y="5029200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5">
            <a:extLst>
              <a:ext uri="{FF2B5EF4-FFF2-40B4-BE49-F238E27FC236}">
                <a16:creationId xmlns:a16="http://schemas.microsoft.com/office/drawing/2014/main" id="{FB429169-B46F-4F66-8BD5-5D40F3FC45BD}"/>
              </a:ext>
            </a:extLst>
          </p:cNvPr>
          <p:cNvGrpSpPr/>
          <p:nvPr/>
        </p:nvGrpSpPr>
        <p:grpSpPr>
          <a:xfrm>
            <a:off x="-5863" y="6660334"/>
            <a:ext cx="9149992" cy="209550"/>
            <a:chOff x="-5863" y="0"/>
            <a:chExt cx="9149992" cy="209550"/>
          </a:xfrm>
        </p:grpSpPr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D0E8AA2-9190-4976-B341-62037A12B8EA}"/>
                </a:ext>
              </a:extLst>
            </p:cNvPr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E5738B42-A011-48C0-8B8A-23C17DDF3E8D}"/>
                </a:ext>
              </a:extLst>
            </p:cNvPr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8E47A2D9-15FB-47E3-BC61-B7B41AEE0984}"/>
                </a:ext>
              </a:extLst>
            </p:cNvPr>
            <p:cNvSpPr/>
            <p:nvPr/>
          </p:nvSpPr>
          <p:spPr>
            <a:xfrm>
              <a:off x="-5863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866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2 - Modeling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C41A47CF-2099-4686-AA18-3BFB7065CF91}"/>
              </a:ext>
            </a:extLst>
          </p:cNvPr>
          <p:cNvSpPr txBox="1">
            <a:spLocks/>
          </p:cNvSpPr>
          <p:nvPr/>
        </p:nvSpPr>
        <p:spPr>
          <a:xfrm>
            <a:off x="191876" y="780257"/>
            <a:ext cx="438012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3 - 4 </a:t>
            </a:r>
            <a:r>
              <a:rPr lang="en-US" kern="0" spc="-75"/>
              <a:t>. Convolution Neural Network</a:t>
            </a:r>
          </a:p>
          <a:p>
            <a:pPr marL="12700" latinLnBrk="0">
              <a:spcBef>
                <a:spcPts val="100"/>
              </a:spcBef>
            </a:pPr>
            <a:endParaRPr lang="en-US" kern="0" spc="-240" dirty="0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BA3D3E6B-9CF5-4832-B5B2-131542B1AF4E}"/>
              </a:ext>
            </a:extLst>
          </p:cNvPr>
          <p:cNvSpPr txBox="1"/>
          <p:nvPr/>
        </p:nvSpPr>
        <p:spPr>
          <a:xfrm>
            <a:off x="191876" y="1063549"/>
            <a:ext cx="8037724" cy="5841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1D CNN</a:t>
            </a:r>
            <a:r>
              <a:rPr lang="ko-KR" altLang="en-US" sz="1300" spc="-180">
                <a:latin typeface="Malgun Gothic"/>
                <a:cs typeface="Malgun Gothic"/>
              </a:rPr>
              <a:t>은 입력이 되는 것은 각 단어가 벡터로 변환된 문장 행렬로 입력을 받는 형태이고 그 중 각 합성곱 연산으로 부터 얻은 열과 벡터에서 가장 큰 값을 가진 스칼라 값을 빼내는 연산을 진행합니다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CDAB78D0-EC2F-47ED-BAAB-B983572C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63879"/>
              </p:ext>
            </p:extLst>
          </p:nvPr>
        </p:nvGraphicFramePr>
        <p:xfrm>
          <a:off x="1524000" y="2064195"/>
          <a:ext cx="6096000" cy="1268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Para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1200" spc="-1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g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훈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련</a:t>
                      </a:r>
                      <a:r>
                        <a:rPr sz="1200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소요시간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  <a:cs typeface="Malgun Gothic"/>
                        </a:rPr>
                        <a:t>Accuracy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</a:rPr>
                        <a:t>Loss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Embedding input_dim = 10000,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output_dim = 8, notes = 1, filters = 32, kernel_size=7,activation=adam, sigmoid, epcohs = 70</a:t>
                      </a:r>
                    </a:p>
                  </a:txBody>
                  <a:tcPr marL="0" marR="0" marT="3365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14.80s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234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0.9301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0.3297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6">
            <a:extLst>
              <a:ext uri="{FF2B5EF4-FFF2-40B4-BE49-F238E27FC236}">
                <a16:creationId xmlns:a16="http://schemas.microsoft.com/office/drawing/2014/main" id="{CC5011CB-9EE6-42E0-A870-63C906F9F9D2}"/>
              </a:ext>
            </a:extLst>
          </p:cNvPr>
          <p:cNvSpPr txBox="1"/>
          <p:nvPr/>
        </p:nvSpPr>
        <p:spPr>
          <a:xfrm>
            <a:off x="1499586" y="1777501"/>
            <a:ext cx="43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Malgun Gothic"/>
                <a:cs typeface="Malgun Gothic"/>
              </a:rPr>
              <a:t>[</a:t>
            </a:r>
            <a:r>
              <a:rPr sz="1200" b="1" spc="-130" dirty="0">
                <a:latin typeface="Malgun Gothic"/>
                <a:cs typeface="Malgun Gothic"/>
              </a:rPr>
              <a:t>결과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65A6ADF-A964-4803-9923-3E2224A83079}"/>
              </a:ext>
            </a:extLst>
          </p:cNvPr>
          <p:cNvSpPr txBox="1"/>
          <p:nvPr/>
        </p:nvSpPr>
        <p:spPr>
          <a:xfrm>
            <a:off x="191876" y="3332290"/>
            <a:ext cx="8037724" cy="635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성능이 </a:t>
            </a:r>
            <a:r>
              <a:rPr lang="en-US" altLang="ko-KR" sz="1300" spc="-180">
                <a:latin typeface="Malgun Gothic"/>
                <a:cs typeface="Malgun Gothic"/>
              </a:rPr>
              <a:t>Embedding</a:t>
            </a:r>
            <a:r>
              <a:rPr lang="ko-KR" altLang="en-US" sz="1300" spc="-180">
                <a:latin typeface="Malgun Gothic"/>
                <a:cs typeface="Malgun Gothic"/>
              </a:rPr>
              <a:t>만 했을 때 보다는 낮은 것을 확인 할 수 있다</a:t>
            </a:r>
            <a:r>
              <a:rPr lang="en-US" altLang="ko-KR" sz="1300" spc="-180">
                <a:latin typeface="Malgun Gothic"/>
                <a:cs typeface="Malgun Gothic"/>
              </a:rPr>
              <a:t>..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98B2D-DFA7-4C2D-BDF3-29B468EA46FD}"/>
              </a:ext>
            </a:extLst>
          </p:cNvPr>
          <p:cNvSpPr txBox="1"/>
          <p:nvPr/>
        </p:nvSpPr>
        <p:spPr>
          <a:xfrm>
            <a:off x="2325477" y="378511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Accuracy</a:t>
            </a:r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C3E5D-C1D8-4FE1-A215-9CB966C1BA57}"/>
              </a:ext>
            </a:extLst>
          </p:cNvPr>
          <p:cNvSpPr txBox="1"/>
          <p:nvPr/>
        </p:nvSpPr>
        <p:spPr>
          <a:xfrm>
            <a:off x="6285124" y="3785110"/>
            <a:ext cx="6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endParaRPr lang="ko-KR" altLang="en-US" sz="16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D6475-297B-42E1-B024-E7E8DEA7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4" y="4056929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54E01F7-3D88-4340-9223-5ABB779E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056929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0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/>
              <a:t>4 -1</a:t>
            </a:r>
            <a:r>
              <a:rPr lang="en-US" spc="-75"/>
              <a:t>. TF-IDF</a:t>
            </a:r>
            <a:r>
              <a:rPr lang="ko-KR" altLang="en-US" spc="-75"/>
              <a:t> 유사도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3 – Text Similarity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1062736"/>
            <a:ext cx="8037724" cy="886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TF-IDF</a:t>
            </a:r>
            <a:r>
              <a:rPr lang="ko-KR" altLang="en-US" sz="1300" spc="-180">
                <a:latin typeface="Malgun Gothic"/>
                <a:cs typeface="Malgun Gothic"/>
              </a:rPr>
              <a:t>는 단어의 빈도와 역 문서 빈도를 사용하여 각 단어들마다 중요한 정도를 가중치로 주는 방법입니다</a:t>
            </a:r>
            <a:r>
              <a:rPr lang="en-US" altLang="ko-KR" sz="1300" spc="-180">
                <a:latin typeface="Malgun Gothic"/>
                <a:cs typeface="Malgun Gothic"/>
              </a:rPr>
              <a:t>.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KNN</a:t>
            </a:r>
            <a:r>
              <a:rPr lang="ko-KR" altLang="en-US" sz="1300" spc="-180">
                <a:latin typeface="Malgun Gothic"/>
                <a:cs typeface="Malgun Gothic"/>
              </a:rPr>
              <a:t>을 사용해 </a:t>
            </a:r>
            <a:r>
              <a:rPr lang="en-US" altLang="ko-KR" sz="1300" spc="-180">
                <a:latin typeface="Malgun Gothic"/>
                <a:cs typeface="Malgun Gothic"/>
              </a:rPr>
              <a:t>10</a:t>
            </a:r>
            <a:r>
              <a:rPr lang="ko-KR" altLang="en-US" sz="1300" spc="-180">
                <a:latin typeface="Malgun Gothic"/>
                <a:cs typeface="Malgun Gothic"/>
              </a:rPr>
              <a:t>가지의 유사한 문장들을 찾았다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궁금한 문장을 검색했을 때 다른 유저들이 작성한 유사한 문장들을 확인해 볼 수 있는 서비스를 제공할 수 있을 것이다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  <a:endParaRPr lang="ko-KR" altLang="en-US" sz="1300" spc="-180">
              <a:latin typeface="Malgun Gothic"/>
              <a:cs typeface="Malgun Gothic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B82603-A0C2-4525-A544-C38BD033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01660"/>
            <a:ext cx="4114801" cy="444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84D15D-8DA8-417F-8CD8-859051EC1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0" y="2101660"/>
            <a:ext cx="3309615" cy="4440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139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/>
              <a:t>4 -2</a:t>
            </a:r>
            <a:r>
              <a:rPr lang="en-US" spc="-75"/>
              <a:t>. </a:t>
            </a:r>
            <a:r>
              <a:rPr lang="ko-KR" altLang="en-US" spc="-75"/>
              <a:t>유사도 시각화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3 – Text Similarity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1062736"/>
            <a:ext cx="8037724" cy="8354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Konlpy</a:t>
            </a:r>
            <a:r>
              <a:rPr lang="ko-KR" altLang="en-US" sz="1300" spc="-180">
                <a:latin typeface="Malgun Gothic"/>
                <a:cs typeface="Malgun Gothic"/>
              </a:rPr>
              <a:t>의 </a:t>
            </a:r>
            <a:r>
              <a:rPr lang="en-US" altLang="ko-KR" sz="1300" spc="-180">
                <a:latin typeface="Malgun Gothic"/>
                <a:cs typeface="Malgun Gothic"/>
              </a:rPr>
              <a:t>Hannanum</a:t>
            </a:r>
            <a:r>
              <a:rPr lang="ko-KR" altLang="en-US" sz="1300" spc="-180">
                <a:latin typeface="Malgun Gothic"/>
                <a:cs typeface="Malgun Gothic"/>
              </a:rPr>
              <a:t>을 이용하여 형태소를 분리</a:t>
            </a:r>
            <a:r>
              <a:rPr lang="en-US" altLang="ko-KR" sz="1300" spc="-180">
                <a:latin typeface="Malgun Gothic"/>
                <a:cs typeface="Malgun Gothic"/>
              </a:rPr>
              <a:t> </a:t>
            </a:r>
            <a:r>
              <a:rPr lang="ko-KR" altLang="en-US" sz="1300" spc="-180">
                <a:latin typeface="Malgun Gothic"/>
                <a:cs typeface="Malgun Gothic"/>
              </a:rPr>
              <a:t>후 </a:t>
            </a:r>
            <a:r>
              <a:rPr lang="en-US" altLang="ko-KR" sz="1300" spc="-180">
                <a:latin typeface="Malgun Gothic"/>
                <a:cs typeface="Malgun Gothic"/>
              </a:rPr>
              <a:t>apyori</a:t>
            </a:r>
            <a:r>
              <a:rPr lang="ko-KR" altLang="en-US" sz="1300" spc="-180">
                <a:latin typeface="Malgun Gothic"/>
                <a:cs typeface="Malgun Gothic"/>
              </a:rPr>
              <a:t> 패키지 사용 후 단어들 사이의 유사도를 구하여 </a:t>
            </a:r>
            <a:r>
              <a:rPr lang="en-US" altLang="ko-KR" sz="1300" spc="-180">
                <a:latin typeface="Malgun Gothic"/>
                <a:cs typeface="Malgun Gothic"/>
              </a:rPr>
              <a:t>networkx </a:t>
            </a:r>
            <a:r>
              <a:rPr lang="ko-KR" altLang="en-US" sz="1300" spc="-180">
                <a:latin typeface="Malgun Gothic"/>
                <a:cs typeface="Malgun Gothic"/>
              </a:rPr>
              <a:t>패키지를 사용하여 시각화 진행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다음과 같은 시각화를 이용해 기업의 대략적인 연관 관계에 있는 키워드들을 확인 할 수 있도록 한다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AABEB29-3C02-4221-8309-ABCC5158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0" y="2057400"/>
            <a:ext cx="4731579" cy="46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0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8467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"/>
              <a:t>5-1</a:t>
            </a:r>
            <a:r>
              <a:rPr spc="-195"/>
              <a:t>.</a:t>
            </a:r>
            <a:r>
              <a:rPr spc="-160"/>
              <a:t> </a:t>
            </a:r>
            <a:r>
              <a:rPr lang="en-US" altLang="ko-KR" sz="1800" spc="-105">
                <a:latin typeface="Malgun Gothic"/>
                <a:cs typeface="Malgun Gothic"/>
              </a:rPr>
              <a:t> </a:t>
            </a:r>
            <a:r>
              <a:rPr lang="ko-KR" altLang="en-US" spc="-105"/>
              <a:t>결과 요약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247108"/>
            <a:ext cx="1027324" cy="3150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1950" b="1" spc="-5">
                <a:latin typeface="Malgun Gothic"/>
                <a:cs typeface="Malgun Gothic"/>
              </a:rPr>
              <a:t>5. </a:t>
            </a:r>
            <a:r>
              <a:rPr lang="ko-KR" altLang="en-US" sz="1950" b="1" spc="-5">
                <a:latin typeface="Malgun Gothic"/>
                <a:cs typeface="Malgun Gothic"/>
              </a:rPr>
              <a:t>결론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57E13A55-CEFC-474B-B784-5D755DAAB7EF}"/>
              </a:ext>
            </a:extLst>
          </p:cNvPr>
          <p:cNvSpPr txBox="1"/>
          <p:nvPr/>
        </p:nvSpPr>
        <p:spPr>
          <a:xfrm>
            <a:off x="565511" y="1647032"/>
            <a:ext cx="8378115" cy="625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>
                <a:latin typeface="Malgun Gothic"/>
                <a:cs typeface="Malgun Gothic"/>
              </a:rPr>
              <a:t>-</a:t>
            </a:r>
            <a:r>
              <a:rPr sz="1300" spc="-120">
                <a:latin typeface="Malgun Gothic"/>
                <a:cs typeface="Malgun Gothic"/>
              </a:rPr>
              <a:t> </a:t>
            </a:r>
            <a:r>
              <a:rPr lang="en-US" sz="1300" spc="-120">
                <a:latin typeface="Malgun Gothic"/>
                <a:cs typeface="Malgun Gothic"/>
              </a:rPr>
              <a:t>Modeling </a:t>
            </a:r>
            <a:r>
              <a:rPr sz="1300" spc="-180">
                <a:latin typeface="Malgun Gothic"/>
                <a:cs typeface="Malgun Gothic"/>
              </a:rPr>
              <a:t>성능</a:t>
            </a:r>
            <a:r>
              <a:rPr sz="1300" spc="-114">
                <a:latin typeface="Malgun Gothic"/>
                <a:cs typeface="Malgun Gothic"/>
              </a:rPr>
              <a:t> </a:t>
            </a:r>
            <a:r>
              <a:rPr sz="1300" spc="55" dirty="0">
                <a:latin typeface="Malgun Gothic"/>
                <a:cs typeface="Malgun Gothic"/>
              </a:rPr>
              <a:t>|</a:t>
            </a:r>
            <a:r>
              <a:rPr sz="1300" spc="215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각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모형의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테스트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결과를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비교했을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때</a:t>
            </a:r>
            <a:r>
              <a:rPr sz="1300" spc="-85">
                <a:latin typeface="Malgun Gothic"/>
                <a:cs typeface="Malgun Gothic"/>
              </a:rPr>
              <a:t>,</a:t>
            </a:r>
            <a:r>
              <a:rPr sz="1300" spc="-110">
                <a:latin typeface="Malgun Gothic"/>
                <a:cs typeface="Malgun Gothic"/>
              </a:rPr>
              <a:t> </a:t>
            </a:r>
            <a:r>
              <a:rPr lang="en-US" sz="1300" spc="-110">
                <a:latin typeface="Malgun Gothic"/>
                <a:cs typeface="Malgun Gothic"/>
              </a:rPr>
              <a:t>Embedding</a:t>
            </a:r>
            <a:r>
              <a:rPr lang="ko-KR" altLang="en-US" sz="1300" spc="-110">
                <a:latin typeface="Malgun Gothic"/>
                <a:cs typeface="Malgun Gothic"/>
              </a:rPr>
              <a:t>만 사용한 모델을 이용했을 때 </a:t>
            </a:r>
            <a:r>
              <a:rPr lang="en-US" altLang="ko-KR" sz="1300" spc="-110">
                <a:latin typeface="Malgun Gothic"/>
                <a:cs typeface="Malgun Gothic"/>
              </a:rPr>
              <a:t>Accuracy</a:t>
            </a:r>
            <a:r>
              <a:rPr sz="1300" spc="-45">
                <a:latin typeface="Malgun Gothic"/>
                <a:cs typeface="Malgun Gothic"/>
              </a:rPr>
              <a:t>,</a:t>
            </a:r>
            <a:r>
              <a:rPr sz="1300" spc="-110">
                <a:latin typeface="Malgun Gothic"/>
                <a:cs typeface="Malgun Gothic"/>
              </a:rPr>
              <a:t> </a:t>
            </a:r>
            <a:r>
              <a:rPr lang="en-US" sz="1300" spc="-110">
                <a:latin typeface="Malgun Gothic"/>
                <a:cs typeface="Malgun Gothic"/>
              </a:rPr>
              <a:t>Loss</a:t>
            </a:r>
            <a:r>
              <a:rPr sz="1300" spc="-125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모두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가장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180" dirty="0">
                <a:latin typeface="Malgun Gothic"/>
                <a:cs typeface="Malgun Gothic"/>
              </a:rPr>
              <a:t>우수한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180">
                <a:latin typeface="Malgun Gothic"/>
                <a:cs typeface="Malgun Gothic"/>
              </a:rPr>
              <a:t>성능을</a:t>
            </a:r>
            <a:r>
              <a:rPr sz="1300" spc="-120">
                <a:latin typeface="Malgun Gothic"/>
                <a:cs typeface="Malgun Gothic"/>
              </a:rPr>
              <a:t> </a:t>
            </a:r>
            <a:r>
              <a:rPr sz="1300" spc="-180">
                <a:latin typeface="Malgun Gothic"/>
                <a:cs typeface="Malgun Gothic"/>
              </a:rPr>
              <a:t>보였음</a:t>
            </a:r>
            <a:endParaRPr lang="en-US" sz="1300" spc="-18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spc="-180">
                <a:latin typeface="Malgun Gothic"/>
                <a:cs typeface="Malgun Gothic"/>
              </a:rPr>
              <a:t>- </a:t>
            </a:r>
            <a:r>
              <a:rPr lang="ko-KR" altLang="en-US" sz="1300" spc="-180">
                <a:latin typeface="Malgun Gothic"/>
                <a:cs typeface="Malgun Gothic"/>
              </a:rPr>
              <a:t>그러므로 텍스트만 보고도 기업을 향한 성향을 구분할 수 있는 모델을 그릴 수 있음</a:t>
            </a:r>
            <a:endParaRPr lang="en-US" sz="1300" spc="-180">
              <a:latin typeface="Malgun Gothic"/>
              <a:cs typeface="Malgun Gothic"/>
            </a:endParaRPr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B37071FD-79BB-47E9-8E58-6C6638BB7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14148"/>
              </p:ext>
            </p:extLst>
          </p:nvPr>
        </p:nvGraphicFramePr>
        <p:xfrm>
          <a:off x="1759462" y="2357400"/>
          <a:ext cx="6205219" cy="154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50" spc="-60" dirty="0">
                          <a:latin typeface="Malgun Gothic"/>
                          <a:cs typeface="Malgun Gothic"/>
                        </a:rPr>
                        <a:t>Model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794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ko-KR" altLang="en-US" sz="1050">
                          <a:latin typeface="Malgun Gothic"/>
                          <a:cs typeface="Malgun Gothic"/>
                        </a:rPr>
                        <a:t>훈련 소요시간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1050" spc="-25">
                          <a:latin typeface="Malgun Gothic"/>
                          <a:cs typeface="Malgun Gothic"/>
                        </a:rPr>
                        <a:t>Accuracy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1050">
                          <a:latin typeface="Malgun Gothic"/>
                          <a:cs typeface="Malgun Gothic"/>
                        </a:rPr>
                        <a:t>Loss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sz="95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ulim"/>
                        </a:rPr>
                        <a:t>FCN clf.</a:t>
                      </a:r>
                      <a:endParaRPr sz="95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ulim"/>
                      </a:endParaRPr>
                    </a:p>
                  </a:txBody>
                  <a:tcPr marL="0" marR="0" marT="749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altLang="ko-KR" sz="1050">
                          <a:latin typeface="Malgun Gothic"/>
                          <a:cs typeface="Malgun Gothic"/>
                        </a:rPr>
                        <a:t>1.25s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altLang="ko-KR" sz="1050">
                          <a:latin typeface="+mj-ea"/>
                          <a:ea typeface="+mj-ea"/>
                        </a:rPr>
                        <a:t>0.0348</a:t>
                      </a:r>
                      <a:endParaRPr sz="1050"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altLang="ko-KR" sz="1050" spc="-15">
                          <a:latin typeface="Malgun Gothic"/>
                          <a:cs typeface="Malgun Gothic"/>
                        </a:rPr>
                        <a:t>0.6938</a:t>
                      </a:r>
                      <a:endParaRPr lang="en-US" altLang="ko-KR" sz="1050">
                        <a:latin typeface="Malgun Gothic"/>
                        <a:cs typeface="Malgun Gothic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5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ulim"/>
                        </a:rPr>
                        <a:t>Embedding clf.</a:t>
                      </a:r>
                      <a:endParaRPr sz="95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ulim"/>
                      </a:endParaRPr>
                    </a:p>
                  </a:txBody>
                  <a:tcPr marL="0" marR="0" marT="6985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+mn-cs"/>
                        </a:rPr>
                        <a:t>3.80</a:t>
                      </a:r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sz="1050">
                        <a:highlight>
                          <a:srgbClr val="FFFF00"/>
                        </a:highlight>
                        <a:latin typeface="Malgun Gothic"/>
                        <a:cs typeface="Malgun Gothic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altLang="ko-KR" sz="1050"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0.9478</a:t>
                      </a:r>
                      <a:endParaRPr sz="1050">
                        <a:highlight>
                          <a:srgbClr val="FFFF00"/>
                        </a:highlight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50">
                          <a:highlight>
                            <a:srgbClr val="FFFF00"/>
                          </a:highlight>
                          <a:latin typeface="Malgun Gothic"/>
                        </a:rPr>
                        <a:t>0.1402</a:t>
                      </a: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US" sz="95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ulim"/>
                        </a:rPr>
                        <a:t>LSTM clf.</a:t>
                      </a:r>
                      <a:endParaRPr sz="95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ulim"/>
                      </a:endParaRPr>
                    </a:p>
                  </a:txBody>
                  <a:tcPr marL="0" marR="0" marT="749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16.30s</a:t>
                      </a:r>
                      <a:endParaRPr lang="en-US" altLang="ko-KR" sz="1050"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1050">
                          <a:latin typeface="Malgun Gothic"/>
                          <a:cs typeface="Malgun Gothic"/>
                        </a:rPr>
                        <a:t>0.9292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50">
                          <a:latin typeface="Malgun Gothic"/>
                        </a:rPr>
                        <a:t>0.3473</a:t>
                      </a: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lang="en-US" sz="95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ulim"/>
                        </a:rPr>
                        <a:t>CNN clf.</a:t>
                      </a:r>
                      <a:endParaRPr sz="95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ulim"/>
                      </a:endParaRPr>
                    </a:p>
                  </a:txBody>
                  <a:tcPr marL="0" marR="0" marT="6921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14.80s</a:t>
                      </a:r>
                      <a:endParaRPr sz="1050">
                        <a:latin typeface="+mj-ea"/>
                        <a:ea typeface="+mj-ea"/>
                        <a:cs typeface="Calibri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Malgun Gothic"/>
                          <a:cs typeface="Malgun Gothic"/>
                        </a:rPr>
                        <a:t>0.9301</a:t>
                      </a: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50">
                          <a:latin typeface="Malgun Gothic"/>
                        </a:rPr>
                        <a:t>0.3297</a:t>
                      </a: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8">
            <a:extLst>
              <a:ext uri="{FF2B5EF4-FFF2-40B4-BE49-F238E27FC236}">
                <a16:creationId xmlns:a16="http://schemas.microsoft.com/office/drawing/2014/main" id="{66606092-D1B3-414C-AD4F-9D7EEC63C760}"/>
              </a:ext>
            </a:extLst>
          </p:cNvPr>
          <p:cNvSpPr txBox="1"/>
          <p:nvPr/>
        </p:nvSpPr>
        <p:spPr>
          <a:xfrm>
            <a:off x="705538" y="4329319"/>
            <a:ext cx="7355205" cy="2558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tabLst>
                <a:tab pos="285115" algn="l"/>
              </a:tabLst>
            </a:pPr>
            <a:r>
              <a:rPr sz="1300" spc="25" dirty="0">
                <a:latin typeface="Malgun Gothic"/>
                <a:cs typeface="Malgun Gothic"/>
              </a:rPr>
              <a:t>-</a:t>
            </a:r>
            <a:r>
              <a:rPr sz="1300" spc="25">
                <a:latin typeface="Malgun Gothic"/>
                <a:cs typeface="Malgun Gothic"/>
              </a:rPr>
              <a:t>	</a:t>
            </a:r>
            <a:r>
              <a:rPr lang="en-US" sz="1300" spc="25">
                <a:latin typeface="Malgun Gothic"/>
                <a:cs typeface="Malgun Gothic"/>
              </a:rPr>
              <a:t>TF-IDF Vectorizer</a:t>
            </a:r>
            <a:r>
              <a:rPr lang="ko-KR" altLang="en-US" sz="1300" spc="25">
                <a:latin typeface="Malgun Gothic"/>
                <a:cs typeface="Malgun Gothic"/>
              </a:rPr>
              <a:t>를 이용하여 유저가 궁금해하는 문장과 유사한 문장을 검색하는 모델 수립 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DA1DFC3E-6C03-4BC3-A9B5-92C15B9266F3}"/>
              </a:ext>
            </a:extLst>
          </p:cNvPr>
          <p:cNvSpPr txBox="1"/>
          <p:nvPr/>
        </p:nvSpPr>
        <p:spPr>
          <a:xfrm>
            <a:off x="558980" y="1162359"/>
            <a:ext cx="837811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>
                <a:latin typeface="Malgun Gothic"/>
                <a:cs typeface="Malgun Gothic"/>
              </a:rPr>
              <a:t>-</a:t>
            </a:r>
            <a:r>
              <a:rPr lang="en-US" sz="1300" spc="-120">
                <a:latin typeface="Malgun Gothic"/>
                <a:cs typeface="Malgun Gothic"/>
              </a:rPr>
              <a:t> </a:t>
            </a:r>
            <a:r>
              <a:rPr lang="ko-KR" altLang="en-US" sz="1300" spc="-120">
                <a:latin typeface="Malgun Gothic"/>
                <a:cs typeface="Malgun Gothic"/>
              </a:rPr>
              <a:t>시각화를 이용한 정보를 구성하는 품질 향상을 위해 </a:t>
            </a:r>
            <a:r>
              <a:rPr lang="en-US" sz="1300" spc="-120">
                <a:latin typeface="Malgun Gothic"/>
                <a:cs typeface="Malgun Gothic"/>
              </a:rPr>
              <a:t>Word Cloud</a:t>
            </a:r>
            <a:r>
              <a:rPr lang="ko-KR" altLang="en-US" sz="1300" spc="-120">
                <a:latin typeface="Malgun Gothic"/>
                <a:cs typeface="Malgun Gothic"/>
              </a:rPr>
              <a:t>와 </a:t>
            </a:r>
            <a:r>
              <a:rPr lang="en-US" altLang="ko-KR" sz="1300" spc="-120">
                <a:latin typeface="Malgun Gothic"/>
                <a:cs typeface="Malgun Gothic"/>
              </a:rPr>
              <a:t>networkx</a:t>
            </a:r>
            <a:r>
              <a:rPr lang="ko-KR" altLang="en-US" sz="1300" spc="-120">
                <a:latin typeface="Malgun Gothic"/>
                <a:cs typeface="Malgun Gothic"/>
              </a:rPr>
              <a:t>를 이용했다</a:t>
            </a:r>
            <a:r>
              <a:rPr lang="en-US" altLang="ko-KR" sz="1300" spc="-12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3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/>
              <a:t>1</a:t>
            </a:r>
            <a:r>
              <a:rPr lang="en-US" spc="-370"/>
              <a:t>-1</a:t>
            </a:r>
            <a:r>
              <a:rPr lang="en-US" spc="-75"/>
              <a:t>. </a:t>
            </a:r>
            <a:r>
              <a:rPr lang="ko-KR" altLang="en-US" spc="-75"/>
              <a:t>목적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1636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소개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1062736"/>
            <a:ext cx="8037724" cy="3840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잡플래닛 기업의 입장으로 리뷰 데이터를 이용해 새로운 시스템을 도입하여 고객의 이용 편의성을 증진시키는 것</a:t>
            </a: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438665FF-ABEB-4C3E-A0F1-730206A067F7}"/>
              </a:ext>
            </a:extLst>
          </p:cNvPr>
          <p:cNvSpPr txBox="1">
            <a:spLocks/>
          </p:cNvSpPr>
          <p:nvPr/>
        </p:nvSpPr>
        <p:spPr>
          <a:xfrm>
            <a:off x="191876" y="180620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kern="0" spc="-370"/>
              <a:t>1- 2 . </a:t>
            </a:r>
            <a:r>
              <a:rPr lang="en-US" altLang="ko-KR" kern="0" spc="-75"/>
              <a:t> </a:t>
            </a:r>
            <a:r>
              <a:rPr lang="ko-KR" altLang="en-US" kern="0" spc="-75"/>
              <a:t>데이터 수집 </a:t>
            </a:r>
            <a:r>
              <a:rPr lang="en-US" altLang="ko-KR" kern="0" spc="-75"/>
              <a:t>&amp; </a:t>
            </a:r>
            <a:r>
              <a:rPr lang="ko-KR" altLang="en-US" kern="0" spc="-75"/>
              <a:t>개요</a:t>
            </a:r>
            <a:endParaRPr lang="ko-KR" altLang="en-US" kern="0" spc="-24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30EE4701-89BB-4854-AE3D-2BB77B14690C}"/>
              </a:ext>
            </a:extLst>
          </p:cNvPr>
          <p:cNvSpPr txBox="1"/>
          <p:nvPr/>
        </p:nvSpPr>
        <p:spPr>
          <a:xfrm>
            <a:off x="191876" y="2096031"/>
            <a:ext cx="8037724" cy="11381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Python</a:t>
            </a:r>
            <a:r>
              <a:rPr lang="ko-KR" altLang="en-US" sz="1300" spc="-180">
                <a:latin typeface="Malgun Gothic"/>
                <a:cs typeface="Malgun Gothic"/>
              </a:rPr>
              <a:t>의 </a:t>
            </a:r>
            <a:r>
              <a:rPr lang="en-US" altLang="ko-KR" sz="1300" spc="-180">
                <a:latin typeface="Malgun Gothic"/>
                <a:cs typeface="Malgun Gothic"/>
              </a:rPr>
              <a:t>Selenium</a:t>
            </a:r>
            <a:r>
              <a:rPr lang="ko-KR" altLang="en-US" sz="1300" spc="-180">
                <a:latin typeface="Malgun Gothic"/>
                <a:cs typeface="Malgun Gothic"/>
              </a:rPr>
              <a:t>패키지를 사용해 예시로 잡플래닛 플랫폼의 삼성전자 기업의 리뷰 데이터를 수집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‘</a:t>
            </a:r>
            <a:r>
              <a:rPr lang="ko-KR" altLang="en-US" sz="1300" spc="-180">
                <a:latin typeface="Malgun Gothic"/>
                <a:cs typeface="Malgun Gothic"/>
              </a:rPr>
              <a:t>한줄평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 장점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</a:t>
            </a:r>
            <a:r>
              <a:rPr lang="en-US" altLang="ko-KR" sz="1300" spc="-180">
                <a:latin typeface="Malgun Gothic"/>
                <a:cs typeface="Malgun Gothic"/>
              </a:rPr>
              <a:t> </a:t>
            </a:r>
            <a:r>
              <a:rPr lang="ko-KR" altLang="en-US" sz="1300" spc="-180">
                <a:latin typeface="Malgun Gothic"/>
                <a:cs typeface="Malgun Gothic"/>
              </a:rPr>
              <a:t>단점 및 경영진에</a:t>
            </a:r>
            <a:r>
              <a:rPr lang="en-US" altLang="ko-KR" sz="1300" spc="-180">
                <a:latin typeface="Malgun Gothic"/>
                <a:cs typeface="Malgun Gothic"/>
              </a:rPr>
              <a:t> </a:t>
            </a:r>
            <a:r>
              <a:rPr lang="ko-KR" altLang="en-US" sz="1300" spc="-180">
                <a:latin typeface="Malgun Gothic"/>
                <a:cs typeface="Malgun Gothic"/>
              </a:rPr>
              <a:t>바라는 점</a:t>
            </a:r>
            <a:r>
              <a:rPr lang="en-US" altLang="ko-KR" sz="1300" spc="-180">
                <a:latin typeface="Malgun Gothic"/>
                <a:cs typeface="Malgun Gothic"/>
              </a:rPr>
              <a:t>’</a:t>
            </a:r>
            <a:r>
              <a:rPr lang="ko-KR" altLang="en-US" sz="1300" spc="-180">
                <a:latin typeface="Malgun Gothic"/>
                <a:cs typeface="Malgun Gothic"/>
              </a:rPr>
              <a:t>  등을 수집하여 분석 및 모델 수립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총 </a:t>
            </a:r>
            <a:r>
              <a:rPr lang="en-US" altLang="ko-KR" sz="1300" spc="-180">
                <a:latin typeface="Malgun Gothic"/>
                <a:cs typeface="Malgun Gothic"/>
              </a:rPr>
              <a:t>1000page</a:t>
            </a:r>
            <a:r>
              <a:rPr lang="ko-KR" altLang="en-US" sz="1300" spc="-180">
                <a:latin typeface="Malgun Gothic"/>
                <a:cs typeface="Malgun Gothic"/>
              </a:rPr>
              <a:t>에 해당하는 </a:t>
            </a:r>
            <a:r>
              <a:rPr lang="en-US" altLang="ko-KR" sz="1300" spc="-180">
                <a:latin typeface="Malgun Gothic"/>
                <a:cs typeface="Malgun Gothic"/>
              </a:rPr>
              <a:t>4373</a:t>
            </a:r>
            <a:r>
              <a:rPr lang="ko-KR" altLang="en-US" sz="1300" spc="-180">
                <a:latin typeface="Malgun Gothic"/>
                <a:cs typeface="Malgun Gothic"/>
              </a:rPr>
              <a:t>개의 데이터를 얻음 </a:t>
            </a:r>
            <a:r>
              <a:rPr lang="en-US" altLang="ko-KR" sz="1300" spc="-180">
                <a:latin typeface="Malgun Gothic"/>
                <a:cs typeface="Malgun Gothic"/>
              </a:rPr>
              <a:t>(</a:t>
            </a:r>
            <a:r>
              <a:rPr lang="ko-KR" altLang="en-US" sz="1300" spc="-180">
                <a:latin typeface="Malgun Gothic"/>
                <a:cs typeface="Malgun Gothic"/>
              </a:rPr>
              <a:t>중복 제거</a:t>
            </a:r>
            <a:r>
              <a:rPr lang="en-US" altLang="ko-KR" sz="1300" spc="-180">
                <a:latin typeface="Malgun Gothic"/>
                <a:cs typeface="Malgun Gothic"/>
              </a:rPr>
              <a:t>)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endParaRPr lang="ko-KR" altLang="en-US" sz="1300" spc="-180">
              <a:latin typeface="Malgun Gothic"/>
              <a:cs typeface="Malgun Gothic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D9B0CC-A662-4338-87D2-717BAF36D8A8}"/>
              </a:ext>
            </a:extLst>
          </p:cNvPr>
          <p:cNvGrpSpPr/>
          <p:nvPr/>
        </p:nvGrpSpPr>
        <p:grpSpPr>
          <a:xfrm>
            <a:off x="609600" y="3352800"/>
            <a:ext cx="5791200" cy="2666659"/>
            <a:chOff x="609600" y="3459139"/>
            <a:chExt cx="5791200" cy="266665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2443242-FDD4-408F-B696-71AD84E43FB9}"/>
                </a:ext>
              </a:extLst>
            </p:cNvPr>
            <p:cNvGrpSpPr/>
            <p:nvPr/>
          </p:nvGrpSpPr>
          <p:grpSpPr>
            <a:xfrm>
              <a:off x="609600" y="3459139"/>
              <a:ext cx="4524277" cy="2631273"/>
              <a:chOff x="1090661" y="3062255"/>
              <a:chExt cx="4524277" cy="263127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0F8C0B9-632C-474F-836E-3B1F8BF38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61" y="3062255"/>
                <a:ext cx="4524277" cy="2631273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F87D5-FDFA-4B5A-AAA4-D7636E683168}"/>
                  </a:ext>
                </a:extLst>
              </p:cNvPr>
              <p:cNvSpPr/>
              <p:nvPr/>
            </p:nvSpPr>
            <p:spPr>
              <a:xfrm>
                <a:off x="2057400" y="3441528"/>
                <a:ext cx="3557538" cy="381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1E24718-B3BA-44CD-8390-542856633097}"/>
                  </a:ext>
                </a:extLst>
              </p:cNvPr>
              <p:cNvSpPr/>
              <p:nvPr/>
            </p:nvSpPr>
            <p:spPr>
              <a:xfrm>
                <a:off x="2057400" y="3928921"/>
                <a:ext cx="3557538" cy="27146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072D0E6-57F5-4CD9-AFEA-4F0E23E98F62}"/>
                  </a:ext>
                </a:extLst>
              </p:cNvPr>
              <p:cNvSpPr/>
              <p:nvPr/>
            </p:nvSpPr>
            <p:spPr>
              <a:xfrm>
                <a:off x="2057400" y="4331402"/>
                <a:ext cx="3557538" cy="392998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EF9613-3094-402D-B6CE-6C9BAA466A47}"/>
                  </a:ext>
                </a:extLst>
              </p:cNvPr>
              <p:cNvSpPr/>
              <p:nvPr/>
            </p:nvSpPr>
            <p:spPr>
              <a:xfrm>
                <a:off x="2057400" y="4861512"/>
                <a:ext cx="3557538" cy="305098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E9F77D5-B90E-4979-B597-511BE48DCC62}"/>
                  </a:ext>
                </a:extLst>
              </p:cNvPr>
              <p:cNvSpPr/>
              <p:nvPr/>
            </p:nvSpPr>
            <p:spPr>
              <a:xfrm>
                <a:off x="2057400" y="5237382"/>
                <a:ext cx="1471661" cy="138747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68A900A-A1F8-4392-92F0-6200022A45B4}"/>
                  </a:ext>
                </a:extLst>
              </p:cNvPr>
              <p:cNvSpPr/>
              <p:nvPr/>
            </p:nvSpPr>
            <p:spPr>
              <a:xfrm>
                <a:off x="2119100" y="5494659"/>
                <a:ext cx="761999" cy="139062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B54CE6-C550-4027-8F5D-6D628C39A571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5133877" y="4028912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010A03-8843-47FC-998A-809A69FD5577}"/>
                </a:ext>
              </a:extLst>
            </p:cNvPr>
            <p:cNvSpPr txBox="1"/>
            <p:nvPr/>
          </p:nvSpPr>
          <p:spPr>
            <a:xfrm>
              <a:off x="5326424" y="38750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한줄평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27A5C02-7C4D-491D-AE53-A62F262B7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3877" y="4474842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BEEBC2-1E3D-4F82-A907-5476629B65CB}"/>
                </a:ext>
              </a:extLst>
            </p:cNvPr>
            <p:cNvSpPr txBox="1"/>
            <p:nvPr/>
          </p:nvSpPr>
          <p:spPr>
            <a:xfrm>
              <a:off x="5326424" y="4320953"/>
              <a:ext cx="92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기업장점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4D69170-780E-481A-8721-FE57AD909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3877" y="4922638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5122C4-32BC-4CE3-AB36-91E0F21CE7E6}"/>
                </a:ext>
              </a:extLst>
            </p:cNvPr>
            <p:cNvSpPr txBox="1"/>
            <p:nvPr/>
          </p:nvSpPr>
          <p:spPr>
            <a:xfrm>
              <a:off x="5326424" y="4768749"/>
              <a:ext cx="107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기업단점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2639D9B-CA34-46DF-9C7E-F922B7977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3877" y="5393187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D30564-CDDA-4AA3-B982-D6E3D42AA8A9}"/>
                </a:ext>
              </a:extLst>
            </p:cNvPr>
            <p:cNvSpPr txBox="1"/>
            <p:nvPr/>
          </p:nvSpPr>
          <p:spPr>
            <a:xfrm>
              <a:off x="5326424" y="5239298"/>
              <a:ext cx="107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바라는 점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9111C0-1616-49F0-872D-56E36177C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6215" y="5717383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3AD1CB-9847-4AFF-B4C5-685D64748093}"/>
                </a:ext>
              </a:extLst>
            </p:cNvPr>
            <p:cNvSpPr txBox="1"/>
            <p:nvPr/>
          </p:nvSpPr>
          <p:spPr>
            <a:xfrm>
              <a:off x="3238762" y="5563494"/>
              <a:ext cx="92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성장여부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D474AF0-629F-4894-A6DE-CEC96364F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8253" y="5971910"/>
              <a:ext cx="27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76BDFA-09F9-4A74-B588-7E57D07E576C}"/>
                </a:ext>
              </a:extLst>
            </p:cNvPr>
            <p:cNvSpPr txBox="1"/>
            <p:nvPr/>
          </p:nvSpPr>
          <p:spPr>
            <a:xfrm>
              <a:off x="2590800" y="58180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추천여부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45325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/>
              <a:t>2 </a:t>
            </a:r>
            <a:r>
              <a:rPr spc="-75"/>
              <a:t>-</a:t>
            </a:r>
            <a:r>
              <a:rPr lang="en-US" altLang="ko-KR" spc="-195"/>
              <a:t>1</a:t>
            </a:r>
            <a:r>
              <a:rPr spc="-195"/>
              <a:t>.</a:t>
            </a:r>
            <a:r>
              <a:rPr spc="-160"/>
              <a:t> </a:t>
            </a:r>
            <a:r>
              <a:rPr lang="en-US" spc="-160"/>
              <a:t>Word Cloud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08842"/>
            <a:ext cx="2017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 spc="-5">
                <a:latin typeface="Malgun Gothic"/>
                <a:cs typeface="Malgun Gothic"/>
              </a:rPr>
              <a:t>주제 설정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5" y="1062736"/>
            <a:ext cx="8745219" cy="3225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1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Python</a:t>
            </a:r>
            <a:r>
              <a:rPr lang="ko-KR" altLang="en-US" sz="1300" spc="-180">
                <a:latin typeface="Malgun Gothic"/>
                <a:cs typeface="Malgun Gothic"/>
              </a:rPr>
              <a:t>의 </a:t>
            </a:r>
            <a:r>
              <a:rPr lang="en-US" altLang="ko-KR" sz="1300" spc="-180">
                <a:latin typeface="Malgun Gothic"/>
                <a:cs typeface="Malgun Gothic"/>
              </a:rPr>
              <a:t>Konlpy </a:t>
            </a:r>
            <a:r>
              <a:rPr lang="ko-KR" altLang="en-US" sz="1300" spc="-180">
                <a:latin typeface="Malgun Gothic"/>
                <a:cs typeface="Malgun Gothic"/>
              </a:rPr>
              <a:t>패키지를 이용하여 토큰화를 진행한 후 </a:t>
            </a:r>
            <a:r>
              <a:rPr lang="en-US" altLang="ko-KR" sz="1300" spc="-180">
                <a:latin typeface="Malgun Gothic"/>
                <a:cs typeface="Malgun Gothic"/>
              </a:rPr>
              <a:t>‘</a:t>
            </a:r>
            <a:r>
              <a:rPr lang="ko-KR" altLang="en-US" sz="1300" spc="-180">
                <a:latin typeface="Malgun Gothic"/>
                <a:cs typeface="Malgun Gothic"/>
              </a:rPr>
              <a:t>한줄평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기업장점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기업단점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바라는점</a:t>
            </a:r>
            <a:r>
              <a:rPr lang="en-US" altLang="ko-KR" sz="1300" spc="-180">
                <a:latin typeface="Malgun Gothic"/>
                <a:cs typeface="Malgun Gothic"/>
              </a:rPr>
              <a:t>’ </a:t>
            </a:r>
            <a:r>
              <a:rPr lang="ko-KR" altLang="en-US" sz="1300" spc="-180">
                <a:latin typeface="Malgun Gothic"/>
                <a:cs typeface="Malgun Gothic"/>
              </a:rPr>
              <a:t>에 대한 주요 명사와 형용사를 시각화   </a:t>
            </a: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D7AAD2CD-FA9D-4AE1-8757-343998DCEC01}"/>
              </a:ext>
            </a:extLst>
          </p:cNvPr>
          <p:cNvSpPr txBox="1">
            <a:spLocks/>
          </p:cNvSpPr>
          <p:nvPr/>
        </p:nvSpPr>
        <p:spPr>
          <a:xfrm>
            <a:off x="191876" y="2227690"/>
            <a:ext cx="45325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2 </a:t>
            </a:r>
            <a:r>
              <a:rPr lang="en-US" kern="0" spc="-75"/>
              <a:t>-</a:t>
            </a:r>
            <a:r>
              <a:rPr lang="en-US" kern="0" spc="-195"/>
              <a:t>2.</a:t>
            </a:r>
            <a:r>
              <a:rPr lang="en-US" kern="0" spc="-160"/>
              <a:t> Modeling</a:t>
            </a:r>
            <a:endParaRPr lang="en-US" kern="0" spc="-240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C69BDEF-B72D-4760-A8D4-86472E578F04}"/>
              </a:ext>
            </a:extLst>
          </p:cNvPr>
          <p:cNvSpPr txBox="1"/>
          <p:nvPr/>
        </p:nvSpPr>
        <p:spPr>
          <a:xfrm>
            <a:off x="191875" y="2522838"/>
            <a:ext cx="8952125" cy="5225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1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Fully Connected Network, Embedding, LSTM </a:t>
            </a:r>
            <a:r>
              <a:rPr lang="ko-KR" altLang="en-US" sz="1300" spc="-180">
                <a:latin typeface="Malgun Gothic"/>
                <a:cs typeface="Malgun Gothic"/>
              </a:rPr>
              <a:t>및 </a:t>
            </a:r>
            <a:r>
              <a:rPr lang="en-US" altLang="ko-KR" sz="1300" spc="-180">
                <a:latin typeface="Malgun Gothic"/>
                <a:cs typeface="Malgun Gothic"/>
              </a:rPr>
              <a:t>CNN</a:t>
            </a:r>
            <a:r>
              <a:rPr lang="ko-KR" altLang="en-US" sz="1300" spc="-180">
                <a:latin typeface="Malgun Gothic"/>
                <a:cs typeface="Malgun Gothic"/>
              </a:rPr>
              <a:t>을 이용하여 범출처의 기업의 목소리를 한줄만 보고도 기업의 장점 혹은 단점을 말하는 지 맞출 수 있는 모델 수립</a:t>
            </a: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E9587289-5FF6-41B6-A8AA-83E9EED54650}"/>
              </a:ext>
            </a:extLst>
          </p:cNvPr>
          <p:cNvSpPr txBox="1">
            <a:spLocks/>
          </p:cNvSpPr>
          <p:nvPr/>
        </p:nvSpPr>
        <p:spPr>
          <a:xfrm>
            <a:off x="191876" y="3887847"/>
            <a:ext cx="45325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2 </a:t>
            </a:r>
            <a:r>
              <a:rPr lang="en-US" kern="0" spc="-75"/>
              <a:t>-</a:t>
            </a:r>
            <a:r>
              <a:rPr lang="en-US" kern="0" spc="-195"/>
              <a:t>3.</a:t>
            </a:r>
            <a:r>
              <a:rPr lang="en-US" kern="0" spc="-160"/>
              <a:t> </a:t>
            </a:r>
            <a:r>
              <a:rPr lang="en-US" altLang="ko-KR" b="1" i="0">
                <a:solidFill>
                  <a:srgbClr val="000000"/>
                </a:solidFill>
                <a:effectLst/>
                <a:latin typeface="Helvetica Neue"/>
              </a:rPr>
              <a:t>Text Similarity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6F41250C-7865-47A5-B5F3-52BBF641D7A7}"/>
              </a:ext>
            </a:extLst>
          </p:cNvPr>
          <p:cNvSpPr txBox="1"/>
          <p:nvPr/>
        </p:nvSpPr>
        <p:spPr>
          <a:xfrm>
            <a:off x="191875" y="4182995"/>
            <a:ext cx="8952125" cy="5738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1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TF-IDF Vectorizer</a:t>
            </a:r>
            <a:r>
              <a:rPr lang="ko-KR" altLang="en-US" sz="1300" spc="-180">
                <a:latin typeface="Malgun Gothic"/>
                <a:cs typeface="Malgun Gothic"/>
              </a:rPr>
              <a:t>를 사용하여 유사도 모델을 수립하고 </a:t>
            </a:r>
            <a:r>
              <a:rPr lang="en-US" altLang="ko-KR" sz="1300" spc="-180">
                <a:latin typeface="Malgun Gothic"/>
                <a:cs typeface="Malgun Gothic"/>
              </a:rPr>
              <a:t>KNN</a:t>
            </a:r>
            <a:r>
              <a:rPr lang="ko-KR" altLang="en-US" sz="1300" spc="-180">
                <a:latin typeface="Malgun Gothic"/>
                <a:cs typeface="Malgun Gothic"/>
              </a:rPr>
              <a:t>을 이용해 궁금한 텍스트와 가장 유사한 문장을 가지는 리뷰의 문장을 보여줌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Python</a:t>
            </a:r>
            <a:r>
              <a:rPr lang="ko-KR" altLang="en-US" sz="1300" spc="-180">
                <a:latin typeface="Malgun Gothic"/>
                <a:cs typeface="Malgun Gothic"/>
              </a:rPr>
              <a:t>의 </a:t>
            </a:r>
            <a:r>
              <a:rPr lang="en-US" altLang="ko-KR" sz="1300" spc="-180">
                <a:latin typeface="Malgun Gothic"/>
                <a:cs typeface="Malgun Gothic"/>
              </a:rPr>
              <a:t>apyori </a:t>
            </a:r>
            <a:r>
              <a:rPr lang="ko-KR" altLang="en-US" sz="1300" spc="-180">
                <a:latin typeface="Malgun Gothic"/>
                <a:cs typeface="Malgun Gothic"/>
              </a:rPr>
              <a:t>패키지를 이용해 유사도를 구하고 </a:t>
            </a:r>
            <a:r>
              <a:rPr lang="en-US" altLang="ko-KR" sz="1300" spc="-180">
                <a:latin typeface="Malgun Gothic"/>
                <a:cs typeface="Malgun Gothic"/>
              </a:rPr>
              <a:t>networkx </a:t>
            </a:r>
            <a:r>
              <a:rPr lang="ko-KR" altLang="en-US" sz="1300" spc="-180">
                <a:latin typeface="Malgun Gothic"/>
                <a:cs typeface="Malgun Gothic"/>
              </a:rPr>
              <a:t>패키지를 이용하여 주요 단어들의 연관 관계를 시각화</a:t>
            </a:r>
            <a:endParaRPr lang="en-US" altLang="ko-KR" sz="1300" spc="-18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46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/>
              <a:t>3 -1</a:t>
            </a:r>
            <a:r>
              <a:rPr lang="en-US" spc="-75"/>
              <a:t>. </a:t>
            </a:r>
            <a:r>
              <a:rPr lang="ko-KR" altLang="en-US" spc="-75"/>
              <a:t>분석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1 - </a:t>
            </a:r>
            <a:r>
              <a:rPr lang="en-US" sz="1950" b="1">
                <a:latin typeface="Malgun Gothic"/>
                <a:cs typeface="Malgun Gothic"/>
              </a:rPr>
              <a:t>Word Cloud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1062736"/>
            <a:ext cx="8037724" cy="5841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한글 자연어 처리기인 </a:t>
            </a:r>
            <a:r>
              <a:rPr lang="en-US" altLang="ko-KR" sz="1300" spc="-180">
                <a:latin typeface="Malgun Gothic"/>
                <a:cs typeface="Malgun Gothic"/>
              </a:rPr>
              <a:t>Konolpy</a:t>
            </a:r>
            <a:r>
              <a:rPr lang="ko-KR" altLang="en-US" sz="1300" spc="-180">
                <a:latin typeface="Malgun Gothic"/>
                <a:cs typeface="Malgun Gothic"/>
              </a:rPr>
              <a:t>의 </a:t>
            </a:r>
            <a:r>
              <a:rPr lang="en-US" altLang="ko-KR" sz="1300" spc="-180">
                <a:latin typeface="Malgun Gothic"/>
                <a:cs typeface="Malgun Gothic"/>
              </a:rPr>
              <a:t>Okt</a:t>
            </a:r>
            <a:r>
              <a:rPr lang="ko-KR" altLang="en-US" sz="1300" spc="-180">
                <a:latin typeface="Malgun Gothic"/>
                <a:cs typeface="Malgun Gothic"/>
              </a:rPr>
              <a:t>를 사용하여 </a:t>
            </a:r>
            <a:r>
              <a:rPr lang="en-US" altLang="ko-KR" sz="1300" spc="-180">
                <a:latin typeface="Malgun Gothic"/>
                <a:cs typeface="Malgun Gothic"/>
              </a:rPr>
              <a:t>‘</a:t>
            </a:r>
            <a:r>
              <a:rPr lang="ko-KR" altLang="en-US" sz="1300" spc="-180">
                <a:latin typeface="Malgun Gothic"/>
                <a:cs typeface="Malgun Gothic"/>
              </a:rPr>
              <a:t>한줄평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기업장점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기업단점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바라는점</a:t>
            </a:r>
            <a:r>
              <a:rPr lang="en-US" altLang="ko-KR" sz="1300" spc="-180">
                <a:latin typeface="Malgun Gothic"/>
                <a:cs typeface="Malgun Gothic"/>
              </a:rPr>
              <a:t>＇</a:t>
            </a:r>
            <a:r>
              <a:rPr lang="ko-KR" altLang="en-US" sz="1300" spc="-180">
                <a:latin typeface="Malgun Gothic"/>
                <a:cs typeface="Malgun Gothic"/>
              </a:rPr>
              <a:t>에 대해서 형태소와 품사를 구분하여 나누어 빈도수가 가장 많은 순서로 나열한다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A480C9-370E-4AC6-9A7B-6938D148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38" y="2209800"/>
            <a:ext cx="1467055" cy="31532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09B2967-1B9B-4D98-931C-BD290367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83" y="2209800"/>
            <a:ext cx="1419423" cy="448690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E75BF3-9038-4EEC-8DB4-12DD4622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364" y="2209800"/>
            <a:ext cx="990600" cy="30208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A3FEAF3-57EB-420B-A3E8-509BE3F32F5A}"/>
              </a:ext>
            </a:extLst>
          </p:cNvPr>
          <p:cNvSpPr txBox="1"/>
          <p:nvPr/>
        </p:nvSpPr>
        <p:spPr>
          <a:xfrm>
            <a:off x="1750952" y="1879774"/>
            <a:ext cx="1512825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/>
              <a:t>형태소별</a:t>
            </a:r>
            <a:r>
              <a:rPr lang="en-US" altLang="ko-KR" sz="1200" b="1"/>
              <a:t> </a:t>
            </a:r>
            <a:r>
              <a:rPr lang="ko-KR" altLang="en-US" sz="1200" b="1"/>
              <a:t>품사 구분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D0DF70-FE08-4371-B0E5-0975125D2056}"/>
              </a:ext>
            </a:extLst>
          </p:cNvPr>
          <p:cNvSpPr txBox="1"/>
          <p:nvPr/>
        </p:nvSpPr>
        <p:spPr>
          <a:xfrm>
            <a:off x="4141635" y="1879774"/>
            <a:ext cx="1332727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/>
              <a:t>품사 빈도수 파악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7624F-B8D4-4114-8320-7A11F51CF218}"/>
              </a:ext>
            </a:extLst>
          </p:cNvPr>
          <p:cNvSpPr txBox="1"/>
          <p:nvPr/>
        </p:nvSpPr>
        <p:spPr>
          <a:xfrm>
            <a:off x="6100251" y="1879773"/>
            <a:ext cx="1512825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/>
              <a:t>형태소 빈도수 파악</a:t>
            </a:r>
          </a:p>
        </p:txBody>
      </p:sp>
    </p:spTree>
    <p:extLst>
      <p:ext uri="{BB962C8B-B14F-4D97-AF65-F5344CB8AC3E}">
        <p14:creationId xmlns:p14="http://schemas.microsoft.com/office/powerpoint/2010/main" val="8858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76" y="767588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/>
              <a:t>3 -2</a:t>
            </a:r>
            <a:r>
              <a:rPr lang="en-US" spc="-75"/>
              <a:t>. </a:t>
            </a:r>
            <a:r>
              <a:rPr lang="ko-KR" altLang="en-US" spc="-75"/>
              <a:t>시각화</a:t>
            </a:r>
            <a:endParaRPr spc="-24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1 - </a:t>
            </a:r>
            <a:r>
              <a:rPr lang="en-US" sz="1950" b="1">
                <a:latin typeface="Malgun Gothic"/>
                <a:cs typeface="Malgun Gothic"/>
              </a:rPr>
              <a:t>Word Cloud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1062736"/>
            <a:ext cx="8037724" cy="3840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품사별 빈도수를 </a:t>
            </a:r>
            <a:r>
              <a:rPr lang="en-US" altLang="ko-KR" sz="1300" spc="-180">
                <a:latin typeface="Malgun Gothic"/>
                <a:cs typeface="Malgun Gothic"/>
              </a:rPr>
              <a:t>WordCloud </a:t>
            </a:r>
            <a:r>
              <a:rPr lang="ko-KR" altLang="en-US" sz="1300" spc="-180">
                <a:latin typeface="Malgun Gothic"/>
                <a:cs typeface="Malgun Gothic"/>
              </a:rPr>
              <a:t>패키지를 이용해 시각화한다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F93A1-8B4F-4BDD-863E-3539334B8CB2}"/>
              </a:ext>
            </a:extLst>
          </p:cNvPr>
          <p:cNvSpPr txBox="1"/>
          <p:nvPr/>
        </p:nvSpPr>
        <p:spPr>
          <a:xfrm>
            <a:off x="113135" y="1628503"/>
            <a:ext cx="64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>
                <a:solidFill>
                  <a:srgbClr val="000000"/>
                </a:solidFill>
                <a:effectLst/>
                <a:latin typeface="Helvetica Neue"/>
              </a:rPr>
              <a:t>명사</a:t>
            </a:r>
            <a:endParaRPr lang="ko-KR" alt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EDF02-7037-4DA2-B22B-5D5BEE08A897}"/>
              </a:ext>
            </a:extLst>
          </p:cNvPr>
          <p:cNvGrpSpPr/>
          <p:nvPr/>
        </p:nvGrpSpPr>
        <p:grpSpPr>
          <a:xfrm>
            <a:off x="23949" y="2085312"/>
            <a:ext cx="9066340" cy="1644747"/>
            <a:chOff x="23949" y="2085312"/>
            <a:chExt cx="9066340" cy="1644747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6EAD3F1-28CB-402C-A9B9-E43526B30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9" y="2085312"/>
              <a:ext cx="2152707" cy="164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3E6297D-2950-45A5-8ED0-D3FAD70C6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493" y="2087489"/>
              <a:ext cx="2152707" cy="164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CB3B9E7A-CF03-4B1E-8E51-99BCF5F98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038" y="2085312"/>
              <a:ext cx="2152707" cy="164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45D63F42-05E6-4AB3-A952-C859D24CC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582" y="2085312"/>
              <a:ext cx="2152707" cy="1642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E58304-9E27-4BFF-BEBF-36CEB2DAC19C}"/>
              </a:ext>
            </a:extLst>
          </p:cNvPr>
          <p:cNvGrpSpPr/>
          <p:nvPr/>
        </p:nvGrpSpPr>
        <p:grpSpPr>
          <a:xfrm>
            <a:off x="49265" y="4547720"/>
            <a:ext cx="9045469" cy="1645411"/>
            <a:chOff x="23949" y="4475301"/>
            <a:chExt cx="9045469" cy="1645411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671F8F8E-E3B9-4462-99E8-12CEC38E8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9" y="4479112"/>
              <a:ext cx="2151436" cy="164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17E53AE-E043-4443-8557-DDD0170F1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687" y="4475303"/>
              <a:ext cx="2152709" cy="16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7549DDA9-C173-4A8E-B144-A3C949926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698" y="4475302"/>
              <a:ext cx="2152709" cy="16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D9F68246-BDD2-42EB-B5D7-F38772242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709" y="4475301"/>
              <a:ext cx="2152709" cy="16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A4F0318-D27B-4BCA-B4A3-E05E5D7AF9D8}"/>
              </a:ext>
            </a:extLst>
          </p:cNvPr>
          <p:cNvSpPr txBox="1"/>
          <p:nvPr/>
        </p:nvSpPr>
        <p:spPr>
          <a:xfrm>
            <a:off x="113135" y="4086559"/>
            <a:ext cx="831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>
                <a:solidFill>
                  <a:srgbClr val="000000"/>
                </a:solidFill>
                <a:effectLst/>
                <a:latin typeface="Helvetica Neue"/>
              </a:rPr>
              <a:t>형용사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83CCB-7BAA-444F-AE2B-5D2236BF11E0}"/>
              </a:ext>
            </a:extLst>
          </p:cNvPr>
          <p:cNvSpPr txBox="1"/>
          <p:nvPr/>
        </p:nvSpPr>
        <p:spPr>
          <a:xfrm>
            <a:off x="796978" y="1867224"/>
            <a:ext cx="650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한줄평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4917A-FBF0-466C-B0B4-54BDC4D7EA18}"/>
              </a:ext>
            </a:extLst>
          </p:cNvPr>
          <p:cNvSpPr txBox="1"/>
          <p:nvPr/>
        </p:nvSpPr>
        <p:spPr>
          <a:xfrm>
            <a:off x="796978" y="4357266"/>
            <a:ext cx="650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한줄평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BE4196-BBE6-44C9-9CED-7454CA760348}"/>
              </a:ext>
            </a:extLst>
          </p:cNvPr>
          <p:cNvSpPr txBox="1"/>
          <p:nvPr/>
        </p:nvSpPr>
        <p:spPr>
          <a:xfrm>
            <a:off x="3079436" y="1876338"/>
            <a:ext cx="778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기업장점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5A765-44F9-4C30-8780-4DF6321C2166}"/>
              </a:ext>
            </a:extLst>
          </p:cNvPr>
          <p:cNvSpPr txBox="1"/>
          <p:nvPr/>
        </p:nvSpPr>
        <p:spPr>
          <a:xfrm>
            <a:off x="5293722" y="1876338"/>
            <a:ext cx="83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기업단점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311C2-B30D-4FDD-9011-E42BF89658EB}"/>
              </a:ext>
            </a:extLst>
          </p:cNvPr>
          <p:cNvSpPr txBox="1"/>
          <p:nvPr/>
        </p:nvSpPr>
        <p:spPr>
          <a:xfrm>
            <a:off x="7598266" y="1876338"/>
            <a:ext cx="83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바라는점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C19F90-6D5C-4F1A-9BC4-A36FC41A1427}"/>
              </a:ext>
            </a:extLst>
          </p:cNvPr>
          <p:cNvSpPr txBox="1"/>
          <p:nvPr/>
        </p:nvSpPr>
        <p:spPr>
          <a:xfrm>
            <a:off x="3079436" y="4366380"/>
            <a:ext cx="778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기업장점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2B36B8-2960-4E42-BF6B-07FF8BFE70F4}"/>
              </a:ext>
            </a:extLst>
          </p:cNvPr>
          <p:cNvSpPr txBox="1"/>
          <p:nvPr/>
        </p:nvSpPr>
        <p:spPr>
          <a:xfrm>
            <a:off x="5293722" y="4364843"/>
            <a:ext cx="83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기업단점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AC9C60-DCC0-4245-A7CF-BA707B90C2C4}"/>
              </a:ext>
            </a:extLst>
          </p:cNvPr>
          <p:cNvSpPr txBox="1"/>
          <p:nvPr/>
        </p:nvSpPr>
        <p:spPr>
          <a:xfrm>
            <a:off x="7598266" y="4360130"/>
            <a:ext cx="83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바라는점</a:t>
            </a:r>
          </a:p>
        </p:txBody>
      </p:sp>
    </p:spTree>
    <p:extLst>
      <p:ext uri="{BB962C8B-B14F-4D97-AF65-F5344CB8AC3E}">
        <p14:creationId xmlns:p14="http://schemas.microsoft.com/office/powerpoint/2010/main" val="315385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2 - Modeling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76" y="647644"/>
            <a:ext cx="8190124" cy="8354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spcBef>
                <a:spcPts val="434"/>
              </a:spcBef>
              <a:buFontTx/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목적 </a:t>
            </a:r>
            <a:r>
              <a:rPr lang="en-US" altLang="ko-KR" sz="1300" spc="-180">
                <a:latin typeface="Malgun Gothic"/>
                <a:cs typeface="Malgun Gothic"/>
              </a:rPr>
              <a:t>:  </a:t>
            </a:r>
            <a:r>
              <a:rPr lang="ko-KR" altLang="en-US" sz="1300" spc="-180">
                <a:latin typeface="Malgun Gothic"/>
                <a:cs typeface="Malgun Gothic"/>
              </a:rPr>
              <a:t>텍스트만 보고도 기업을 향한 성향을 구분할 수 있는 모델을 만들고자함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기업 장단점 평가에 라벨링</a:t>
            </a:r>
            <a:r>
              <a:rPr lang="en-US" altLang="ko-KR" sz="1300" spc="-180">
                <a:latin typeface="Malgun Gothic"/>
                <a:cs typeface="Malgun Gothic"/>
              </a:rPr>
              <a:t>(</a:t>
            </a:r>
            <a:r>
              <a:rPr lang="ko-KR" altLang="en-US" sz="1300" spc="-180">
                <a:latin typeface="Malgun Gothic"/>
                <a:cs typeface="Malgun Gothic"/>
              </a:rPr>
              <a:t>장점</a:t>
            </a:r>
            <a:r>
              <a:rPr lang="en-US" altLang="ko-KR" sz="1300" spc="-180">
                <a:latin typeface="Malgun Gothic"/>
                <a:cs typeface="Malgun Gothic"/>
              </a:rPr>
              <a:t>:1, </a:t>
            </a:r>
            <a:r>
              <a:rPr lang="ko-KR" altLang="en-US" sz="1300" spc="-180">
                <a:latin typeface="Malgun Gothic"/>
                <a:cs typeface="Malgun Gothic"/>
              </a:rPr>
              <a:t>단점</a:t>
            </a:r>
            <a:r>
              <a:rPr lang="en-US" altLang="ko-KR" sz="1300" spc="-180">
                <a:latin typeface="Malgun Gothic"/>
                <a:cs typeface="Malgun Gothic"/>
              </a:rPr>
              <a:t>:0)</a:t>
            </a:r>
            <a:r>
              <a:rPr lang="ko-KR" altLang="en-US" sz="1300" spc="-180">
                <a:latin typeface="Malgun Gothic"/>
                <a:cs typeface="Malgun Gothic"/>
              </a:rPr>
              <a:t>을 한 다음 </a:t>
            </a:r>
            <a:r>
              <a:rPr lang="en-US" altLang="ko-KR" sz="1300" spc="-180">
                <a:latin typeface="Malgun Gothic"/>
                <a:cs typeface="Malgun Gothic"/>
              </a:rPr>
              <a:t>X </a:t>
            </a:r>
            <a:r>
              <a:rPr lang="ko-KR" altLang="en-US" sz="1300" spc="-180">
                <a:latin typeface="Malgun Gothic"/>
                <a:cs typeface="Malgun Gothic"/>
              </a:rPr>
              <a:t>데이터로 </a:t>
            </a:r>
            <a:r>
              <a:rPr lang="en-US" altLang="ko-KR" sz="1300" spc="-180">
                <a:latin typeface="Malgun Gothic"/>
                <a:cs typeface="Malgun Gothic"/>
              </a:rPr>
              <a:t>Text</a:t>
            </a:r>
            <a:r>
              <a:rPr lang="ko-KR" altLang="en-US" sz="1300" spc="-180">
                <a:latin typeface="Malgun Gothic"/>
                <a:cs typeface="Malgun Gothic"/>
              </a:rPr>
              <a:t>를 </a:t>
            </a:r>
            <a:r>
              <a:rPr lang="en-US" altLang="ko-KR" sz="1300" spc="-180">
                <a:latin typeface="Malgun Gothic"/>
                <a:cs typeface="Malgun Gothic"/>
              </a:rPr>
              <a:t>y </a:t>
            </a:r>
            <a:r>
              <a:rPr lang="ko-KR" altLang="en-US" sz="1300" spc="-180">
                <a:latin typeface="Malgun Gothic"/>
                <a:cs typeface="Malgun Gothic"/>
              </a:rPr>
              <a:t>데이터로 라벨링된 값을 사용한 후  </a:t>
            </a:r>
            <a:r>
              <a:rPr lang="en-US" altLang="ko-KR" sz="1300" spc="-180">
                <a:latin typeface="Malgun Gothic"/>
                <a:cs typeface="Malgun Gothic"/>
              </a:rPr>
              <a:t>Train</a:t>
            </a:r>
            <a:r>
              <a:rPr lang="ko-KR" altLang="en-US" sz="1300" spc="-180">
                <a:latin typeface="Malgun Gothic"/>
                <a:cs typeface="Malgun Gothic"/>
              </a:rPr>
              <a:t>데이터와  </a:t>
            </a:r>
            <a:r>
              <a:rPr lang="en-US" altLang="ko-KR" sz="1300" spc="-180">
                <a:latin typeface="Malgun Gothic"/>
                <a:cs typeface="Malgun Gothic"/>
              </a:rPr>
              <a:t>Test</a:t>
            </a:r>
            <a:r>
              <a:rPr lang="ko-KR" altLang="en-US" sz="1300" spc="-180">
                <a:latin typeface="Malgun Gothic"/>
                <a:cs typeface="Malgun Gothic"/>
              </a:rPr>
              <a:t>데이터로 분할하여 </a:t>
            </a:r>
            <a:r>
              <a:rPr lang="en-US" altLang="ko-KR" sz="1300" spc="-180">
                <a:latin typeface="Malgun Gothic"/>
                <a:cs typeface="Malgun Gothic"/>
              </a:rPr>
              <a:t>Okt</a:t>
            </a:r>
            <a:r>
              <a:rPr lang="ko-KR" altLang="en-US" sz="1300" spc="-180">
                <a:latin typeface="Malgun Gothic"/>
                <a:cs typeface="Malgun Gothic"/>
              </a:rPr>
              <a:t> 형태소 분석을 진행한 후  </a:t>
            </a:r>
            <a:r>
              <a:rPr lang="en-US" altLang="ko-KR" sz="1300" spc="-180">
                <a:latin typeface="Malgun Gothic"/>
                <a:cs typeface="Malgun Gothic"/>
              </a:rPr>
              <a:t>Token</a:t>
            </a:r>
            <a:r>
              <a:rPr lang="ko-KR" altLang="en-US" sz="1300" spc="-180">
                <a:latin typeface="Malgun Gothic"/>
                <a:cs typeface="Malgun Gothic"/>
              </a:rPr>
              <a:t>화 및 </a:t>
            </a:r>
            <a:r>
              <a:rPr lang="en-US" altLang="ko-KR" sz="1300" spc="-180">
                <a:latin typeface="Malgun Gothic"/>
                <a:cs typeface="Malgun Gothic"/>
              </a:rPr>
              <a:t>Padding </a:t>
            </a:r>
            <a:r>
              <a:rPr lang="ko-KR" altLang="en-US" sz="1300" spc="-180">
                <a:latin typeface="Malgun Gothic"/>
                <a:cs typeface="Malgun Gothic"/>
              </a:rPr>
              <a:t>작업 후 분류 모델링 진행</a:t>
            </a: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1FB9A23-2E97-434D-AFD0-81D5EE43AE34}"/>
              </a:ext>
            </a:extLst>
          </p:cNvPr>
          <p:cNvSpPr txBox="1"/>
          <p:nvPr/>
        </p:nvSpPr>
        <p:spPr>
          <a:xfrm>
            <a:off x="1545020" y="1947348"/>
            <a:ext cx="594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[M</a:t>
            </a:r>
            <a:r>
              <a:rPr sz="1200" b="1" spc="-60" dirty="0">
                <a:latin typeface="Malgun Gothic"/>
                <a:cs typeface="Malgun Gothic"/>
              </a:rPr>
              <a:t>od</a:t>
            </a:r>
            <a:r>
              <a:rPr sz="1200" b="1" spc="10" dirty="0">
                <a:latin typeface="Malgun Gothic"/>
                <a:cs typeface="Malgun Gothic"/>
              </a:rPr>
              <a:t>e</a:t>
            </a:r>
            <a:r>
              <a:rPr sz="1200" b="1" spc="-45" dirty="0">
                <a:latin typeface="Malgun Gothic"/>
                <a:cs typeface="Malgun Gothic"/>
              </a:rPr>
              <a:t>l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E477C431-1C89-4325-96C0-C0ED5A80107B}"/>
              </a:ext>
            </a:extLst>
          </p:cNvPr>
          <p:cNvSpPr txBox="1"/>
          <p:nvPr/>
        </p:nvSpPr>
        <p:spPr>
          <a:xfrm>
            <a:off x="3937963" y="1974781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Malgun Gothic"/>
                <a:cs typeface="Malgun Gothic"/>
              </a:rPr>
              <a:t>[</a:t>
            </a:r>
            <a:r>
              <a:rPr sz="1200" b="1" spc="-55" dirty="0">
                <a:latin typeface="Malgun Gothic"/>
                <a:cs typeface="Malgun Gothic"/>
              </a:rPr>
              <a:t>T</a:t>
            </a:r>
            <a:r>
              <a:rPr sz="1200" b="1" spc="-25" dirty="0">
                <a:latin typeface="Malgun Gothic"/>
                <a:cs typeface="Malgun Gothic"/>
              </a:rPr>
              <a:t>r</a:t>
            </a:r>
            <a:r>
              <a:rPr sz="1200" b="1" spc="5" dirty="0">
                <a:latin typeface="Malgun Gothic"/>
                <a:cs typeface="Malgun Gothic"/>
              </a:rPr>
              <a:t>a</a:t>
            </a:r>
            <a:r>
              <a:rPr sz="1200" b="1" spc="-45" dirty="0">
                <a:latin typeface="Malgun Gothic"/>
                <a:cs typeface="Malgun Gothic"/>
              </a:rPr>
              <a:t>i</a:t>
            </a:r>
            <a:r>
              <a:rPr sz="1200" b="1" spc="-20" dirty="0">
                <a:latin typeface="Malgun Gothic"/>
                <a:cs typeface="Malgun Gothic"/>
              </a:rPr>
              <a:t>n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D848FD64-6B06-4181-A024-C89A9B29B9EA}"/>
              </a:ext>
            </a:extLst>
          </p:cNvPr>
          <p:cNvSpPr txBox="1"/>
          <p:nvPr/>
        </p:nvSpPr>
        <p:spPr>
          <a:xfrm>
            <a:off x="2958639" y="2326140"/>
            <a:ext cx="2471420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100" spc="-105">
                <a:latin typeface="Malgun Gothic"/>
                <a:cs typeface="Malgun Gothic"/>
              </a:rPr>
              <a:t>하</a:t>
            </a:r>
            <a:r>
              <a:rPr lang="ko-KR" altLang="en-US" sz="1100" spc="-105">
                <a:latin typeface="Malgun Gothic"/>
                <a:cs typeface="Malgun Gothic"/>
              </a:rPr>
              <a:t>이</a:t>
            </a:r>
            <a:r>
              <a:rPr sz="1100" spc="-150">
                <a:latin typeface="Malgun Gothic"/>
                <a:cs typeface="Malgun Gothic"/>
              </a:rPr>
              <a:t>퍼</a:t>
            </a:r>
            <a:r>
              <a:rPr sz="1100" spc="-40">
                <a:latin typeface="Malgun Gothic"/>
                <a:cs typeface="Malgun Gothic"/>
              </a:rPr>
              <a:t> </a:t>
            </a:r>
            <a:r>
              <a:rPr sz="1100" spc="-105">
                <a:latin typeface="Malgun Gothic"/>
                <a:cs typeface="Malgun Gothic"/>
              </a:rPr>
              <a:t>파라미터</a:t>
            </a:r>
            <a:r>
              <a:rPr sz="1100" spc="70">
                <a:latin typeface="Malgun Gothic"/>
                <a:cs typeface="Malgun Gothic"/>
              </a:rPr>
              <a:t>:</a:t>
            </a:r>
            <a:endParaRPr lang="en-US" sz="1100" spc="7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lang="ko-KR" altLang="en-US" sz="1100">
                <a:latin typeface="Malgun Gothic"/>
                <a:cs typeface="Malgun Gothic"/>
              </a:rPr>
              <a:t>노드 수</a:t>
            </a:r>
            <a:endParaRPr lang="en-US" altLang="ko-KR" sz="11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lang="en-US" sz="1100">
                <a:latin typeface="Malgun Gothic"/>
                <a:cs typeface="Malgun Gothic"/>
              </a:rPr>
              <a:t>Activation(</a:t>
            </a:r>
            <a:r>
              <a:rPr lang="ko-KR" altLang="en-US" sz="1100">
                <a:latin typeface="Malgun Gothic"/>
                <a:cs typeface="Malgun Gothic"/>
              </a:rPr>
              <a:t>활성 함수</a:t>
            </a:r>
            <a:r>
              <a:rPr lang="en-US" sz="1100">
                <a:latin typeface="Malgun Gothic"/>
                <a:cs typeface="Malgun Gothic"/>
              </a:rPr>
              <a:t>)</a:t>
            </a:r>
            <a:r>
              <a:rPr lang="en-US" altLang="ko-KR" sz="1100">
                <a:latin typeface="Malgun Gothic"/>
                <a:cs typeface="Malgun Gothic"/>
              </a:rPr>
              <a:t>)</a:t>
            </a:r>
            <a:endParaRPr lang="en-US" sz="1100">
              <a:latin typeface="Malgun Gothic"/>
              <a:cs typeface="Malgun Gothic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0EDF4A1C-4128-42E7-87C0-635321D5839E}"/>
              </a:ext>
            </a:extLst>
          </p:cNvPr>
          <p:cNvSpPr txBox="1"/>
          <p:nvPr/>
        </p:nvSpPr>
        <p:spPr>
          <a:xfrm>
            <a:off x="2958639" y="4267306"/>
            <a:ext cx="2471420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138430">
              <a:lnSpc>
                <a:spcPct val="107300"/>
              </a:lnSpc>
            </a:pPr>
            <a:r>
              <a:rPr lang="ko-KR" altLang="en-US" sz="1100" spc="-150">
                <a:latin typeface="Malgun Gothic"/>
                <a:cs typeface="Malgun Gothic"/>
              </a:rPr>
              <a:t>하이퍼</a:t>
            </a:r>
            <a:r>
              <a:rPr lang="ko-KR" altLang="en-US" sz="1100" spc="-40">
                <a:latin typeface="Malgun Gothic"/>
                <a:cs typeface="Malgun Gothic"/>
              </a:rPr>
              <a:t> </a:t>
            </a:r>
            <a:r>
              <a:rPr lang="ko-KR" altLang="en-US" sz="1100" spc="-105">
                <a:latin typeface="Malgun Gothic"/>
                <a:cs typeface="Malgun Gothic"/>
              </a:rPr>
              <a:t>파라미터</a:t>
            </a:r>
            <a:r>
              <a:rPr lang="en-US" altLang="ko-KR" sz="1100" spc="70">
                <a:latin typeface="Malgun Gothic"/>
                <a:cs typeface="Malgun Gothic"/>
              </a:rPr>
              <a:t>:</a:t>
            </a:r>
            <a:endParaRPr lang="en-US" altLang="ko-KR" sz="1100" spc="-75">
              <a:latin typeface="Malgun Gothic"/>
              <a:cs typeface="Malgun Gothic"/>
            </a:endParaRPr>
          </a:p>
          <a:p>
            <a:pPr marL="91440" marR="138430">
              <a:lnSpc>
                <a:spcPct val="107300"/>
              </a:lnSpc>
            </a:pPr>
            <a:r>
              <a:rPr lang="ko-KR" altLang="en-US" sz="1100" spc="-75">
                <a:latin typeface="Malgun Gothic"/>
                <a:cs typeface="Malgun Gothic"/>
              </a:rPr>
              <a:t>노드수</a:t>
            </a:r>
            <a:r>
              <a:rPr lang="en-US" altLang="ko-KR" sz="1100" spc="-75">
                <a:latin typeface="Malgun Gothic"/>
                <a:cs typeface="Malgun Gothic"/>
              </a:rPr>
              <a:t>, input_dim, output_dim,</a:t>
            </a:r>
          </a:p>
          <a:p>
            <a:pPr marL="91440" marR="138430">
              <a:lnSpc>
                <a:spcPct val="107300"/>
              </a:lnSpc>
            </a:pPr>
            <a:r>
              <a:rPr lang="en-US" altLang="ko-KR" sz="1100">
                <a:latin typeface="Malgun Gothic"/>
                <a:cs typeface="Malgun Gothic"/>
              </a:rPr>
              <a:t>Units, Activation</a:t>
            </a:r>
            <a:endParaRPr lang="ko-KR" altLang="en-US" sz="1100">
              <a:latin typeface="Malgun Gothic"/>
              <a:cs typeface="Malgun Gothic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B1BEA541-5F4A-4A81-8300-2CBEC8F1C0CF}"/>
              </a:ext>
            </a:extLst>
          </p:cNvPr>
          <p:cNvSpPr txBox="1"/>
          <p:nvPr/>
        </p:nvSpPr>
        <p:spPr>
          <a:xfrm>
            <a:off x="2963682" y="3276600"/>
            <a:ext cx="2471420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8191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  <a:spcBef>
                <a:spcPts val="645"/>
              </a:spcBef>
            </a:pPr>
            <a:r>
              <a:rPr lang="ko-KR" altLang="en-US" sz="1100" spc="-5">
                <a:latin typeface="Malgun Gothic"/>
                <a:cs typeface="Malgun Gothic"/>
              </a:rPr>
              <a:t>하이퍼</a:t>
            </a:r>
            <a:r>
              <a:rPr lang="ko-KR" altLang="en-US" sz="1100" spc="-85">
                <a:latin typeface="Malgun Gothic"/>
                <a:cs typeface="Malgun Gothic"/>
              </a:rPr>
              <a:t> </a:t>
            </a:r>
            <a:r>
              <a:rPr lang="ko-KR" altLang="en-US" sz="1100" spc="-70">
                <a:latin typeface="Malgun Gothic"/>
                <a:cs typeface="Malgun Gothic"/>
              </a:rPr>
              <a:t>파라미터</a:t>
            </a:r>
            <a:r>
              <a:rPr lang="en-US" altLang="ko-KR" sz="1100" spc="-70">
                <a:latin typeface="Malgun Gothic"/>
                <a:cs typeface="Malgun Gothic"/>
              </a:rPr>
              <a:t>:</a:t>
            </a:r>
            <a:endParaRPr lang="ko-KR" altLang="en-US" sz="11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lang="ko-KR" altLang="en-US" sz="1100" spc="15">
                <a:latin typeface="Calibri"/>
                <a:cs typeface="Calibri"/>
              </a:rPr>
              <a:t>노드 수</a:t>
            </a:r>
            <a:r>
              <a:rPr lang="en-US" altLang="ko-KR" sz="1100" spc="15">
                <a:latin typeface="Calibri"/>
                <a:cs typeface="Calibri"/>
              </a:rPr>
              <a:t>, input_dim, output_dim</a:t>
            </a:r>
            <a:endParaRPr lang="en-US" altLang="ko-KR" sz="1100" spc="15">
              <a:latin typeface="Malgun Gothic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lang="en-US" altLang="ko-KR" sz="1100" spc="15">
                <a:latin typeface="Malgun Gothic"/>
                <a:cs typeface="Calibri"/>
              </a:rPr>
              <a:t>Activation</a:t>
            </a:r>
            <a:endParaRPr lang="en-US" altLang="ko-KR" sz="1100" spc="15">
              <a:latin typeface="Calibri"/>
              <a:cs typeface="Calibri"/>
            </a:endParaRP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8DAAC9B3-47D3-4C51-A8C5-CCDA866D8306}"/>
              </a:ext>
            </a:extLst>
          </p:cNvPr>
          <p:cNvSpPr txBox="1"/>
          <p:nvPr/>
        </p:nvSpPr>
        <p:spPr>
          <a:xfrm>
            <a:off x="2975056" y="5194094"/>
            <a:ext cx="2471420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138430">
              <a:lnSpc>
                <a:spcPct val="107300"/>
              </a:lnSpc>
            </a:pPr>
            <a:r>
              <a:rPr sz="1100" spc="-105">
                <a:latin typeface="맑은고딕"/>
                <a:cs typeface="Malgun Gothic"/>
              </a:rPr>
              <a:t>하</a:t>
            </a:r>
            <a:r>
              <a:rPr lang="ko-KR" altLang="en-US" sz="1100" spc="-105">
                <a:latin typeface="맑은고딕"/>
                <a:cs typeface="Malgun Gothic"/>
              </a:rPr>
              <a:t>이</a:t>
            </a:r>
            <a:r>
              <a:rPr sz="1100" spc="-150">
                <a:latin typeface="맑은고딕"/>
                <a:cs typeface="Malgun Gothic"/>
              </a:rPr>
              <a:t>퍼</a:t>
            </a:r>
            <a:r>
              <a:rPr sz="1100" spc="-40">
                <a:latin typeface="맑은고딕"/>
                <a:cs typeface="Malgun Gothic"/>
              </a:rPr>
              <a:t> </a:t>
            </a:r>
            <a:r>
              <a:rPr sz="1100" spc="-105" dirty="0">
                <a:latin typeface="맑은고딕"/>
                <a:cs typeface="Malgun Gothic"/>
              </a:rPr>
              <a:t>파라미터</a:t>
            </a:r>
            <a:r>
              <a:rPr sz="1100" spc="70">
                <a:latin typeface="맑은고딕"/>
                <a:cs typeface="Malgun Gothic"/>
              </a:rPr>
              <a:t>:</a:t>
            </a:r>
            <a:r>
              <a:rPr sz="1100" spc="-75">
                <a:latin typeface="맑은고딕"/>
                <a:cs typeface="Malgun Gothic"/>
              </a:rPr>
              <a:t> </a:t>
            </a:r>
            <a:endParaRPr lang="en-US" sz="1100" spc="-105">
              <a:latin typeface="맑은고딕"/>
              <a:cs typeface="Malgun Gothic"/>
            </a:endParaRPr>
          </a:p>
          <a:p>
            <a:pPr marL="91440" marR="138430">
              <a:lnSpc>
                <a:spcPct val="107300"/>
              </a:lnSpc>
            </a:pPr>
            <a:r>
              <a:rPr lang="ko-KR" altLang="en-US" sz="1100" spc="-105">
                <a:latin typeface="맑은고딕"/>
                <a:cs typeface="Malgun Gothic"/>
              </a:rPr>
              <a:t>노드수</a:t>
            </a:r>
            <a:r>
              <a:rPr lang="en-US" altLang="ko-KR" sz="1100" spc="-105">
                <a:latin typeface="맑은고딕"/>
                <a:ea typeface="+mj-ea"/>
                <a:cs typeface="Malgun Gothic"/>
              </a:rPr>
              <a:t>, input_dim, output_dim, </a:t>
            </a:r>
          </a:p>
          <a:p>
            <a:pPr marL="91440" marR="138430">
              <a:lnSpc>
                <a:spcPct val="107300"/>
              </a:lnSpc>
            </a:pPr>
            <a:r>
              <a:rPr lang="en-US" altLang="ko-KR" sz="1100" spc="-105">
                <a:latin typeface="맑은고딕"/>
                <a:ea typeface="+mj-ea"/>
                <a:cs typeface="Malgun Gothic"/>
              </a:rPr>
              <a:t>filters, kernel_size, pool_size</a:t>
            </a:r>
          </a:p>
          <a:p>
            <a:pPr marL="91440" marR="138430">
              <a:lnSpc>
                <a:spcPct val="107300"/>
              </a:lnSpc>
            </a:pP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F56D388F-A307-4149-AEF7-53FE98929E9B}"/>
              </a:ext>
            </a:extLst>
          </p:cNvPr>
          <p:cNvSpPr/>
          <p:nvPr/>
        </p:nvSpPr>
        <p:spPr>
          <a:xfrm>
            <a:off x="5783245" y="2594720"/>
            <a:ext cx="544830" cy="2966720"/>
          </a:xfrm>
          <a:custGeom>
            <a:avLst/>
            <a:gdLst/>
            <a:ahLst/>
            <a:cxnLst/>
            <a:rect l="l" t="t" r="r" b="b"/>
            <a:pathLst>
              <a:path w="544829" h="2966720">
                <a:moveTo>
                  <a:pt x="0" y="0"/>
                </a:moveTo>
                <a:lnTo>
                  <a:pt x="48933" y="4239"/>
                </a:lnTo>
                <a:lnTo>
                  <a:pt x="94989" y="16463"/>
                </a:lnTo>
                <a:lnTo>
                  <a:pt x="137399" y="35927"/>
                </a:lnTo>
                <a:lnTo>
                  <a:pt x="175393" y="61889"/>
                </a:lnTo>
                <a:lnTo>
                  <a:pt x="208204" y="93606"/>
                </a:lnTo>
                <a:lnTo>
                  <a:pt x="235061" y="130333"/>
                </a:lnTo>
                <a:lnTo>
                  <a:pt x="255197" y="171328"/>
                </a:lnTo>
                <a:lnTo>
                  <a:pt x="267843" y="215849"/>
                </a:lnTo>
                <a:lnTo>
                  <a:pt x="272229" y="263150"/>
                </a:lnTo>
                <a:lnTo>
                  <a:pt x="272229" y="1220138"/>
                </a:lnTo>
                <a:lnTo>
                  <a:pt x="276614" y="1267439"/>
                </a:lnTo>
                <a:lnTo>
                  <a:pt x="289260" y="1311959"/>
                </a:lnTo>
                <a:lnTo>
                  <a:pt x="309396" y="1352954"/>
                </a:lnTo>
                <a:lnTo>
                  <a:pt x="336253" y="1389682"/>
                </a:lnTo>
                <a:lnTo>
                  <a:pt x="369064" y="1421398"/>
                </a:lnTo>
                <a:lnTo>
                  <a:pt x="407058" y="1447360"/>
                </a:lnTo>
                <a:lnTo>
                  <a:pt x="449468" y="1466824"/>
                </a:lnTo>
                <a:lnTo>
                  <a:pt x="495524" y="1479048"/>
                </a:lnTo>
                <a:lnTo>
                  <a:pt x="544458" y="1483288"/>
                </a:lnTo>
                <a:lnTo>
                  <a:pt x="495524" y="1487527"/>
                </a:lnTo>
                <a:lnTo>
                  <a:pt x="449468" y="1499751"/>
                </a:lnTo>
                <a:lnTo>
                  <a:pt x="407058" y="1519215"/>
                </a:lnTo>
                <a:lnTo>
                  <a:pt x="369064" y="1545177"/>
                </a:lnTo>
                <a:lnTo>
                  <a:pt x="336253" y="1576894"/>
                </a:lnTo>
                <a:lnTo>
                  <a:pt x="309396" y="1613621"/>
                </a:lnTo>
                <a:lnTo>
                  <a:pt x="289260" y="1654617"/>
                </a:lnTo>
                <a:lnTo>
                  <a:pt x="276614" y="1699137"/>
                </a:lnTo>
                <a:lnTo>
                  <a:pt x="272229" y="1746439"/>
                </a:lnTo>
                <a:lnTo>
                  <a:pt x="272229" y="2703426"/>
                </a:lnTo>
                <a:lnTo>
                  <a:pt x="267843" y="2750727"/>
                </a:lnTo>
                <a:lnTo>
                  <a:pt x="255197" y="2795247"/>
                </a:lnTo>
                <a:lnTo>
                  <a:pt x="235061" y="2836243"/>
                </a:lnTo>
                <a:lnTo>
                  <a:pt x="208204" y="2872970"/>
                </a:lnTo>
                <a:lnTo>
                  <a:pt x="175393" y="2904687"/>
                </a:lnTo>
                <a:lnTo>
                  <a:pt x="137399" y="2930649"/>
                </a:lnTo>
                <a:lnTo>
                  <a:pt x="94989" y="2950113"/>
                </a:lnTo>
                <a:lnTo>
                  <a:pt x="48933" y="2962337"/>
                </a:lnTo>
                <a:lnTo>
                  <a:pt x="0" y="2966577"/>
                </a:lnTo>
              </a:path>
            </a:pathLst>
          </a:custGeom>
          <a:ln w="28575">
            <a:solidFill>
              <a:srgbClr val="BFBFBF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838FA028-E0FA-49AD-8B26-50AAFC3E54CF}"/>
              </a:ext>
            </a:extLst>
          </p:cNvPr>
          <p:cNvSpPr txBox="1"/>
          <p:nvPr/>
        </p:nvSpPr>
        <p:spPr>
          <a:xfrm>
            <a:off x="6686304" y="3737935"/>
            <a:ext cx="1612265" cy="10624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-130" dirty="0">
                <a:latin typeface="Malgun Gothic"/>
                <a:cs typeface="Malgun Gothic"/>
              </a:rPr>
              <a:t>모형</a:t>
            </a:r>
            <a:r>
              <a:rPr sz="1200" b="1" spc="-145" dirty="0">
                <a:latin typeface="Malgun Gothic"/>
                <a:cs typeface="Malgun Gothic"/>
              </a:rPr>
              <a:t> </a:t>
            </a:r>
            <a:r>
              <a:rPr sz="1200" b="1" spc="-130" dirty="0">
                <a:latin typeface="Malgun Gothic"/>
                <a:cs typeface="Malgun Gothic"/>
              </a:rPr>
              <a:t>간</a:t>
            </a:r>
            <a:r>
              <a:rPr sz="1200" b="1" spc="-145" dirty="0">
                <a:latin typeface="Malgun Gothic"/>
                <a:cs typeface="Malgun Gothic"/>
              </a:rPr>
              <a:t> </a:t>
            </a:r>
            <a:r>
              <a:rPr sz="1200" b="1" spc="-130" dirty="0">
                <a:latin typeface="Malgun Gothic"/>
                <a:cs typeface="Malgun Gothic"/>
              </a:rPr>
              <a:t>성능</a:t>
            </a:r>
            <a:r>
              <a:rPr sz="1200" b="1" spc="-145" dirty="0">
                <a:latin typeface="Malgun Gothic"/>
                <a:cs typeface="Malgun Gothic"/>
              </a:rPr>
              <a:t> </a:t>
            </a:r>
            <a:r>
              <a:rPr sz="1200" b="1" spc="-130" dirty="0">
                <a:latin typeface="Malgun Gothic"/>
                <a:cs typeface="Malgun Gothic"/>
              </a:rPr>
              <a:t>비교</a:t>
            </a:r>
            <a:r>
              <a:rPr sz="1200" b="1" spc="-145" dirty="0">
                <a:latin typeface="Malgun Gothic"/>
                <a:cs typeface="Malgun Gothic"/>
              </a:rPr>
              <a:t> </a:t>
            </a:r>
            <a:r>
              <a:rPr sz="1200" b="1" spc="-130" dirty="0">
                <a:latin typeface="Malgun Gothic"/>
                <a:cs typeface="Malgun Gothic"/>
              </a:rPr>
              <a:t>지표</a:t>
            </a:r>
            <a:r>
              <a:rPr sz="1200" b="1" spc="40" dirty="0">
                <a:latin typeface="Malgun Gothic"/>
                <a:cs typeface="Malgun Gothic"/>
              </a:rPr>
              <a:t>:</a:t>
            </a:r>
            <a:endParaRPr sz="1200">
              <a:latin typeface="Malgun Gothic"/>
              <a:cs typeface="Malgun Gothic"/>
            </a:endParaRPr>
          </a:p>
          <a:p>
            <a:pPr marL="136525" indent="-123825">
              <a:lnSpc>
                <a:spcPct val="100000"/>
              </a:lnSpc>
              <a:spcBef>
                <a:spcPts val="260"/>
              </a:spcBef>
              <a:buChar char="-"/>
              <a:tabLst>
                <a:tab pos="136525" algn="l"/>
              </a:tabLst>
            </a:pPr>
            <a:r>
              <a:rPr lang="en-US" sz="1200" b="1" spc="-15">
                <a:latin typeface="Malgun Gothic"/>
                <a:cs typeface="Malgun Gothic"/>
              </a:rPr>
              <a:t>Accuracy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136525" algn="l"/>
              </a:tabLst>
            </a:pPr>
            <a:r>
              <a:rPr lang="en-US" altLang="ko-KR" sz="1000" spc="5">
                <a:solidFill>
                  <a:prstClr val="black"/>
                </a:solidFill>
                <a:latin typeface="Gulim"/>
                <a:cs typeface="Gulim"/>
              </a:rPr>
              <a:t>  </a:t>
            </a:r>
            <a:r>
              <a:rPr kumimoji="0" lang="en-US" altLang="ko-KR" sz="10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/>
                <a:ea typeface="+mn-ea"/>
                <a:cs typeface="Gulim"/>
              </a:rPr>
              <a:t>(M</a:t>
            </a:r>
            <a:r>
              <a:rPr kumimoji="0" lang="en-US" altLang="ko-KR" sz="10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/>
                <a:ea typeface="+mn-ea"/>
                <a:cs typeface="Gulim"/>
              </a:rPr>
              <a:t>etr</a:t>
            </a:r>
            <a:r>
              <a:rPr lang="en-US" altLang="ko-KR" sz="1000" spc="20">
                <a:solidFill>
                  <a:prstClr val="black"/>
                </a:solidFill>
                <a:latin typeface="Gulim"/>
                <a:cs typeface="Gulim"/>
              </a:rPr>
              <a:t>ics</a:t>
            </a:r>
            <a:r>
              <a:rPr kumimoji="0" lang="en-US" altLang="ko-KR" sz="1000" b="0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/>
                <a:ea typeface="+mn-ea"/>
                <a:cs typeface="Gulim"/>
              </a:rPr>
              <a:t>)</a:t>
            </a:r>
            <a:endParaRPr lang="en-US" sz="1200" b="1" spc="-15">
              <a:latin typeface="Malgun Gothic"/>
              <a:cs typeface="Malgun Gothic"/>
            </a:endParaRPr>
          </a:p>
          <a:p>
            <a:pPr marL="136525" indent="-123825">
              <a:lnSpc>
                <a:spcPct val="100000"/>
              </a:lnSpc>
              <a:spcBef>
                <a:spcPts val="260"/>
              </a:spcBef>
              <a:buChar char="-"/>
              <a:tabLst>
                <a:tab pos="136525" algn="l"/>
              </a:tabLst>
            </a:pPr>
            <a:r>
              <a:rPr lang="en-US" sz="1200" b="1" spc="-15">
                <a:latin typeface="Malgun Gothic"/>
                <a:cs typeface="Malgun Gothic"/>
              </a:rPr>
              <a:t>Binary Crossentropy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US" sz="1000" spc="70">
                <a:latin typeface="Gulim"/>
                <a:cs typeface="Gulim"/>
              </a:rPr>
              <a:t>  (Loss)</a:t>
            </a:r>
            <a:endParaRPr lang="en-US" sz="1000">
              <a:latin typeface="Gulim"/>
              <a:cs typeface="Gulim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08976721-8A8D-4BFA-8816-98D322525036}"/>
              </a:ext>
            </a:extLst>
          </p:cNvPr>
          <p:cNvSpPr txBox="1"/>
          <p:nvPr/>
        </p:nvSpPr>
        <p:spPr>
          <a:xfrm>
            <a:off x="7036911" y="1984544"/>
            <a:ext cx="9110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>
                <a:latin typeface="Malgun Gothic"/>
                <a:cs typeface="Malgun Gothic"/>
              </a:rPr>
              <a:t>[</a:t>
            </a:r>
            <a:r>
              <a:rPr lang="en-US" sz="1200" b="1" spc="-65">
                <a:latin typeface="Malgun Gothic"/>
                <a:cs typeface="Malgun Gothic"/>
              </a:rPr>
              <a:t>Validation</a:t>
            </a:r>
            <a:r>
              <a:rPr sz="1200" b="1" spc="105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AD870E3-D734-44C7-8E57-F6663A46D52B}"/>
              </a:ext>
            </a:extLst>
          </p:cNvPr>
          <p:cNvSpPr txBox="1"/>
          <p:nvPr/>
        </p:nvSpPr>
        <p:spPr>
          <a:xfrm>
            <a:off x="1034343" y="3276600"/>
            <a:ext cx="1696085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1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Embedding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F358ECFA-9A65-4785-9788-7AF83C852CB4}"/>
              </a:ext>
            </a:extLst>
          </p:cNvPr>
          <p:cNvSpPr txBox="1"/>
          <p:nvPr/>
        </p:nvSpPr>
        <p:spPr>
          <a:xfrm>
            <a:off x="1034343" y="4242844"/>
            <a:ext cx="1696085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1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LSTM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65F64EC-2B1A-45EC-8331-7B1C23C41AE3}"/>
              </a:ext>
            </a:extLst>
          </p:cNvPr>
          <p:cNvSpPr txBox="1"/>
          <p:nvPr/>
        </p:nvSpPr>
        <p:spPr>
          <a:xfrm>
            <a:off x="1034343" y="5194094"/>
            <a:ext cx="1696085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1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Convolution Neural Network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D7BF538C-D3DE-49FF-9641-C8BC18254F97}"/>
              </a:ext>
            </a:extLst>
          </p:cNvPr>
          <p:cNvSpPr txBox="1"/>
          <p:nvPr/>
        </p:nvSpPr>
        <p:spPr>
          <a:xfrm>
            <a:off x="1034343" y="2326140"/>
            <a:ext cx="1696085" cy="7200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1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Fully Connected Network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55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2 - Modeling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1CB7A84-80AC-40C1-AD28-50A2F7586D7E}"/>
              </a:ext>
            </a:extLst>
          </p:cNvPr>
          <p:cNvSpPr txBox="1">
            <a:spLocks/>
          </p:cNvSpPr>
          <p:nvPr/>
        </p:nvSpPr>
        <p:spPr>
          <a:xfrm>
            <a:off x="191876" y="778080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3 -1</a:t>
            </a:r>
            <a:r>
              <a:rPr lang="en-US" kern="0" spc="-75"/>
              <a:t>. Fully Connected Network</a:t>
            </a:r>
            <a:endParaRPr lang="en-US" kern="0" spc="-240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9D8C7C2F-8DE2-4D57-8D34-36A3205D2FFF}"/>
              </a:ext>
            </a:extLst>
          </p:cNvPr>
          <p:cNvSpPr txBox="1"/>
          <p:nvPr/>
        </p:nvSpPr>
        <p:spPr>
          <a:xfrm>
            <a:off x="191876" y="1061372"/>
            <a:ext cx="8037724" cy="635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완전결합계층으로만 이루어진 모델을 이용</a:t>
            </a:r>
            <a:endParaRPr lang="en-US" altLang="ko-KR" sz="1300" spc="-180">
              <a:latin typeface="Malgun Gothic"/>
              <a:cs typeface="Malgun Gothic"/>
            </a:endParaRP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endParaRPr lang="en-US" altLang="ko-KR" sz="1300" spc="-180">
              <a:latin typeface="Malgun Gothic"/>
              <a:cs typeface="Malgun Gothic"/>
            </a:endParaRPr>
          </a:p>
        </p:txBody>
      </p:sp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9892B38C-155C-4C8B-B79D-4CD18B4F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87282"/>
              </p:ext>
            </p:extLst>
          </p:nvPr>
        </p:nvGraphicFramePr>
        <p:xfrm>
          <a:off x="1524000" y="1828800"/>
          <a:ext cx="6096000" cy="110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Para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1200" spc="-1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g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훈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련</a:t>
                      </a:r>
                      <a:r>
                        <a:rPr sz="1200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소요시간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  <a:cs typeface="Malgun Gothic"/>
                        </a:rPr>
                        <a:t>Accuracy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</a:rPr>
                        <a:t>Loss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nodes = 100, 60, 10, 1 </a:t>
                      </a:r>
                      <a:endParaRPr lang="ko-KR" altLang="en-US" sz="1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activation=relu, relu, softmax, sigmoid, optimizer = adam,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epochs = 20</a:t>
                      </a:r>
                      <a:endParaRPr lang="ko-KR" altLang="en-US" sz="100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lang="en-US" sz="1200">
                          <a:latin typeface="Malgun Gothic"/>
                          <a:cs typeface="Malgun Gothic"/>
                        </a:rPr>
                        <a:t>1.25s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234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0.4977</a:t>
                      </a:r>
                      <a:endParaRPr sz="12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0.6938</a:t>
                      </a:r>
                      <a:endParaRPr sz="1200">
                        <a:solidFill>
                          <a:schemeClr val="tx1"/>
                        </a:solidFill>
                        <a:latin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6">
            <a:extLst>
              <a:ext uri="{FF2B5EF4-FFF2-40B4-BE49-F238E27FC236}">
                <a16:creationId xmlns:a16="http://schemas.microsoft.com/office/drawing/2014/main" id="{5390D5EE-1CCA-4EC3-A01F-644C2F58ACB9}"/>
              </a:ext>
            </a:extLst>
          </p:cNvPr>
          <p:cNvSpPr txBox="1"/>
          <p:nvPr/>
        </p:nvSpPr>
        <p:spPr>
          <a:xfrm>
            <a:off x="1499586" y="1542106"/>
            <a:ext cx="43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Malgun Gothic"/>
                <a:cs typeface="Malgun Gothic"/>
              </a:rPr>
              <a:t>[</a:t>
            </a:r>
            <a:r>
              <a:rPr sz="1200" b="1" spc="-130" dirty="0">
                <a:latin typeface="Malgun Gothic"/>
                <a:cs typeface="Malgun Gothic"/>
              </a:rPr>
              <a:t>결과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340B5B49-7213-455A-8357-7D04F7745672}"/>
              </a:ext>
            </a:extLst>
          </p:cNvPr>
          <p:cNvSpPr txBox="1"/>
          <p:nvPr/>
        </p:nvSpPr>
        <p:spPr>
          <a:xfrm>
            <a:off x="191876" y="2957883"/>
            <a:ext cx="8037724" cy="635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상당히 낮은 정확도를 보인다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endParaRPr lang="en-US" altLang="ko-KR" sz="1300" spc="-180">
              <a:latin typeface="Malgun Gothic"/>
              <a:cs typeface="Malgun Gothic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55A808-2596-4458-A379-D46D25DB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273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BFDB39-6669-4A37-9918-01BA038E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806491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29549-6430-401C-B8FB-60434E7EB079}"/>
              </a:ext>
            </a:extLst>
          </p:cNvPr>
          <p:cNvSpPr txBox="1"/>
          <p:nvPr/>
        </p:nvSpPr>
        <p:spPr>
          <a:xfrm>
            <a:off x="2325477" y="355300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Accuracy</a:t>
            </a:r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8B3E37-5D5F-41FB-8CC1-7C77618B2CF6}"/>
              </a:ext>
            </a:extLst>
          </p:cNvPr>
          <p:cNvSpPr txBox="1"/>
          <p:nvPr/>
        </p:nvSpPr>
        <p:spPr>
          <a:xfrm>
            <a:off x="6285124" y="3553001"/>
            <a:ext cx="6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63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2 - Modeling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C41A47CF-2099-4686-AA18-3BFB7065CF91}"/>
              </a:ext>
            </a:extLst>
          </p:cNvPr>
          <p:cNvSpPr txBox="1">
            <a:spLocks/>
          </p:cNvSpPr>
          <p:nvPr/>
        </p:nvSpPr>
        <p:spPr>
          <a:xfrm>
            <a:off x="191876" y="780257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3 -2</a:t>
            </a:r>
            <a:r>
              <a:rPr lang="en-US" kern="0" spc="-75"/>
              <a:t>. Embedding</a:t>
            </a:r>
            <a:endParaRPr lang="en-US" kern="0" spc="-240" dirty="0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BA3D3E6B-9CF5-4832-B5B2-131542B1AF4E}"/>
              </a:ext>
            </a:extLst>
          </p:cNvPr>
          <p:cNvSpPr txBox="1"/>
          <p:nvPr/>
        </p:nvSpPr>
        <p:spPr>
          <a:xfrm>
            <a:off x="191876" y="1063549"/>
            <a:ext cx="8037724" cy="5841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임베딩 층은 입력 정수에 대해 밀집 벡터</a:t>
            </a:r>
            <a:r>
              <a:rPr lang="en-US" altLang="ko-KR" sz="1300" spc="-180">
                <a:latin typeface="Malgun Gothic"/>
                <a:cs typeface="Malgun Gothic"/>
              </a:rPr>
              <a:t>(dense vector)</a:t>
            </a:r>
            <a:r>
              <a:rPr lang="ko-KR" altLang="en-US" sz="1300" spc="-180">
                <a:latin typeface="Malgun Gothic"/>
                <a:cs typeface="Malgun Gothic"/>
              </a:rPr>
              <a:t>로 맵핑하고 이 밀집 벡터는 인공 신경망의 학습 과정에서 가중치가 학습되는 것과 같은 방식으로 훈련됩니다</a:t>
            </a:r>
            <a:r>
              <a:rPr lang="en-US" altLang="ko-KR" sz="1300" spc="-180">
                <a:latin typeface="Malgun Gothic"/>
                <a:cs typeface="Malgun Gothic"/>
              </a:rPr>
              <a:t>. </a:t>
            </a:r>
            <a:r>
              <a:rPr lang="ko-KR" altLang="en-US" sz="1300" spc="-180">
                <a:latin typeface="Malgun Gothic"/>
                <a:cs typeface="Malgun Gothic"/>
              </a:rPr>
              <a:t>훈련 과정에서 단어는 모델이 풀고자하는 작업에 맞는 값으로 업데이트 됩니다</a:t>
            </a:r>
            <a:r>
              <a:rPr lang="en-US" altLang="ko-KR" sz="1300" spc="-180">
                <a:latin typeface="Malgun Gothic"/>
                <a:cs typeface="Malgun Gothic"/>
              </a:rPr>
              <a:t>. </a:t>
            </a:r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CDAB78D0-EC2F-47ED-BAAB-B983572C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13563"/>
              </p:ext>
            </p:extLst>
          </p:nvPr>
        </p:nvGraphicFramePr>
        <p:xfrm>
          <a:off x="1524000" y="2064195"/>
          <a:ext cx="6096000" cy="115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Para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1200" spc="-1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g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훈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련</a:t>
                      </a:r>
                      <a:r>
                        <a:rPr sz="1200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소요시간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  <a:cs typeface="Malgun Gothic"/>
                        </a:rPr>
                        <a:t>Accuracy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</a:rPr>
                        <a:t>Loss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Embedding input_dim = 10000,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output_dim = 8, notes = 1, activation=sigmoid,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epcohs = 40</a:t>
                      </a:r>
                    </a:p>
                  </a:txBody>
                  <a:tcPr marL="0" marR="0" marT="3365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3.80s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234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0.9478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0.1402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6">
            <a:extLst>
              <a:ext uri="{FF2B5EF4-FFF2-40B4-BE49-F238E27FC236}">
                <a16:creationId xmlns:a16="http://schemas.microsoft.com/office/drawing/2014/main" id="{CC5011CB-9EE6-42E0-A870-63C906F9F9D2}"/>
              </a:ext>
            </a:extLst>
          </p:cNvPr>
          <p:cNvSpPr txBox="1"/>
          <p:nvPr/>
        </p:nvSpPr>
        <p:spPr>
          <a:xfrm>
            <a:off x="1499586" y="1777501"/>
            <a:ext cx="43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Malgun Gothic"/>
                <a:cs typeface="Malgun Gothic"/>
              </a:rPr>
              <a:t>[</a:t>
            </a:r>
            <a:r>
              <a:rPr sz="1200" b="1" spc="-130" dirty="0">
                <a:latin typeface="Malgun Gothic"/>
                <a:cs typeface="Malgun Gothic"/>
              </a:rPr>
              <a:t>결과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674A49-1339-4B57-BC53-076844D9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03233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712D62-C3CB-4CFD-91E8-35BD6837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71" y="3904403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65A6ADF-A964-4803-9923-3E2224A83079}"/>
              </a:ext>
            </a:extLst>
          </p:cNvPr>
          <p:cNvSpPr txBox="1"/>
          <p:nvPr/>
        </p:nvSpPr>
        <p:spPr>
          <a:xfrm>
            <a:off x="191876" y="3189687"/>
            <a:ext cx="8037724" cy="635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성능이 상당히 증가한 것을 확인 할 수 있다</a:t>
            </a:r>
            <a:r>
              <a:rPr lang="en-US" altLang="ko-KR" sz="1300" spc="-180">
                <a:latin typeface="Malgun Gothic"/>
                <a:cs typeface="Malgun Gothic"/>
              </a:rPr>
              <a:t>..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98B2D-DFA7-4C2D-BDF3-29B468EA46FD}"/>
              </a:ext>
            </a:extLst>
          </p:cNvPr>
          <p:cNvSpPr txBox="1"/>
          <p:nvPr/>
        </p:nvSpPr>
        <p:spPr>
          <a:xfrm>
            <a:off x="2325477" y="364974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Accuracy</a:t>
            </a:r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C3E5D-C1D8-4FE1-A215-9CB966C1BA57}"/>
              </a:ext>
            </a:extLst>
          </p:cNvPr>
          <p:cNvSpPr txBox="1"/>
          <p:nvPr/>
        </p:nvSpPr>
        <p:spPr>
          <a:xfrm>
            <a:off x="6285124" y="3649743"/>
            <a:ext cx="6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0539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9144000" cy="209550"/>
            <a:chOff x="0" y="0"/>
            <a:chExt cx="9144000" cy="2095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209550"/>
            </a:xfrm>
            <a:custGeom>
              <a:avLst/>
              <a:gdLst/>
              <a:ahLst/>
              <a:cxnLst/>
              <a:rect l="l" t="t" r="r" b="b"/>
              <a:pathLst>
                <a:path w="9144000" h="209550">
                  <a:moveTo>
                    <a:pt x="9144000" y="0"/>
                  </a:moveTo>
                  <a:lnTo>
                    <a:pt x="0" y="0"/>
                  </a:lnTo>
                  <a:lnTo>
                    <a:pt x="0" y="209506"/>
                  </a:lnTo>
                  <a:lnTo>
                    <a:pt x="9144000" y="20950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9474" y="0"/>
              <a:ext cx="414655" cy="201295"/>
            </a:xfrm>
            <a:custGeom>
              <a:avLst/>
              <a:gdLst/>
              <a:ahLst/>
              <a:cxnLst/>
              <a:rect l="l" t="t" r="r" b="b"/>
              <a:pathLst>
                <a:path w="414654" h="201295">
                  <a:moveTo>
                    <a:pt x="0" y="0"/>
                  </a:moveTo>
                  <a:lnTo>
                    <a:pt x="414525" y="0"/>
                  </a:lnTo>
                  <a:lnTo>
                    <a:pt x="414525" y="200911"/>
                  </a:lnTo>
                  <a:lnTo>
                    <a:pt x="0" y="200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5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876" y="337809"/>
            <a:ext cx="3160924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1950" b="1">
                <a:latin typeface="Malgun Gothic"/>
                <a:cs typeface="Malgun Gothic"/>
              </a:rPr>
              <a:t>주제</a:t>
            </a:r>
            <a:r>
              <a:rPr lang="en-US" altLang="ko-KR" sz="1950" b="1">
                <a:latin typeface="Malgun Gothic"/>
                <a:cs typeface="Malgun Gothic"/>
              </a:rPr>
              <a:t>2 - Modeling</a:t>
            </a:r>
            <a:endParaRPr sz="1950" b="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35" y="664869"/>
            <a:ext cx="8823960" cy="0"/>
          </a:xfrm>
          <a:custGeom>
            <a:avLst/>
            <a:gdLst/>
            <a:ahLst/>
            <a:cxnLst/>
            <a:rect l="l" t="t" r="r" b="b"/>
            <a:pathLst>
              <a:path w="8823960">
                <a:moveTo>
                  <a:pt x="0" y="0"/>
                </a:moveTo>
                <a:lnTo>
                  <a:pt x="8823712" y="1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C41A47CF-2099-4686-AA18-3BFB7065CF91}"/>
              </a:ext>
            </a:extLst>
          </p:cNvPr>
          <p:cNvSpPr txBox="1">
            <a:spLocks/>
          </p:cNvSpPr>
          <p:nvPr/>
        </p:nvSpPr>
        <p:spPr>
          <a:xfrm>
            <a:off x="191876" y="780257"/>
            <a:ext cx="316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rgbClr val="262626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kern="0" spc="-370"/>
              <a:t>3 -3</a:t>
            </a:r>
            <a:r>
              <a:rPr lang="en-US" kern="0" spc="-75"/>
              <a:t>. LSTM</a:t>
            </a:r>
            <a:endParaRPr lang="en-US" kern="0" spc="-240" dirty="0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BA3D3E6B-9CF5-4832-B5B2-131542B1AF4E}"/>
              </a:ext>
            </a:extLst>
          </p:cNvPr>
          <p:cNvSpPr txBox="1"/>
          <p:nvPr/>
        </p:nvSpPr>
        <p:spPr>
          <a:xfrm>
            <a:off x="191876" y="1063549"/>
            <a:ext cx="8037724" cy="5841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en-US" altLang="ko-KR" sz="1300" spc="-180">
                <a:latin typeface="Malgun Gothic"/>
                <a:cs typeface="Malgun Gothic"/>
              </a:rPr>
              <a:t>LSTM</a:t>
            </a:r>
            <a:r>
              <a:rPr lang="ko-KR" altLang="en-US" sz="1300" spc="-180">
                <a:latin typeface="Malgun Gothic"/>
                <a:cs typeface="Malgun Gothic"/>
              </a:rPr>
              <a:t>은 은닉층의 메모리 셀에 입력 게이트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망각 게이트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출력 게이트를 추가하여 불필요한 기억을 지우고</a:t>
            </a:r>
            <a:r>
              <a:rPr lang="en-US" altLang="ko-KR" sz="1300" spc="-180">
                <a:latin typeface="Malgun Gothic"/>
                <a:cs typeface="Malgun Gothic"/>
              </a:rPr>
              <a:t>, </a:t>
            </a:r>
            <a:r>
              <a:rPr lang="ko-KR" altLang="en-US" sz="1300" spc="-180">
                <a:latin typeface="Malgun Gothic"/>
                <a:cs typeface="Malgun Gothic"/>
              </a:rPr>
              <a:t>기억해야할 것들을 정합니다</a:t>
            </a:r>
            <a:r>
              <a:rPr lang="en-US" altLang="ko-KR" sz="1300" spc="-180">
                <a:latin typeface="Malgun Gothic"/>
                <a:cs typeface="Malgun Gothic"/>
              </a:rPr>
              <a:t>.</a:t>
            </a:r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CDAB78D0-EC2F-47ED-BAAB-B983572C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2816"/>
              </p:ext>
            </p:extLst>
          </p:nvPr>
        </p:nvGraphicFramePr>
        <p:xfrm>
          <a:off x="1524000" y="2064195"/>
          <a:ext cx="6096000" cy="115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Para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1200" spc="-1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u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1200" spc="-10"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1200">
                          <a:latin typeface="Malgun Gothic"/>
                          <a:cs typeface="Malgun Gothic"/>
                        </a:rPr>
                        <a:t>g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훈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련</a:t>
                      </a:r>
                      <a:r>
                        <a:rPr sz="1200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소요시간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  <a:cs typeface="Malgun Gothic"/>
                        </a:rPr>
                        <a:t>Accuracy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lang="en-US" sz="1200">
                          <a:latin typeface="Malgun Gothic"/>
                        </a:rPr>
                        <a:t>Loss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11176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Embedding input_dim = 10000,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output_dim = 8, notes = 1, units=32 ,activation=sigmoid,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000">
                          <a:latin typeface="Cambria Math"/>
                          <a:cs typeface="Cambria Math"/>
                        </a:rPr>
                        <a:t>epcohs = 20</a:t>
                      </a:r>
                    </a:p>
                  </a:txBody>
                  <a:tcPr marL="0" marR="0" marT="3365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16.30s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234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0.9292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/>
                        <a:t>0.3473</a:t>
                      </a:r>
                      <a:endParaRPr sz="1200">
                        <a:latin typeface="Malgun Gothic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6">
            <a:extLst>
              <a:ext uri="{FF2B5EF4-FFF2-40B4-BE49-F238E27FC236}">
                <a16:creationId xmlns:a16="http://schemas.microsoft.com/office/drawing/2014/main" id="{CC5011CB-9EE6-42E0-A870-63C906F9F9D2}"/>
              </a:ext>
            </a:extLst>
          </p:cNvPr>
          <p:cNvSpPr txBox="1"/>
          <p:nvPr/>
        </p:nvSpPr>
        <p:spPr>
          <a:xfrm>
            <a:off x="1499586" y="1777501"/>
            <a:ext cx="43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5" dirty="0">
                <a:latin typeface="Malgun Gothic"/>
                <a:cs typeface="Malgun Gothic"/>
              </a:rPr>
              <a:t>[</a:t>
            </a:r>
            <a:r>
              <a:rPr sz="1200" b="1" spc="-130" dirty="0">
                <a:latin typeface="Malgun Gothic"/>
                <a:cs typeface="Malgun Gothic"/>
              </a:rPr>
              <a:t>결과</a:t>
            </a:r>
            <a:r>
              <a:rPr sz="1200" b="1" spc="105" dirty="0"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65A6ADF-A964-4803-9923-3E2224A83079}"/>
              </a:ext>
            </a:extLst>
          </p:cNvPr>
          <p:cNvSpPr txBox="1"/>
          <p:nvPr/>
        </p:nvSpPr>
        <p:spPr>
          <a:xfrm>
            <a:off x="191876" y="3189687"/>
            <a:ext cx="8037724" cy="635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  <a:tabLst>
                <a:tab pos="538480" algn="l"/>
                <a:tab pos="539115" algn="l"/>
              </a:tabLst>
            </a:pPr>
            <a:r>
              <a:rPr lang="en-US" altLang="ko-KR" sz="500" spc="-180">
                <a:latin typeface="Malgun Gothic"/>
                <a:cs typeface="Malgun Gothic"/>
              </a:rPr>
              <a:t> 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r>
              <a:rPr lang="ko-KR" altLang="en-US" sz="1300" spc="-180">
                <a:latin typeface="Malgun Gothic"/>
                <a:cs typeface="Malgun Gothic"/>
              </a:rPr>
              <a:t>성능이 </a:t>
            </a:r>
            <a:r>
              <a:rPr lang="en-US" altLang="ko-KR" sz="1300" spc="-180">
                <a:latin typeface="Malgun Gothic"/>
                <a:cs typeface="Malgun Gothic"/>
              </a:rPr>
              <a:t>Embedding</a:t>
            </a:r>
            <a:r>
              <a:rPr lang="ko-KR" altLang="en-US" sz="1300" spc="-180">
                <a:latin typeface="Malgun Gothic"/>
                <a:cs typeface="Malgun Gothic"/>
              </a:rPr>
              <a:t>만 했을 때 보다는 낮은 것을 확인 할 수 있다</a:t>
            </a:r>
            <a:r>
              <a:rPr lang="en-US" altLang="ko-KR" sz="1300" spc="-180">
                <a:latin typeface="Malgun Gothic"/>
                <a:cs typeface="Malgun Gothic"/>
              </a:rPr>
              <a:t>..</a:t>
            </a:r>
          </a:p>
          <a:p>
            <a:pPr marL="538480" indent="-286385">
              <a:lnSpc>
                <a:spcPct val="100000"/>
              </a:lnSpc>
              <a:spcBef>
                <a:spcPts val="434"/>
              </a:spcBef>
              <a:buChar char="-"/>
              <a:tabLst>
                <a:tab pos="538480" algn="l"/>
                <a:tab pos="539115" algn="l"/>
              </a:tabLst>
            </a:pPr>
            <a:endParaRPr lang="en-US" altLang="ko-KR" sz="1300" spc="-180">
              <a:latin typeface="Malgun Gothic"/>
              <a:cs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98B2D-DFA7-4C2D-BDF3-29B468EA46FD}"/>
              </a:ext>
            </a:extLst>
          </p:cNvPr>
          <p:cNvSpPr txBox="1"/>
          <p:nvPr/>
        </p:nvSpPr>
        <p:spPr>
          <a:xfrm>
            <a:off x="2325477" y="364974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Accuracy</a:t>
            </a:r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C3E5D-C1D8-4FE1-A215-9CB966C1BA57}"/>
              </a:ext>
            </a:extLst>
          </p:cNvPr>
          <p:cNvSpPr txBox="1"/>
          <p:nvPr/>
        </p:nvSpPr>
        <p:spPr>
          <a:xfrm>
            <a:off x="6285124" y="3649743"/>
            <a:ext cx="6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endParaRPr lang="ko-KR" altLang="en-US" sz="16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3B7178-8500-46B1-9EBA-0C7AD8C8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5" y="3903233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96659F8-F4F5-4C00-B5FE-95C37497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72" y="3903233"/>
            <a:ext cx="3514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1429</Words>
  <Application>Microsoft Office PowerPoint</Application>
  <PresentationFormat>화면 슬라이드 쇼(4:3)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Helvetica Neue</vt:lpstr>
      <vt:lpstr>Gulim</vt:lpstr>
      <vt:lpstr>맑은 고딕</vt:lpstr>
      <vt:lpstr>맑은 고딕</vt:lpstr>
      <vt:lpstr>맑은고딕</vt:lpstr>
      <vt:lpstr>Calibri</vt:lpstr>
      <vt:lpstr>Cambria Math</vt:lpstr>
      <vt:lpstr>Times New Roman</vt:lpstr>
      <vt:lpstr>Office Theme</vt:lpstr>
      <vt:lpstr>기업 리뷰 데이터를 이용한 서비스 품질 향상</vt:lpstr>
      <vt:lpstr>1-1. 목적</vt:lpstr>
      <vt:lpstr>2 -1. Word Cloud</vt:lpstr>
      <vt:lpstr>3 -1. 분석</vt:lpstr>
      <vt:lpstr>3 -2.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4 -1. TF-IDF 유사도</vt:lpstr>
      <vt:lpstr>4 -2. 유사도 시각화</vt:lpstr>
      <vt:lpstr>5-1.  결과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1-1. 미세먼지의 위험성 </dc:title>
  <cp:lastModifiedBy>권용성</cp:lastModifiedBy>
  <cp:revision>1</cp:revision>
  <dcterms:created xsi:type="dcterms:W3CDTF">2021-02-24T18:14:16Z</dcterms:created>
  <dcterms:modified xsi:type="dcterms:W3CDTF">2021-04-28T20:03:53Z</dcterms:modified>
</cp:coreProperties>
</file>