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9" r:id="rId3"/>
    <p:sldId id="26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82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15A19-9F77-496B-853B-D3F9095BA88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3444A-0E83-4EC0-82B2-89141FC6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5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8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ADE4-A1D7-4016-B292-84D73B015C5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Compare </a:t>
            </a:r>
            <a:r>
              <a:rPr lang="en-US" altLang="ko-KR" dirty="0" smtClean="0"/>
              <a:t>Viewer</a:t>
            </a:r>
            <a:br>
              <a:rPr lang="en-US" altLang="ko-KR" dirty="0" smtClean="0"/>
            </a:br>
            <a:r>
              <a:rPr lang="ko-KR" altLang="en-US" dirty="0" smtClean="0"/>
              <a:t>실행 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/>
              <a:t>메</a:t>
            </a:r>
            <a:r>
              <a:rPr lang="ko-KR" altLang="en-US" dirty="0" err="1" smtClean="0"/>
              <a:t>뉴얼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V.0.1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2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5213" y="673954"/>
            <a:ext cx="7200800" cy="36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15213" y="1935592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1660" y="844557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Show Options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87221" y="2079608"/>
            <a:ext cx="424507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선택한 프로젝트 좌측 폴더 이름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&lt;-&gt; </a:t>
            </a:r>
            <a:r>
              <a:rPr lang="ko-KR" altLang="en-US" sz="1000" dirty="0"/>
              <a:t>선택한 프로젝트 </a:t>
            </a:r>
            <a:r>
              <a:rPr lang="ko-KR" altLang="en-US" sz="1000" dirty="0" smtClean="0"/>
              <a:t>우측 폴더 </a:t>
            </a:r>
            <a:r>
              <a:rPr lang="ko-KR" altLang="en-US" sz="1000" dirty="0"/>
              <a:t>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프로젝트 폴더 비교결과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6199" y="837392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입력된 </a:t>
            </a:r>
            <a:r>
              <a:rPr lang="ko-KR" altLang="en-US" sz="1000" dirty="0" err="1" smtClean="0"/>
              <a:t>검</a:t>
            </a:r>
            <a:r>
              <a:rPr lang="ko-KR" altLang="en-US" sz="1000" dirty="0" err="1" smtClean="0"/>
              <a:t>색어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511660" y="1522627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폴더 경로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262758" y="1527911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우측폴더 경로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470929" y="2325829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43605" y="2325829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0043" y="3141369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endParaRPr lang="en-US" altLang="ko-KR" sz="1400" dirty="0" smtClean="0"/>
          </a:p>
          <a:p>
            <a:r>
              <a:rPr lang="ko-KR" altLang="en-US" sz="1400" dirty="0" smtClean="0"/>
              <a:t>좌측 </a:t>
            </a:r>
            <a:r>
              <a:rPr lang="ko-KR" altLang="en-US" sz="1400" dirty="0" smtClean="0"/>
              <a:t>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928972" y="3144456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r>
              <a:rPr lang="ko-KR" altLang="en-US" sz="1400" dirty="0" smtClean="0"/>
              <a:t>우측 </a:t>
            </a:r>
            <a:r>
              <a:rPr lang="ko-KR" altLang="en-US" sz="1400" dirty="0" smtClean="0"/>
              <a:t>비교결과 리스트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629409" y="1512836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Browse Folder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422998" y="1503923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Browse Folder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06369" y="837391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Search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2700931" y="896173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930278" y="844557"/>
            <a:ext cx="620587" cy="31925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Expand</a:t>
            </a:r>
          </a:p>
        </p:txBody>
      </p:sp>
      <p:sp>
        <p:nvSpPr>
          <p:cNvPr id="33" name="타원 32"/>
          <p:cNvSpPr/>
          <p:nvPr/>
        </p:nvSpPr>
        <p:spPr>
          <a:xfrm>
            <a:off x="3550581" y="90364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779928" y="852033"/>
            <a:ext cx="721203" cy="31925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Collapse</a:t>
            </a:r>
          </a:p>
        </p:txBody>
      </p:sp>
      <p:sp>
        <p:nvSpPr>
          <p:cNvPr id="40" name="타원 39"/>
          <p:cNvSpPr/>
          <p:nvPr/>
        </p:nvSpPr>
        <p:spPr>
          <a:xfrm>
            <a:off x="2745689" y="941131"/>
            <a:ext cx="122717" cy="1227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5683" y="956665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All(*)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05683" y="1460721"/>
            <a:ext cx="118955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Differences(!=)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05683" y="1964777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Same(*)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51520" y="834705"/>
            <a:ext cx="1451725" cy="175872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487221" y="7365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567341" y="760350"/>
            <a:ext cx="1933790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66405" y="6213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5489207" y="739183"/>
            <a:ext cx="3071089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89207" y="6206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1872516" y="1418716"/>
            <a:ext cx="2927073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163252" y="1415491"/>
            <a:ext cx="3397044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529509" y="12807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48232" y="128904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4529509" y="29253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30459" y="4509120"/>
            <a:ext cx="65794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트리 보기 옵션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기본값은 </a:t>
            </a:r>
            <a:r>
              <a:rPr lang="en-US" altLang="ko-KR" sz="1200" dirty="0" smtClean="0"/>
              <a:t>Difference(!=))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트리 확장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축소 여부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기본값은 확장</a:t>
            </a:r>
            <a:r>
              <a:rPr lang="en-US" altLang="ko-KR" sz="1200" dirty="0" smtClean="0"/>
              <a:t>(Expand))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입력 부분 입니다</a:t>
            </a:r>
            <a:r>
              <a:rPr lang="en-US" altLang="ko-KR" sz="1200" dirty="0" smtClean="0"/>
              <a:t>. (1</a:t>
            </a:r>
            <a:r>
              <a:rPr lang="ko-KR" altLang="en-US" sz="1200" dirty="0" smtClean="0"/>
              <a:t>번 트리 보기 옵션과 관계없이 </a:t>
            </a:r>
            <a:r>
              <a:rPr lang="en-US" altLang="ko-KR" sz="1200" dirty="0" smtClean="0"/>
              <a:t>All </a:t>
            </a:r>
            <a:r>
              <a:rPr lang="ko-KR" altLang="en-US" sz="1200" dirty="0" smtClean="0"/>
              <a:t>상태에서 검색됩니다</a:t>
            </a:r>
            <a:r>
              <a:rPr lang="en-US" altLang="ko-KR" sz="1200" dirty="0" smtClean="0"/>
              <a:t>.)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비교 대상 중 기본</a:t>
            </a:r>
            <a:r>
              <a:rPr lang="en-US" altLang="ko-KR" sz="1200" dirty="0" smtClean="0"/>
              <a:t>(Origin) </a:t>
            </a:r>
            <a:r>
              <a:rPr lang="ko-KR" altLang="en-US" sz="1200" dirty="0" smtClean="0"/>
              <a:t>이 되는 프로젝트 폴더 경로 선택 버튼입니다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비교 대상 중 </a:t>
            </a:r>
            <a:r>
              <a:rPr lang="ko-KR" altLang="en-US" sz="1200" dirty="0" smtClean="0"/>
              <a:t>대상</a:t>
            </a:r>
            <a:r>
              <a:rPr lang="en-US" altLang="ko-KR" sz="1200" dirty="0" smtClean="0"/>
              <a:t>(Target) </a:t>
            </a:r>
            <a:r>
              <a:rPr lang="ko-KR" altLang="en-US" sz="1200" dirty="0"/>
              <a:t>이 되는 프로젝트 폴더 경로 선택 </a:t>
            </a:r>
            <a:r>
              <a:rPr lang="ko-KR" altLang="en-US" sz="1200" dirty="0" smtClean="0"/>
              <a:t>버튼입니다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프로젝트 비교 결과 트리 목록 입니다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번은 대상</a:t>
            </a:r>
            <a:r>
              <a:rPr lang="en-US" altLang="ko-KR" sz="1200" dirty="0" smtClean="0"/>
              <a:t>(Target) </a:t>
            </a:r>
            <a:r>
              <a:rPr lang="ko-KR" altLang="en-US" sz="1200" dirty="0" smtClean="0"/>
              <a:t>이 되는 경로이기 때문에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번과 비교할 수 있지만 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번을 다른 폴더로 선택할 경우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번도 같이 선택되어야 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Compare View </a:t>
            </a:r>
            <a:r>
              <a:rPr lang="ko-KR" altLang="en-US" sz="1200" dirty="0" smtClean="0"/>
              <a:t>플러그인 버전과 다르게 </a:t>
            </a:r>
            <a:r>
              <a:rPr lang="en-US" altLang="ko-KR" sz="1200" dirty="0" err="1" smtClean="0"/>
              <a:t>Arxml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비교 창은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새창</a:t>
            </a:r>
            <a:r>
              <a:rPr lang="ko-KR" altLang="en-US" sz="1200" dirty="0" smtClean="0"/>
              <a:t> 으로 열리도록 작성했습니다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273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5213" y="673954"/>
            <a:ext cx="7200800" cy="36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15213" y="1935592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1660" y="844557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Show Options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87221" y="2079608"/>
            <a:ext cx="424507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선택한 프로젝트 좌측 폴더 이름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&lt;-&gt; </a:t>
            </a:r>
            <a:r>
              <a:rPr lang="ko-KR" altLang="en-US" sz="1000" dirty="0"/>
              <a:t>선택한 프로젝트 </a:t>
            </a:r>
            <a:r>
              <a:rPr lang="ko-KR" altLang="en-US" sz="1000" dirty="0" smtClean="0"/>
              <a:t>우측 폴더 </a:t>
            </a:r>
            <a:r>
              <a:rPr lang="ko-KR" altLang="en-US" sz="1000" dirty="0"/>
              <a:t>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 </a:t>
            </a:r>
            <a:r>
              <a:rPr lang="en-US" altLang="ko-KR" sz="1400" dirty="0" smtClean="0">
                <a:solidFill>
                  <a:schemeClr val="tx1"/>
                </a:solidFill>
              </a:rPr>
              <a:t>– ARXML </a:t>
            </a:r>
            <a:r>
              <a:rPr lang="ko-KR" altLang="en-US" sz="1400" dirty="0" smtClean="0">
                <a:solidFill>
                  <a:schemeClr val="tx1"/>
                </a:solidFill>
              </a:rPr>
              <a:t>비교결과 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6199" y="837392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입력된 </a:t>
            </a:r>
            <a:r>
              <a:rPr lang="ko-KR" altLang="en-US" sz="1000" dirty="0" err="1" smtClean="0"/>
              <a:t>검</a:t>
            </a:r>
            <a:r>
              <a:rPr lang="ko-KR" altLang="en-US" sz="1000" dirty="0" err="1" smtClean="0"/>
              <a:t>색어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511660" y="1522627"/>
            <a:ext cx="3233873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비교부분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262758" y="1527911"/>
            <a:ext cx="3197674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 비교부분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500603" y="2320457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43605" y="2325829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6838" y="3068822"/>
            <a:ext cx="246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Arxml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좌측 </a:t>
            </a:r>
            <a:r>
              <a:rPr lang="ko-KR" altLang="en-US" sz="1400" dirty="0" smtClean="0"/>
              <a:t>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716199" y="3025371"/>
            <a:ext cx="246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Arxml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우측 </a:t>
            </a:r>
            <a:r>
              <a:rPr lang="ko-KR" altLang="en-US" sz="1400" dirty="0" smtClean="0"/>
              <a:t>비교결과 리스트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406369" y="837391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Search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2700931" y="896173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930278" y="844557"/>
            <a:ext cx="620587" cy="31925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Expand</a:t>
            </a:r>
          </a:p>
        </p:txBody>
      </p:sp>
      <p:sp>
        <p:nvSpPr>
          <p:cNvPr id="33" name="타원 32"/>
          <p:cNvSpPr/>
          <p:nvPr/>
        </p:nvSpPr>
        <p:spPr>
          <a:xfrm>
            <a:off x="3550581" y="90364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779928" y="852033"/>
            <a:ext cx="721203" cy="31925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Collapse</a:t>
            </a:r>
          </a:p>
        </p:txBody>
      </p:sp>
      <p:sp>
        <p:nvSpPr>
          <p:cNvPr id="40" name="타원 39"/>
          <p:cNvSpPr/>
          <p:nvPr/>
        </p:nvSpPr>
        <p:spPr>
          <a:xfrm>
            <a:off x="2745689" y="941131"/>
            <a:ext cx="122717" cy="1227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5683" y="956665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All(*)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05683" y="1460721"/>
            <a:ext cx="118955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Differences(!=)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05683" y="1964777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Same(*)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51520" y="834705"/>
            <a:ext cx="1451725" cy="273831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487221" y="7365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567341" y="760350"/>
            <a:ext cx="1933790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66405" y="6213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5489207" y="739183"/>
            <a:ext cx="3071089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89207" y="6206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1872516" y="1418716"/>
            <a:ext cx="6659924" cy="4896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837170" y="12807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4529509" y="29253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30459" y="4509120"/>
            <a:ext cx="6324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트리 보기 옵션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기본값은 </a:t>
            </a:r>
            <a:r>
              <a:rPr lang="en-US" altLang="ko-KR" sz="1200" dirty="0" smtClean="0"/>
              <a:t>Difference(!=))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트리 확장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축소 여부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기본값은 확장</a:t>
            </a:r>
            <a:r>
              <a:rPr lang="en-US" altLang="ko-KR" sz="1200" dirty="0" smtClean="0"/>
              <a:t>(Expand))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입력 부분 입니다</a:t>
            </a:r>
            <a:r>
              <a:rPr lang="en-US" altLang="ko-KR" sz="1200" dirty="0" smtClean="0"/>
              <a:t>. (1</a:t>
            </a:r>
            <a:r>
              <a:rPr lang="ko-KR" altLang="en-US" sz="1200" dirty="0" smtClean="0"/>
              <a:t>번 트리 보기 옵션과 관계없이 </a:t>
            </a:r>
            <a:r>
              <a:rPr lang="en-US" altLang="ko-KR" sz="1200" dirty="0" smtClean="0"/>
              <a:t>All </a:t>
            </a:r>
            <a:r>
              <a:rPr lang="ko-KR" altLang="en-US" sz="1200" dirty="0" smtClean="0"/>
              <a:t>상태에서 검색됩니다</a:t>
            </a:r>
            <a:r>
              <a:rPr lang="en-US" altLang="ko-KR" sz="1200" dirty="0" smtClean="0"/>
              <a:t>.)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트리 </a:t>
            </a:r>
            <a:r>
              <a:rPr lang="ko-KR" altLang="en-US" sz="1200" dirty="0" err="1" smtClean="0"/>
              <a:t>로우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다른 부분이 표시됩니다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 err="1" smtClean="0"/>
              <a:t>Arxml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우측 비교 결과 </a:t>
            </a:r>
            <a:r>
              <a:rPr lang="ko-KR" altLang="en-US" sz="1200" dirty="0" err="1" smtClean="0"/>
              <a:t>트리입니다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05683" y="2474154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Added(+)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07666" y="3006688"/>
            <a:ext cx="118955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Deleted(-)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847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274</Words>
  <Application>Microsoft Office PowerPoint</Application>
  <PresentationFormat>화면 슬라이드 쇼(4:3)</PresentationFormat>
  <Paragraphs>64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Project Compare Viewer 실행 버전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yslee149@gmail.com</dc:creator>
  <cp:lastModifiedBy>yslee149@gmail.com</cp:lastModifiedBy>
  <cp:revision>16</cp:revision>
  <dcterms:created xsi:type="dcterms:W3CDTF">2024-06-24T03:22:10Z</dcterms:created>
  <dcterms:modified xsi:type="dcterms:W3CDTF">2024-07-22T04:36:40Z</dcterms:modified>
</cp:coreProperties>
</file>