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96" autoAdjust="0"/>
    <p:restoredTop sz="94660"/>
  </p:normalViewPr>
  <p:slideViewPr>
    <p:cSldViewPr>
      <p:cViewPr varScale="1">
        <p:scale>
          <a:sx n="111" d="100"/>
          <a:sy n="111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72BB33A-886F-004C-ACED-A44B3728A5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E9D62E3-FB02-2F44-B1C2-AEC816EC96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3B96D069-6966-CA4D-9A7A-273D8323803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5A155B7B-782D-D740-A4F9-444956A2E2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89E5555C-5F0F-1244-A130-F50C0D880C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B1A25DC6-CC89-A549-9A32-ED304CAA2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7E0F42-646D-0F4C-80DB-65CF1698AB0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453F976-EDB3-D847-8631-03FC20C891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3350" y="4581525"/>
            <a:ext cx="4176713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FDBAF9-8A9B-EB4B-BE51-93C1EBFE73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350" y="5373688"/>
            <a:ext cx="417671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4156-5D1C-7C4E-ABC9-96195BB1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27CD-0CA9-6540-91E1-5B53EFED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7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01CFC-B516-634D-8EAD-2F66D4B4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78613" y="260350"/>
            <a:ext cx="163830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6E88-4497-6349-952C-3FD4635EB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63713" y="260350"/>
            <a:ext cx="4762500" cy="5473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6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4F77-C871-C34E-855D-C2E02E3E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F511-644B-BD4A-A8A0-D4E1D842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970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FBC7-47E5-7B48-BE5C-FA1F2AD4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286D-5E58-3741-A944-E8BF70D1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012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D464-EF92-C143-B40C-68278D7F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3C50-81AC-F649-8565-8CA7D6EF4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3713" y="981075"/>
            <a:ext cx="3163887" cy="4752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5E5F-78AA-5F4C-ADB1-5F2F2BD8D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981075"/>
            <a:ext cx="3165475" cy="4752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7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1373-D3A8-F540-8742-7FC9160A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240E-DD16-2F40-B6A6-1E8CCF9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A14F9-D7CE-6642-B7BE-160BA352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92B04-58E3-E243-AA3F-B1E1A5D77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95065-3E15-9643-BF27-19C584216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9322-6AA0-E74F-A7F1-C74C6952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357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2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B7DD-C8CA-1444-AF43-882573ED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0327-9998-4544-8D51-26C72DB1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C7651-5760-2649-90F3-040969F2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AD96-C7DA-6E4A-88D0-59CE07E8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EA79E-D3AE-A045-ADE2-650AFAA6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0A518-B6B9-0547-BC4C-6CEA210AC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7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098C25-D368-9B41-BB24-4A30F813C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408738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B28764-55A2-7A40-B256-862D41247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981075"/>
            <a:ext cx="6481762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edtemplat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edtemplat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5B9F2A-CD40-3E49-884C-70419A9A759B}"/>
              </a:ext>
            </a:extLst>
          </p:cNvPr>
          <p:cNvSpPr txBox="1"/>
          <p:nvPr/>
        </p:nvSpPr>
        <p:spPr>
          <a:xfrm>
            <a:off x="762000" y="4267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Evaluating Real Estate in Ames, Iowa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50F63-8A06-FE40-8D36-87BD47781645}"/>
              </a:ext>
            </a:extLst>
          </p:cNvPr>
          <p:cNvSpPr txBox="1"/>
          <p:nvPr/>
        </p:nvSpPr>
        <p:spPr>
          <a:xfrm>
            <a:off x="762000" y="463653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Luke’s Chi Walkers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17E2B-DE35-ED42-88EC-9394367E451E}"/>
              </a:ext>
            </a:extLst>
          </p:cNvPr>
          <p:cNvSpPr txBox="1"/>
          <p:nvPr/>
        </p:nvSpPr>
        <p:spPr>
          <a:xfrm>
            <a:off x="1981200" y="457200"/>
            <a:ext cx="599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Motivation / Objective</a:t>
            </a:r>
            <a:endParaRPr lang="en-US" sz="2800" i="1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DB4F7-42FF-9345-831D-0FF99D53044F}"/>
              </a:ext>
            </a:extLst>
          </p:cNvPr>
          <p:cNvSpPr txBox="1"/>
          <p:nvPr/>
        </p:nvSpPr>
        <p:spPr>
          <a:xfrm>
            <a:off x="2017552" y="1411307"/>
            <a:ext cx="5373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tx2"/>
                </a:solidFill>
              </a:rPr>
              <a:t>Context 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Context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Question to answer</a:t>
            </a:r>
            <a:endParaRPr lang="en-US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Question to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Question to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Question to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Question to answer</a:t>
            </a:r>
          </a:p>
          <a:p>
            <a:pPr marL="285750" indent="-285750">
              <a:buFontTx/>
              <a:buChar char="-"/>
            </a:pPr>
            <a:endParaRPr lang="en-US" i="1" dirty="0">
              <a:solidFill>
                <a:schemeClr val="tx2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25F54-C069-DD4D-B667-AF685317B3D1}"/>
              </a:ext>
            </a:extLst>
          </p:cNvPr>
          <p:cNvSpPr txBox="1"/>
          <p:nvPr/>
        </p:nvSpPr>
        <p:spPr>
          <a:xfrm>
            <a:off x="104394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BE162-0F4B-E148-9CCA-A3864DF818C6}"/>
              </a:ext>
            </a:extLst>
          </p:cNvPr>
          <p:cNvSpPr txBox="1"/>
          <p:nvPr/>
        </p:nvSpPr>
        <p:spPr>
          <a:xfrm>
            <a:off x="6438899" y="571673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Marek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CE06C-91AD-9241-ADC4-48BFD71C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855197"/>
            <a:ext cx="3479800" cy="23314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17E2B-DE35-ED42-88EC-9394367E451E}"/>
              </a:ext>
            </a:extLst>
          </p:cNvPr>
          <p:cNvSpPr txBox="1"/>
          <p:nvPr/>
        </p:nvSpPr>
        <p:spPr>
          <a:xfrm>
            <a:off x="1981200" y="457200"/>
            <a:ext cx="599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Agenda</a:t>
            </a:r>
            <a:endParaRPr lang="en-US" sz="2800" i="1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DB4F7-42FF-9345-831D-0FF99D53044F}"/>
              </a:ext>
            </a:extLst>
          </p:cNvPr>
          <p:cNvSpPr txBox="1"/>
          <p:nvPr/>
        </p:nvSpPr>
        <p:spPr>
          <a:xfrm>
            <a:off x="2017552" y="1425476"/>
            <a:ext cx="5373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Topic 1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Topic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Topic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Topic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Topic 5</a:t>
            </a:r>
          </a:p>
          <a:p>
            <a:pPr marL="285750" indent="-285750">
              <a:buFontTx/>
              <a:buChar char="-"/>
            </a:pPr>
            <a:endParaRPr lang="en-US" i="1" dirty="0">
              <a:solidFill>
                <a:schemeClr val="tx2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25F54-C069-DD4D-B667-AF685317B3D1}"/>
              </a:ext>
            </a:extLst>
          </p:cNvPr>
          <p:cNvSpPr txBox="1"/>
          <p:nvPr/>
        </p:nvSpPr>
        <p:spPr>
          <a:xfrm>
            <a:off x="104394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BE162-0F4B-E148-9CCA-A3864DF818C6}"/>
              </a:ext>
            </a:extLst>
          </p:cNvPr>
          <p:cNvSpPr txBox="1"/>
          <p:nvPr/>
        </p:nvSpPr>
        <p:spPr>
          <a:xfrm>
            <a:off x="6438899" y="156176"/>
            <a:ext cx="1905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Confirm Sequence With Team </a:t>
            </a:r>
            <a:r>
              <a:rPr lang="en-US" b="1">
                <a:solidFill>
                  <a:srgbClr val="FF0000"/>
                </a:solidFill>
              </a:rPr>
              <a:t>Then </a:t>
            </a:r>
            <a:r>
              <a:rPr lang="en-US" b="1" dirty="0" err="1">
                <a:solidFill>
                  <a:srgbClr val="FF0000"/>
                </a:solidFill>
              </a:rPr>
              <a:t>BreakOut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968515-0017-0440-8983-63ED1A193983}"/>
              </a:ext>
            </a:extLst>
          </p:cNvPr>
          <p:cNvSpPr txBox="1"/>
          <p:nvPr/>
        </p:nvSpPr>
        <p:spPr>
          <a:xfrm>
            <a:off x="1981200" y="457200"/>
            <a:ext cx="599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Topic 1 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0202F-15ED-5E41-8E29-BF3F9FCCD73B}"/>
              </a:ext>
            </a:extLst>
          </p:cNvPr>
          <p:cNvSpPr/>
          <p:nvPr/>
        </p:nvSpPr>
        <p:spPr>
          <a:xfrm>
            <a:off x="406743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u="none" strike="noStrike" dirty="0">
                <a:solidFill>
                  <a:srgbClr val="666666"/>
                </a:solidFill>
                <a:effectLst/>
                <a:latin typeface="Roboto"/>
              </a:rPr>
              <a:t>This presentation has been designed using resources from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</a:t>
            </a:r>
            <a:r>
              <a:rPr lang="en-US" b="0" i="0" u="none" strike="noStrike" dirty="0">
                <a:solidFill>
                  <a:srgbClr val="57C8E8"/>
                </a:solidFill>
                <a:effectLst/>
                <a:latin typeface="Roboto"/>
                <a:hlinkClick r:id="rId2"/>
              </a:rPr>
              <a:t>PoweredTemplate.com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236E-A77E-6349-B954-E7AB52E0A588}"/>
              </a:ext>
            </a:extLst>
          </p:cNvPr>
          <p:cNvSpPr txBox="1"/>
          <p:nvPr/>
        </p:nvSpPr>
        <p:spPr>
          <a:xfrm>
            <a:off x="1981200" y="1411306"/>
            <a:ext cx="6629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Insert bullets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968515-0017-0440-8983-63ED1A193983}"/>
              </a:ext>
            </a:extLst>
          </p:cNvPr>
          <p:cNvSpPr txBox="1"/>
          <p:nvPr/>
        </p:nvSpPr>
        <p:spPr>
          <a:xfrm>
            <a:off x="1981200" y="457200"/>
            <a:ext cx="599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Attribute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0202F-15ED-5E41-8E29-BF3F9FCCD73B}"/>
              </a:ext>
            </a:extLst>
          </p:cNvPr>
          <p:cNvSpPr/>
          <p:nvPr/>
        </p:nvSpPr>
        <p:spPr>
          <a:xfrm>
            <a:off x="685800" y="18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u="none" strike="noStrike" dirty="0">
                <a:solidFill>
                  <a:srgbClr val="666666"/>
                </a:solidFill>
                <a:effectLst/>
                <a:latin typeface="Roboto"/>
              </a:rPr>
              <a:t>This presentation has been designed using resources from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</a:t>
            </a:r>
            <a:r>
              <a:rPr lang="en-US" b="0" i="0" u="none" strike="noStrike" dirty="0">
                <a:solidFill>
                  <a:srgbClr val="57C8E8"/>
                </a:solidFill>
                <a:effectLst/>
                <a:latin typeface="Roboto"/>
                <a:hlinkClick r:id="rId2"/>
              </a:rPr>
              <a:t>PoweredTemplate.com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7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</TotalTime>
  <Words>79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Tahoma</vt:lpstr>
      <vt:lpstr>Verdana</vt:lpstr>
      <vt:lpstr>굴림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2020-03-01T20:37:55Z</dcterms:created>
  <dcterms:modified xsi:type="dcterms:W3CDTF">2020-03-01T20:55:59Z</dcterms:modified>
</cp:coreProperties>
</file>