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9C9D2F-6933-4119-B715-EA158FE43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1ADE65-4DE7-4A47-A897-76DB4B23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FF70C7-C60C-4211-8E1F-E1E50AF8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F18B-485B-4772-8678-C89A0B0F318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842231-97DA-4C9B-B063-E266E63E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291C77-FE56-4652-AA63-5B605424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2F69-4330-446F-B68F-CE2ADB7C4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00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02E65-17F6-4B47-A28E-8E4435D6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F0D188-FCD9-47A2-AA1E-CF7C13397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CC8A3B-DEAE-4FD9-A444-BB6DF38B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F18B-485B-4772-8678-C89A0B0F318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E88F11-0AE7-48C9-B616-60F33EAC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7845E4-2185-4514-8E52-2AA16C8E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2F69-4330-446F-B68F-CE2ADB7C4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2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922860-214A-464D-8F92-516AC6FA7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C90477-BB68-404C-8B6B-B19025021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B1D285-9D8B-4485-8EFE-C367B76D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F18B-485B-4772-8678-C89A0B0F318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9EDD6-2712-48F7-A7B7-61B258F1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4B3DD4-7BB3-4BD8-A7CF-8735419B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2F69-4330-446F-B68F-CE2ADB7C4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2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D417D-107E-48D7-ACC8-596B880B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B8C89-23FB-4298-AAC9-12B57404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3E9ADD-0717-4ECD-A46A-5411481F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F18B-485B-4772-8678-C89A0B0F318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08A14-9839-4177-B7CA-54FCACFD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60B555-6ED4-4158-A14C-905E8FE1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2F69-4330-446F-B68F-CE2ADB7C4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00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88CB3-F418-4555-BF4F-892DFAAF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D807F5-175F-41D3-BEF6-4275B8476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E1CFDD-31DA-42E8-A3A3-07B5A65A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F18B-485B-4772-8678-C89A0B0F318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AA5718-D428-4C31-8C74-799B3AC3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9DBEF0-C2C2-4D0D-A5D4-58ED9D05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2F69-4330-446F-B68F-CE2ADB7C4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36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06310-3F52-4363-9BE8-8F0F3829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62285C-711E-46E2-B695-902BF6794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05A098-34FB-4384-8173-4FEC3CC49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268653-4888-4CBC-9318-659514A6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F18B-485B-4772-8678-C89A0B0F318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35A617-7CA4-4B7B-9257-DDDED180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BCDDE4-94F5-4EDD-A26D-D6D19972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2F69-4330-446F-B68F-CE2ADB7C4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69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672D9-E26A-4106-B6AD-3C5394A7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6161D4-C9BE-4790-B26E-05529E98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9A1E58-6347-46A0-A450-AB3B16461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A21C7F-F084-4427-AD24-F632F0F62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4013588-F689-4377-8EAA-0AF3C58BC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BBAE4A-C247-4AB6-8227-2B95626D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F18B-485B-4772-8678-C89A0B0F318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C8C19-F29E-409D-9AFB-AE40BB68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95C28A-FD9F-48D1-866E-487F3AFC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2F69-4330-446F-B68F-CE2ADB7C4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08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F38BF-6CFE-4454-9225-BDECFFF3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B0E855-C32D-4068-BFE4-C585A91B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F18B-485B-4772-8678-C89A0B0F318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013D25-7A8E-4437-847D-5C7F95A0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882B78-C2F7-4DCD-A7CF-5CB8B1A6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2F69-4330-446F-B68F-CE2ADB7C4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1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69896E1-EBD6-45A3-B8AF-22148051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F18B-485B-4772-8678-C89A0B0F318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8EEDD7-8416-4F45-8FFB-B3BCE20B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E58A5F-B5AC-4145-B258-149AB5B5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2F69-4330-446F-B68F-CE2ADB7C4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65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B5554-76A7-4ED4-8C0A-D8521635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45EAE5-9448-4674-8121-1F880098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1A3933-59B3-48E1-BAC5-8DEF78127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45C97E-9AD5-4621-BBBA-FF39EF97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F18B-485B-4772-8678-C89A0B0F318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14C2A4-EF79-4E55-96E4-5327F261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7A7593-A5A9-43F4-8E46-61691225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2F69-4330-446F-B68F-CE2ADB7C4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9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7AFBC-B3FD-46D2-8C8E-0302E823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B96790-2EB4-41D9-BFE0-37D35E28C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71D570-ADE0-456D-8DCB-E6239900E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0AC54F-8535-40C9-B6A8-6DBEE910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F18B-485B-4772-8678-C89A0B0F318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874177-313E-426E-B39D-18D38501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C680C6-4A46-4D64-95C6-CA37877A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2F69-4330-446F-B68F-CE2ADB7C4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4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26C2A6B-52A7-4F7A-BFF0-5116D68F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596E09-C521-40D2-B7EF-7C8BB5C5D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74D301-FF9A-4C67-AA5C-A59D08647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F18B-485B-4772-8678-C89A0B0F3185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70C6A3-FC82-4863-85D1-5F5371A62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612803-B018-49D8-A9F4-7EB8248C3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12F69-4330-446F-B68F-CE2ADB7C4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24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B83C4-73CC-4744-857D-879520127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04B655-EC29-4A23-B165-5B75A5F3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新民高中電商科三甲 蔡英文</a:t>
            </a:r>
          </a:p>
        </p:txBody>
      </p:sp>
    </p:spTree>
    <p:extLst>
      <p:ext uri="{BB962C8B-B14F-4D97-AF65-F5344CB8AC3E}">
        <p14:creationId xmlns:p14="http://schemas.microsoft.com/office/powerpoint/2010/main" val="44715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9E1D2-63FD-4AC2-9191-96F16CA4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目前現況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37C5A-5E4B-4B1C-8FB4-EC4F7BC9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指考</a:t>
            </a:r>
            <a:r>
              <a:rPr lang="en-US" altLang="zh-TW" dirty="0"/>
              <a:t>XX</a:t>
            </a:r>
            <a:r>
              <a:rPr lang="zh-TW" altLang="en-US" dirty="0"/>
              <a:t>級分</a:t>
            </a:r>
            <a:endParaRPr lang="en-US" altLang="zh-TW" dirty="0"/>
          </a:p>
          <a:p>
            <a:r>
              <a:rPr lang="zh-TW" altLang="en-US" dirty="0"/>
              <a:t>通過全民英檢</a:t>
            </a:r>
            <a:r>
              <a:rPr lang="en-US" altLang="zh-TW" dirty="0"/>
              <a:t>XX</a:t>
            </a:r>
            <a:r>
              <a:rPr lang="zh-TW" altLang="en-US" dirty="0"/>
              <a:t>級</a:t>
            </a:r>
            <a:endParaRPr lang="en-US" altLang="zh-TW" dirty="0"/>
          </a:p>
          <a:p>
            <a:r>
              <a:rPr lang="zh-TW" altLang="en-US" dirty="0"/>
              <a:t>擔任三年班級幹部</a:t>
            </a:r>
            <a:endParaRPr lang="en-US" altLang="zh-TW" dirty="0"/>
          </a:p>
          <a:p>
            <a:r>
              <a:rPr lang="zh-TW" altLang="en-US" dirty="0"/>
              <a:t>取得乙級證照二張</a:t>
            </a:r>
            <a:endParaRPr lang="en-US" altLang="zh-TW" dirty="0"/>
          </a:p>
          <a:p>
            <a:r>
              <a:rPr lang="zh-TW" altLang="en-US" dirty="0"/>
              <a:t>獲獎無數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01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6624A-B13E-49B8-831E-6AA5342C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自傳與目標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F1C33-655A-40F6-95C0-80ED68DD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我～～認真負責且熱心助人</a:t>
            </a:r>
            <a:endParaRPr lang="en-US" altLang="zh-TW" dirty="0"/>
          </a:p>
          <a:p>
            <a:r>
              <a:rPr lang="zh-TW" altLang="en-US" dirty="0"/>
              <a:t>我～～擔任各級幹部</a:t>
            </a:r>
            <a:endParaRPr lang="en-US" altLang="zh-TW" dirty="0"/>
          </a:p>
          <a:p>
            <a:r>
              <a:rPr lang="zh-TW" altLang="en-US" dirty="0"/>
              <a:t>我～～個性温和，遇事正向迎接挑戰</a:t>
            </a:r>
            <a:endParaRPr lang="en-US" altLang="zh-TW" dirty="0"/>
          </a:p>
          <a:p>
            <a:r>
              <a:rPr lang="zh-TW" altLang="en-US" dirty="0"/>
              <a:t>我～～胸懷壯志，想到國外留學</a:t>
            </a:r>
            <a:endParaRPr lang="en-US" altLang="zh-TW" dirty="0"/>
          </a:p>
          <a:p>
            <a:r>
              <a:rPr lang="zh-TW" altLang="en-US"/>
              <a:t>我</a:t>
            </a:r>
            <a:r>
              <a:rPr lang="zh-TW" altLang="en-US" dirty="0"/>
              <a:t>～～要進一流公司工作</a:t>
            </a:r>
            <a:endParaRPr lang="en-US" altLang="zh-TW" dirty="0"/>
          </a:p>
          <a:p>
            <a:r>
              <a:rPr lang="zh-TW" altLang="en-US" dirty="0"/>
              <a:t>我～～當世界公民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456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A768B-D0BC-41C2-98E3-6430D6C6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讀書計畫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4DAEA4-D3E0-4DA4-B960-5F6CD5D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我～～念好英文</a:t>
            </a:r>
            <a:endParaRPr lang="en-US" altLang="zh-TW" dirty="0"/>
          </a:p>
          <a:p>
            <a:r>
              <a:rPr lang="zh-TW" altLang="en-US" dirty="0"/>
              <a:t>我～～學習第二外國語</a:t>
            </a:r>
            <a:endParaRPr lang="en-US" altLang="zh-TW" dirty="0"/>
          </a:p>
          <a:p>
            <a:r>
              <a:rPr lang="zh-TW" altLang="en-US" dirty="0"/>
              <a:t>我～～搞定專業學科</a:t>
            </a:r>
            <a:endParaRPr lang="en-US" altLang="zh-TW" dirty="0"/>
          </a:p>
          <a:p>
            <a:r>
              <a:rPr lang="zh-TW" altLang="en-US" dirty="0"/>
              <a:t>我～～要投入社團生活</a:t>
            </a:r>
            <a:endParaRPr lang="en-US" altLang="zh-TW" dirty="0"/>
          </a:p>
          <a:p>
            <a:r>
              <a:rPr lang="zh-TW" altLang="en-US" dirty="0"/>
              <a:t>我～～大三要申請知名企業實習</a:t>
            </a:r>
            <a:endParaRPr lang="en-US" altLang="zh-TW" dirty="0"/>
          </a:p>
          <a:p>
            <a:r>
              <a:rPr lang="zh-TW" altLang="en-US" dirty="0"/>
              <a:t>我～～大四要完成專題發表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64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AFE05-AF79-454A-BFD9-C12F1460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興趣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9C3A2-6E25-458C-BD0C-F72BCD89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單車（</a:t>
            </a:r>
            <a:r>
              <a:rPr lang="en-US" altLang="zh-TW" dirty="0"/>
              <a:t>10KM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游泳</a:t>
            </a:r>
            <a:endParaRPr lang="en-US" altLang="zh-TW" dirty="0"/>
          </a:p>
          <a:p>
            <a:r>
              <a:rPr lang="zh-TW" altLang="en-US" dirty="0"/>
              <a:t>馬拉松</a:t>
            </a:r>
            <a:endParaRPr lang="en-US" altLang="zh-TW" dirty="0"/>
          </a:p>
          <a:p>
            <a:r>
              <a:rPr lang="zh-TW" altLang="en-US" dirty="0"/>
              <a:t>鋼琴</a:t>
            </a:r>
            <a:endParaRPr lang="en-US" altLang="zh-TW" dirty="0"/>
          </a:p>
          <a:p>
            <a:r>
              <a:rPr lang="zh-TW" altLang="en-US" dirty="0"/>
              <a:t>攝影</a:t>
            </a:r>
            <a:endParaRPr lang="en-US" altLang="zh-TW" dirty="0"/>
          </a:p>
          <a:p>
            <a:r>
              <a:rPr lang="en-US" altLang="zh-TW" dirty="0"/>
              <a:t>Youtuber</a:t>
            </a:r>
          </a:p>
          <a:p>
            <a:r>
              <a:rPr lang="zh-TW" altLang="en-US" dirty="0"/>
              <a:t>背包客</a:t>
            </a:r>
          </a:p>
        </p:txBody>
      </p:sp>
    </p:spTree>
    <p:extLst>
      <p:ext uri="{BB962C8B-B14F-4D97-AF65-F5344CB8AC3E}">
        <p14:creationId xmlns:p14="http://schemas.microsoft.com/office/powerpoint/2010/main" val="315182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EA69BE-7146-4A4E-9F1F-F3C65196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謝謝指教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A4369B-3DD2-4F56-9E1A-DDC22F130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241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149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自我介紹</vt:lpstr>
      <vt:lpstr>目前現況</vt:lpstr>
      <vt:lpstr>自傳與目標</vt:lpstr>
      <vt:lpstr>讀書計畫</vt:lpstr>
      <vt:lpstr>興趣</vt:lpstr>
      <vt:lpstr>謝謝指教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</dc:title>
  <dc:creator>Louis Lo</dc:creator>
  <cp:lastModifiedBy>Louis Lo</cp:lastModifiedBy>
  <cp:revision>5</cp:revision>
  <dcterms:created xsi:type="dcterms:W3CDTF">2020-12-29T04:24:02Z</dcterms:created>
  <dcterms:modified xsi:type="dcterms:W3CDTF">2020-12-29T12:28:48Z</dcterms:modified>
</cp:coreProperties>
</file>