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3" r:id="rId6"/>
    <p:sldId id="262" r:id="rId7"/>
    <p:sldId id="260" r:id="rId8"/>
    <p:sldId id="25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 showGuides="1">
      <p:cViewPr>
        <p:scale>
          <a:sx n="78" d="100"/>
          <a:sy n="78" d="100"/>
        </p:scale>
        <p:origin x="656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EC11-DE13-9A42-B0C2-FA4F0ACC3AC8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96FBF-158D-0643-8C3A-B6487B8404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67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96FBF-158D-0643-8C3A-B6487B84049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99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96FBF-158D-0643-8C3A-B6487B84049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25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96FBF-158D-0643-8C3A-B6487B84049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66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AFBC-D31B-0946-B46E-BB0BF02FFCED}" type="datetimeFigureOut">
              <a:rPr kumimoji="1" lang="ko-KR" altLang="en-US" smtClean="0"/>
              <a:t>2017. 11. 7.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F5D81D-3B7C-6143-8621-76E95AA47F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00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 smtClean="0">
                <a:latin typeface="LingWai SC Medium" charset="-122"/>
                <a:ea typeface="LingWai SC Medium" charset="-122"/>
                <a:cs typeface="LingWai SC Medium" charset="-122"/>
              </a:rPr>
              <a:t>JAVA STUDY</a:t>
            </a:r>
            <a:endParaRPr kumimoji="1" lang="ko-KR" altLang="en-US" b="1" dirty="0">
              <a:latin typeface="LingWai SC Medium" charset="-122"/>
              <a:ea typeface="LingWai SC Medium" charset="-122"/>
              <a:cs typeface="LingWai SC Medium" charset="-122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705726"/>
            <a:ext cx="9144000" cy="1552074"/>
          </a:xfrm>
        </p:spPr>
        <p:txBody>
          <a:bodyPr/>
          <a:lstStyle/>
          <a:p>
            <a:r>
              <a:rPr kumimoji="1" lang="en-US" altLang="ko-KR" dirty="0" smtClean="0">
                <a:latin typeface="LingWai SC Medium" charset="-122"/>
                <a:ea typeface="LingWai SC Medium" charset="-122"/>
                <a:cs typeface="LingWai SC Medium" charset="-122"/>
              </a:rPr>
              <a:t>: 7(1~2)</a:t>
            </a:r>
            <a:endParaRPr kumimoji="1" lang="ko-KR" altLang="en-US" dirty="0">
              <a:latin typeface="LingWai SC Medium" charset="-122"/>
              <a:ea typeface="LingWai SC Medium" charset="-122"/>
              <a:cs typeface="LingWa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902368"/>
            <a:ext cx="10872982" cy="1082842"/>
          </a:xfrm>
        </p:spPr>
        <p:txBody>
          <a:bodyPr/>
          <a:lstStyle/>
          <a:p>
            <a:pPr algn="ctr"/>
            <a:r>
              <a:rPr kumimoji="1" lang="ko-KR" altLang="en-US" b="1" dirty="0" smtClean="0">
                <a:latin typeface="Andale Mono" charset="0"/>
                <a:ea typeface="Andale Mono" charset="0"/>
                <a:cs typeface="Andale Mono" charset="0"/>
              </a:rPr>
              <a:t>이번 주 목표</a:t>
            </a:r>
            <a:endParaRPr kumimoji="1" lang="ko-KR" alt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/>
          <a:lstStyle/>
          <a:p>
            <a:pPr algn="ctr"/>
            <a:endParaRPr kumimoji="1" lang="en-US" altLang="ko-KR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algn="ctr"/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5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주차 목표 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7(1-2)(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상속 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~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 오버라이딩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algn="ctr"/>
            <a:endParaRPr kumimoji="1" lang="en-US" altLang="ko-KR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algn="ctr"/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7-1)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 상속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(inheritance)</a:t>
            </a:r>
          </a:p>
          <a:p>
            <a:pPr algn="ctr"/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: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 상속이란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 기존의 클래스를 재사용하여 새로운 클래스를 작성하는 것이다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.</a:t>
            </a:r>
          </a:p>
          <a:p>
            <a:pPr algn="ctr"/>
            <a:endParaRPr kumimoji="1" lang="en-US" altLang="ko-KR" dirty="0" smtClean="0"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pPr algn="ctr"/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7-2) 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오버라이딩</a:t>
            </a:r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(overriding)</a:t>
            </a:r>
            <a:endParaRPr kumimoji="1" lang="en-US" altLang="ko-KR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algn="ctr"/>
            <a:r>
              <a:rPr kumimoji="1" lang="en-US" altLang="ko-KR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kumimoji="1" lang="ko-KR" altLang="en-US" dirty="0" smtClean="0">
                <a:latin typeface="Andale Mono" charset="0"/>
                <a:ea typeface="Andale Mono" charset="0"/>
                <a:cs typeface="Andale Mono" charset="0"/>
              </a:rPr>
              <a:t> 조상 클래스로부터 상속받은 메서드의 내용을 변경하는 것</a:t>
            </a:r>
            <a:endParaRPr kumimoji="1" lang="en-US" altLang="ko-KR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4315" y="770021"/>
            <a:ext cx="10542814" cy="1292726"/>
          </a:xfrm>
        </p:spPr>
        <p:txBody>
          <a:bodyPr/>
          <a:lstStyle/>
          <a:p>
            <a:r>
              <a:rPr kumimoji="1" lang="ko-KR" altLang="en-US" dirty="0" smtClean="0"/>
              <a:t>상속</a:t>
            </a:r>
            <a:r>
              <a:rPr kumimoji="1" lang="en-US" altLang="ko-KR" dirty="0" smtClean="0"/>
              <a:t>(inheritance)</a:t>
            </a:r>
            <a:r>
              <a:rPr kumimoji="1" lang="ko-KR" altLang="en-US" dirty="0" smtClean="0"/>
              <a:t> 특징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7666" y="2062747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다중 상속이 불가능하다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즉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 이상의 클래스를 한꺼번에 상속할 수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부모의 생성자는 상속이 되지 않는다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부모 클래스가 가진 멤버변수와 메소드를 모두 상속받는다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부모 클래스 내에서 멤버 변수 또는 메소드가 </a:t>
            </a:r>
            <a:r>
              <a:rPr kumimoji="1" lang="en-US" altLang="ko-KR" dirty="0" smtClean="0"/>
              <a:t>private</a:t>
            </a:r>
            <a:r>
              <a:rPr kumimoji="1" lang="ko-KR" altLang="en-US" dirty="0" smtClean="0"/>
              <a:t> 접근 제한자를 사용하면 멤버 변수는 상속 받으나 바로 접근이 불가능하며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메소드는 상속 되지 않는다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Static</a:t>
            </a:r>
            <a:r>
              <a:rPr kumimoji="1" lang="ko-KR" altLang="en-US" dirty="0" smtClean="0"/>
              <a:t> 메서드 또는 변수도 상속이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동일한 이름의 변수가부모 클래스와 자식 클래스에 둘 다 존재할 경우 부모 클래스의 변수는 가려진다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76" y="1045029"/>
            <a:ext cx="3700053" cy="4854199"/>
          </a:xfrm>
        </p:spPr>
      </p:pic>
    </p:spTree>
    <p:extLst>
      <p:ext uri="{BB962C8B-B14F-4D97-AF65-F5344CB8AC3E}">
        <p14:creationId xmlns:p14="http://schemas.microsoft.com/office/powerpoint/2010/main" val="18556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위쪽 화살표[U] 6"/>
          <p:cNvSpPr/>
          <p:nvPr/>
        </p:nvSpPr>
        <p:spPr>
          <a:xfrm>
            <a:off x="2914650" y="2971801"/>
            <a:ext cx="261257" cy="8327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12472" y="1665514"/>
            <a:ext cx="241662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Tv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12472" y="4098472"/>
            <a:ext cx="2416628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CaptionTv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735284" y="1110344"/>
            <a:ext cx="5780316" cy="4490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                                              caption</a:t>
            </a:r>
          </a:p>
          <a:p>
            <a:pPr algn="ctr"/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      </a:t>
            </a:r>
            <a:endParaRPr kumimoji="1"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4735284" y="2188029"/>
            <a:ext cx="3118757" cy="27595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5176157" y="2704318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</a:t>
            </a:r>
            <a:r>
              <a:rPr kumimoji="1" lang="en-US" altLang="ko-KR" dirty="0" smtClean="0"/>
              <a:t>ower(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4792434" y="3355522"/>
            <a:ext cx="15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channelUp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5176157" y="409847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channelDown</a:t>
            </a:r>
            <a:r>
              <a:rPr kumimoji="1" lang="en-US" altLang="ko-KR" dirty="0" smtClean="0"/>
              <a:t>(</a:t>
            </a:r>
            <a:r>
              <a:rPr kumimoji="1" lang="ko-KR" altLang="en-US" smtClean="0"/>
              <a:t> </a:t>
            </a:r>
            <a:r>
              <a:rPr kumimoji="1" lang="en-US" altLang="ko-KR" smtClean="0"/>
              <a:t>)</a:t>
            </a:r>
            <a:endParaRPr kumimoji="1"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6531429" y="3012621"/>
            <a:ext cx="109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power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6506935" y="3540188"/>
            <a:ext cx="111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channel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119257" y="572472"/>
            <a:ext cx="23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CaptionTv</a:t>
            </a:r>
            <a:endParaRPr kumimoji="1"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8000999" y="3724854"/>
            <a:ext cx="231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displayCaption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4591" y="801689"/>
            <a:ext cx="8596668" cy="1358900"/>
          </a:xfrm>
        </p:spPr>
        <p:txBody>
          <a:bodyPr/>
          <a:lstStyle/>
          <a:p>
            <a:r>
              <a:rPr kumimoji="1" lang="ko-KR" altLang="en-US" dirty="0" smtClean="0"/>
              <a:t>오버라이딩</a:t>
            </a:r>
            <a:r>
              <a:rPr kumimoji="1" lang="en-US" altLang="ko-KR" dirty="0"/>
              <a:t>(overriding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특징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7666" y="2160589"/>
            <a:ext cx="8596668" cy="3880773"/>
          </a:xfrm>
        </p:spPr>
        <p:txBody>
          <a:bodyPr/>
          <a:lstStyle/>
          <a:p>
            <a:r>
              <a:rPr kumimoji="1" lang="ko-KR" altLang="en-US" dirty="0" smtClean="0"/>
              <a:t>조상 클래스로부터 상속받은 메서드를 그대로 사용하기도 하지만 자손 클래스 자신에 맞게 변경해야하는 경우가 많다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이럴 때 조상의 메서드를 오버라이딩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오버로딩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오버라이딩 </a:t>
            </a:r>
            <a:r>
              <a:rPr kumimoji="1" lang="en-US" altLang="ko-KR" dirty="0" smtClean="0"/>
              <a:t>: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오버로딩은 기존에 없는 새로운 메서드를 추가하는 것이고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오버라이딩은 조상으로부터 상속받은 메서드의 내용을 변경하는 것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b="1" dirty="0" smtClean="0"/>
              <a:t>super : </a:t>
            </a:r>
            <a:r>
              <a:rPr kumimoji="1" lang="ko-KR" altLang="en-US" dirty="0" smtClean="0"/>
              <a:t>조상 클래스로부터 상속받은 멤버와 자손 클래스 자신의 클래스에 정의된 멤버의 이름이 같을 때에는 </a:t>
            </a:r>
            <a:r>
              <a:rPr kumimoji="1" lang="en-US" altLang="ko-KR" b="1" dirty="0" smtClean="0"/>
              <a:t>super</a:t>
            </a:r>
            <a:r>
              <a:rPr kumimoji="1" lang="ko-KR" altLang="en-US" dirty="0" smtClean="0"/>
              <a:t>를 붙여서 구별할 수 있다</a:t>
            </a:r>
            <a:r>
              <a:rPr kumimoji="1" lang="en-US" altLang="ko-KR" dirty="0" smtClean="0"/>
              <a:t>.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220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91" y="800100"/>
            <a:ext cx="4118251" cy="4844391"/>
          </a:xfrm>
        </p:spPr>
      </p:pic>
    </p:spTree>
    <p:extLst>
      <p:ext uri="{BB962C8B-B14F-4D97-AF65-F5344CB8AC3E}">
        <p14:creationId xmlns:p14="http://schemas.microsoft.com/office/powerpoint/2010/main" val="813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4871" y="609600"/>
            <a:ext cx="8596668" cy="1320800"/>
          </a:xfrm>
        </p:spPr>
        <p:txBody>
          <a:bodyPr/>
          <a:lstStyle/>
          <a:p>
            <a:pPr algn="ctr"/>
            <a:r>
              <a:rPr kumimoji="1" lang="en-US" altLang="ko-KR" b="1" dirty="0" smtClean="0">
                <a:latin typeface="Courier New" charset="0"/>
                <a:ea typeface="Courier New" charset="0"/>
                <a:cs typeface="Courier New" charset="0"/>
              </a:rPr>
              <a:t>Java Study(5 Weeks)</a:t>
            </a:r>
            <a:endParaRPr kumimoji="1" lang="ko-KR" alt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9204" y="2103438"/>
            <a:ext cx="4185623" cy="576262"/>
          </a:xfrm>
        </p:spPr>
        <p:txBody>
          <a:bodyPr/>
          <a:lstStyle/>
          <a:p>
            <a:pPr algn="ctr"/>
            <a:r>
              <a:rPr kumimoji="1" lang="ko-KR" altLang="en-US" dirty="0" smtClean="0">
                <a:latin typeface="Courier New" charset="0"/>
                <a:ea typeface="Courier New" charset="0"/>
                <a:cs typeface="Courier New" charset="0"/>
              </a:rPr>
              <a:t>어려웠던 점</a:t>
            </a:r>
            <a:endParaRPr kumimoji="1"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49203" y="3429000"/>
            <a:ext cx="4185623" cy="2711365"/>
          </a:xfrm>
        </p:spPr>
        <p:txBody>
          <a:bodyPr/>
          <a:lstStyle/>
          <a:p>
            <a:r>
              <a:rPr kumimoji="1" lang="ko-KR" altLang="en-US" dirty="0" smtClean="0"/>
              <a:t>상속 부분에서 클래스의 포함 관계의 내용이 헷갈렸다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오버로딩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오버라이딩 개념 자체는 어렵지 않지만 헷갈리기 쉽다</a:t>
            </a:r>
            <a:r>
              <a:rPr kumimoji="1" lang="en-US" altLang="ko-KR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756679" y="2095194"/>
            <a:ext cx="5607691" cy="576262"/>
          </a:xfrm>
        </p:spPr>
        <p:txBody>
          <a:bodyPr/>
          <a:lstStyle/>
          <a:p>
            <a:pPr algn="ctr"/>
            <a:r>
              <a:rPr kumimoji="1" lang="ko-KR" altLang="en-US" dirty="0" smtClean="0">
                <a:latin typeface="Courier New" charset="0"/>
                <a:ea typeface="Courier New" charset="0"/>
                <a:cs typeface="Courier New" charset="0"/>
              </a:rPr>
              <a:t>알게된 점</a:t>
            </a:r>
            <a:endParaRPr kumimoji="1"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82017" y="3428999"/>
            <a:ext cx="4185617" cy="2711365"/>
          </a:xfrm>
        </p:spPr>
        <p:txBody>
          <a:bodyPr/>
          <a:lstStyle/>
          <a:p>
            <a:r>
              <a:rPr kumimoji="1" lang="ko-KR" altLang="en-US" dirty="0" smtClean="0"/>
              <a:t>상속클래스를 사용하게 되면 적은 양의 코드를 갖고 클래스를 만들 수 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상속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오버로딩을 배우는 궁극적인 목적은 가능한 많은 관계를 맺도록 노력해서 코드의 재사용성을 높여야 한다는 것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3291" y="2618013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sz="6600" dirty="0" smtClean="0">
                <a:latin typeface="Calibri" charset="0"/>
                <a:ea typeface="Calibri" charset="0"/>
                <a:cs typeface="Calibri" charset="0"/>
              </a:rPr>
              <a:t>Thank you</a:t>
            </a:r>
            <a:endParaRPr kumimoji="1" lang="ko-KR" altLang="en-US" sz="6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275</Words>
  <Application>Microsoft Macintosh PowerPoint</Application>
  <PresentationFormat>와이드스크린</PresentationFormat>
  <Paragraphs>53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Andale Mono</vt:lpstr>
      <vt:lpstr>Arial</vt:lpstr>
      <vt:lpstr>Calibri</vt:lpstr>
      <vt:lpstr>Courier New</vt:lpstr>
      <vt:lpstr>HY그래픽M</vt:lpstr>
      <vt:lpstr>LingWai SC Medium</vt:lpstr>
      <vt:lpstr>Trebuchet MS</vt:lpstr>
      <vt:lpstr>Wingdings</vt:lpstr>
      <vt:lpstr>Wingdings 3</vt:lpstr>
      <vt:lpstr>패싯</vt:lpstr>
      <vt:lpstr>JAVA STUDY</vt:lpstr>
      <vt:lpstr>이번 주 목표</vt:lpstr>
      <vt:lpstr>상속(inheritance) 특징</vt:lpstr>
      <vt:lpstr>PowerPoint 프레젠테이션</vt:lpstr>
      <vt:lpstr>PowerPoint 프레젠테이션</vt:lpstr>
      <vt:lpstr>오버라이딩(overriding) 특징</vt:lpstr>
      <vt:lpstr>PowerPoint 프레젠테이션</vt:lpstr>
      <vt:lpstr>Java Study(5 Weeks)</vt:lpstr>
      <vt:lpstr>Thank you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STUDY</dc:title>
  <dc:creator>조예린</dc:creator>
  <cp:lastModifiedBy>조예린</cp:lastModifiedBy>
  <cp:revision>21</cp:revision>
  <cp:lastPrinted>2017-10-26T08:12:49Z</cp:lastPrinted>
  <dcterms:created xsi:type="dcterms:W3CDTF">2017-10-26T08:01:21Z</dcterms:created>
  <dcterms:modified xsi:type="dcterms:W3CDTF">2017-11-07T08:05:24Z</dcterms:modified>
</cp:coreProperties>
</file>