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8665" autoAdjust="0"/>
  </p:normalViewPr>
  <p:slideViewPr>
    <p:cSldViewPr>
      <p:cViewPr varScale="1">
        <p:scale>
          <a:sx n="34" d="100"/>
          <a:sy n="34" d="100"/>
        </p:scale>
        <p:origin x="19" y="2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1F964-5389-4156-98FE-EC9E760AAA9B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199AD-76C0-42D9-B034-B53D7E454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29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199AD-76C0-42D9-B034-B53D7E4546D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025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199AD-76C0-42D9-B034-B53D7E4546D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279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199AD-76C0-42D9-B034-B53D7E4546D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663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199AD-76C0-42D9-B034-B53D7E4546D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826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199AD-76C0-42D9-B034-B53D7E4546D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131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199AD-76C0-42D9-B034-B53D7E4546D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90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spcAft>
                <a:spcPts val="800"/>
              </a:spcAf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199AD-76C0-42D9-B034-B53D7E4546D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598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spcAft>
                <a:spcPts val="800"/>
              </a:spcAf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199AD-76C0-42D9-B034-B53D7E4546D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480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199AD-76C0-42D9-B034-B53D7E4546D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2166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199AD-76C0-42D9-B034-B53D7E4546D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343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199AD-76C0-42D9-B034-B53D7E4546D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944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199AD-76C0-42D9-B034-B53D7E4546D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24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199AD-76C0-42D9-B034-B53D7E4546D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014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199AD-76C0-42D9-B034-B53D7E4546D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922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199AD-76C0-42D9-B034-B53D7E4546D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828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199AD-76C0-42D9-B034-B53D7E4546D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432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199AD-76C0-42D9-B034-B53D7E4546D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188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199AD-76C0-42D9-B034-B53D7E4546D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25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16.png"/><Relationship Id="rId7" Type="http://schemas.openxmlformats.org/officeDocument/2006/relationships/image" Target="../media/image64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85.png"/><Relationship Id="rId5" Type="http://schemas.openxmlformats.org/officeDocument/2006/relationships/image" Target="../media/image62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4" Type="http://schemas.openxmlformats.org/officeDocument/2006/relationships/image" Target="../media/image17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96.png"/><Relationship Id="rId3" Type="http://schemas.openxmlformats.org/officeDocument/2006/relationships/image" Target="../media/image92.png"/><Relationship Id="rId7" Type="http://schemas.openxmlformats.org/officeDocument/2006/relationships/image" Target="../media/image28.png"/><Relationship Id="rId12" Type="http://schemas.openxmlformats.org/officeDocument/2006/relationships/image" Target="../media/image9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95.png"/><Relationship Id="rId5" Type="http://schemas.openxmlformats.org/officeDocument/2006/relationships/image" Target="../media/image17.png"/><Relationship Id="rId10" Type="http://schemas.openxmlformats.org/officeDocument/2006/relationships/image" Target="../media/image94.png"/><Relationship Id="rId4" Type="http://schemas.openxmlformats.org/officeDocument/2006/relationships/image" Target="../media/image16.png"/><Relationship Id="rId9" Type="http://schemas.openxmlformats.org/officeDocument/2006/relationships/image" Target="../media/image64.png"/><Relationship Id="rId14" Type="http://schemas.openxmlformats.org/officeDocument/2006/relationships/image" Target="../media/image9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8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11" Type="http://schemas.openxmlformats.org/officeDocument/2006/relationships/image" Target="../media/image103.png"/><Relationship Id="rId5" Type="http://schemas.openxmlformats.org/officeDocument/2006/relationships/image" Target="../media/image17.png"/><Relationship Id="rId10" Type="http://schemas.openxmlformats.org/officeDocument/2006/relationships/image" Target="../media/image102.png"/><Relationship Id="rId4" Type="http://schemas.openxmlformats.org/officeDocument/2006/relationships/image" Target="../media/image16.png"/><Relationship Id="rId9" Type="http://schemas.openxmlformats.org/officeDocument/2006/relationships/image" Target="../media/image10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108.png"/><Relationship Id="rId3" Type="http://schemas.openxmlformats.org/officeDocument/2006/relationships/image" Target="../media/image16.png"/><Relationship Id="rId7" Type="http://schemas.openxmlformats.org/officeDocument/2006/relationships/image" Target="../media/image103.png"/><Relationship Id="rId12" Type="http://schemas.openxmlformats.org/officeDocument/2006/relationships/image" Target="../media/image107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11" Type="http://schemas.openxmlformats.org/officeDocument/2006/relationships/image" Target="../media/image106.png"/><Relationship Id="rId5" Type="http://schemas.openxmlformats.org/officeDocument/2006/relationships/image" Target="../media/image104.png"/><Relationship Id="rId15" Type="http://schemas.openxmlformats.org/officeDocument/2006/relationships/image" Target="../media/image110.png"/><Relationship Id="rId10" Type="http://schemas.openxmlformats.org/officeDocument/2006/relationships/image" Target="../media/image105.png"/><Relationship Id="rId4" Type="http://schemas.openxmlformats.org/officeDocument/2006/relationships/image" Target="../media/image17.png"/><Relationship Id="rId9" Type="http://schemas.openxmlformats.org/officeDocument/2006/relationships/image" Target="../media/image100.png"/><Relationship Id="rId14" Type="http://schemas.openxmlformats.org/officeDocument/2006/relationships/image" Target="../media/image10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112.png"/><Relationship Id="rId7" Type="http://schemas.openxmlformats.org/officeDocument/2006/relationships/image" Target="../media/image1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11" Type="http://schemas.openxmlformats.org/officeDocument/2006/relationships/image" Target="../media/image117.png"/><Relationship Id="rId5" Type="http://schemas.openxmlformats.org/officeDocument/2006/relationships/image" Target="../media/image17.png"/><Relationship Id="rId10" Type="http://schemas.openxmlformats.org/officeDocument/2006/relationships/image" Target="../media/image116.png"/><Relationship Id="rId4" Type="http://schemas.openxmlformats.org/officeDocument/2006/relationships/image" Target="../media/image16.png"/><Relationship Id="rId9" Type="http://schemas.openxmlformats.org/officeDocument/2006/relationships/image" Target="../media/image1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3.png"/><Relationship Id="rId3" Type="http://schemas.openxmlformats.org/officeDocument/2006/relationships/image" Target="../media/image16.png"/><Relationship Id="rId7" Type="http://schemas.openxmlformats.org/officeDocument/2006/relationships/image" Target="../media/image118.png"/><Relationship Id="rId12" Type="http://schemas.openxmlformats.org/officeDocument/2006/relationships/image" Target="../media/image122.png"/><Relationship Id="rId17" Type="http://schemas.openxmlformats.org/officeDocument/2006/relationships/image" Target="../media/image126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28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10" Type="http://schemas.openxmlformats.org/officeDocument/2006/relationships/image" Target="../media/image121.png"/><Relationship Id="rId4" Type="http://schemas.openxmlformats.org/officeDocument/2006/relationships/image" Target="../media/image17.png"/><Relationship Id="rId9" Type="http://schemas.openxmlformats.org/officeDocument/2006/relationships/image" Target="../media/image120.png"/><Relationship Id="rId14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32.png"/><Relationship Id="rId3" Type="http://schemas.openxmlformats.org/officeDocument/2006/relationships/image" Target="../media/image16.png"/><Relationship Id="rId7" Type="http://schemas.openxmlformats.org/officeDocument/2006/relationships/image" Target="../media/image127.png"/><Relationship Id="rId12" Type="http://schemas.openxmlformats.org/officeDocument/2006/relationships/image" Target="../media/image1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130.png"/><Relationship Id="rId5" Type="http://schemas.openxmlformats.org/officeDocument/2006/relationships/image" Target="../media/image114.png"/><Relationship Id="rId10" Type="http://schemas.openxmlformats.org/officeDocument/2006/relationships/image" Target="../media/image129.png"/><Relationship Id="rId4" Type="http://schemas.openxmlformats.org/officeDocument/2006/relationships/image" Target="../media/image17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141.png"/><Relationship Id="rId3" Type="http://schemas.openxmlformats.org/officeDocument/2006/relationships/image" Target="../media/image134.png"/><Relationship Id="rId7" Type="http://schemas.openxmlformats.org/officeDocument/2006/relationships/image" Target="../media/image136.png"/><Relationship Id="rId12" Type="http://schemas.openxmlformats.org/officeDocument/2006/relationships/image" Target="../media/image1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5.png"/><Relationship Id="rId11" Type="http://schemas.openxmlformats.org/officeDocument/2006/relationships/image" Target="../media/image139.png"/><Relationship Id="rId5" Type="http://schemas.openxmlformats.org/officeDocument/2006/relationships/image" Target="../media/image17.png"/><Relationship Id="rId15" Type="http://schemas.openxmlformats.org/officeDocument/2006/relationships/image" Target="../media/image143.png"/><Relationship Id="rId10" Type="http://schemas.openxmlformats.org/officeDocument/2006/relationships/image" Target="../media/image138.png"/><Relationship Id="rId4" Type="http://schemas.openxmlformats.org/officeDocument/2006/relationships/image" Target="../media/image16.png"/><Relationship Id="rId9" Type="http://schemas.openxmlformats.org/officeDocument/2006/relationships/image" Target="../media/image137.png"/><Relationship Id="rId14" Type="http://schemas.openxmlformats.org/officeDocument/2006/relationships/image" Target="../media/image1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44.png"/><Relationship Id="rId7" Type="http://schemas.openxmlformats.org/officeDocument/2006/relationships/image" Target="../media/image1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5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0.png"/><Relationship Id="rId4" Type="http://schemas.openxmlformats.org/officeDocument/2006/relationships/image" Target="../media/image17.png"/><Relationship Id="rId9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8.png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25.png"/><Relationship Id="rId5" Type="http://schemas.openxmlformats.org/officeDocument/2006/relationships/image" Target="../media/image17.png"/><Relationship Id="rId15" Type="http://schemas.openxmlformats.org/officeDocument/2006/relationships/image" Target="../media/image50.png"/><Relationship Id="rId10" Type="http://schemas.openxmlformats.org/officeDocument/2006/relationships/image" Target="../media/image46.png"/><Relationship Id="rId4" Type="http://schemas.openxmlformats.org/officeDocument/2006/relationships/image" Target="../media/image16.png"/><Relationship Id="rId9" Type="http://schemas.openxmlformats.org/officeDocument/2006/relationships/image" Target="../media/image45.png"/><Relationship Id="rId1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56.png"/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4.png"/><Relationship Id="rId5" Type="http://schemas.openxmlformats.org/officeDocument/2006/relationships/image" Target="../media/image45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1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16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17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7.png"/><Relationship Id="rId3" Type="http://schemas.openxmlformats.org/officeDocument/2006/relationships/image" Target="../media/image16.png"/><Relationship Id="rId7" Type="http://schemas.openxmlformats.org/officeDocument/2006/relationships/image" Target="../media/image64.png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11" Type="http://schemas.openxmlformats.org/officeDocument/2006/relationships/image" Target="../media/image75.png"/><Relationship Id="rId5" Type="http://schemas.openxmlformats.org/officeDocument/2006/relationships/image" Target="../media/image62.png"/><Relationship Id="rId15" Type="http://schemas.openxmlformats.org/officeDocument/2006/relationships/image" Target="../media/image79.png"/><Relationship Id="rId10" Type="http://schemas.openxmlformats.org/officeDocument/2006/relationships/image" Target="../media/image42.png"/><Relationship Id="rId4" Type="http://schemas.openxmlformats.org/officeDocument/2006/relationships/image" Target="../media/image17.png"/><Relationship Id="rId9" Type="http://schemas.openxmlformats.org/officeDocument/2006/relationships/image" Target="../media/image74.png"/><Relationship Id="rId14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900" y="4178300"/>
            <a:ext cx="8877300" cy="763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1100" y="0"/>
            <a:ext cx="11709400" cy="10071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00" y="4597400"/>
            <a:ext cx="3911600" cy="2540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0" y="9690100"/>
            <a:ext cx="8077200" cy="50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00" y="1993900"/>
            <a:ext cx="10883900" cy="3429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500" y="9359900"/>
            <a:ext cx="2895600" cy="8763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100" y="4635500"/>
            <a:ext cx="12623800" cy="15113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400" y="5803900"/>
            <a:ext cx="8166100" cy="2425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59000" y="-774700"/>
            <a:ext cx="2425700" cy="12598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286000"/>
            <a:ext cx="14719300" cy="254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00" y="1181100"/>
            <a:ext cx="4546600" cy="2286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100" y="2794000"/>
            <a:ext cx="11671300" cy="1117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381000"/>
            <a:ext cx="5308600" cy="1016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9500" y="3810000"/>
            <a:ext cx="2959100" cy="1117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0000" y="6007100"/>
            <a:ext cx="2870200" cy="1117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2700" y="4584700"/>
            <a:ext cx="14757400" cy="1447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8100" y="6832600"/>
            <a:ext cx="7124700" cy="8509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500" y="7747000"/>
            <a:ext cx="8864600" cy="11176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122400" y="5092700"/>
            <a:ext cx="2806700" cy="787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87200" y="5715000"/>
            <a:ext cx="4025900" cy="7874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67700" y="6858000"/>
            <a:ext cx="7835900" cy="7874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08100" y="8712200"/>
            <a:ext cx="7886700" cy="8509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62900" y="7886700"/>
            <a:ext cx="64897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5308600" y="152400"/>
            <a:ext cx="1905000" cy="11087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59000" y="-774700"/>
            <a:ext cx="2425700" cy="12598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2286000"/>
            <a:ext cx="14719300" cy="2540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500" y="4813300"/>
            <a:ext cx="10871200" cy="1765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200" y="7302500"/>
            <a:ext cx="1346200" cy="7493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500" y="1181100"/>
            <a:ext cx="4546600" cy="2286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381000"/>
            <a:ext cx="5308600" cy="10160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2700" y="2971800"/>
            <a:ext cx="7747000" cy="11176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4500" y="3797300"/>
            <a:ext cx="9550400" cy="1016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37400" y="3098800"/>
            <a:ext cx="6489700" cy="787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59000" y="7023100"/>
            <a:ext cx="15608300" cy="16764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35200" y="8445500"/>
            <a:ext cx="9588500" cy="685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44AA4EE-4313-EA4B-2207-18CDD40FB2E3}"/>
              </a:ext>
            </a:extLst>
          </p:cNvPr>
          <p:cNvSpPr txBox="1"/>
          <p:nvPr/>
        </p:nvSpPr>
        <p:spPr>
          <a:xfrm>
            <a:off x="10744200" y="9917668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Source: https://nlp.stanford.edu/IR-book/information-retrieval-book.html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6337300" y="-698500"/>
            <a:ext cx="3378200" cy="14820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59000" y="-774700"/>
            <a:ext cx="2425700" cy="12598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2286000"/>
            <a:ext cx="14719300" cy="2540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00" y="5156200"/>
            <a:ext cx="14566900" cy="31369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381000"/>
            <a:ext cx="5308600" cy="1016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03200" y="2819400"/>
            <a:ext cx="4965700" cy="1282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300" y="3657600"/>
            <a:ext cx="14325600" cy="2070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4500" y="8699500"/>
            <a:ext cx="17424400" cy="1016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9100" y="1181100"/>
            <a:ext cx="11722100" cy="1511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292C55-286B-D043-A48D-AF2928629AF3}"/>
              </a:ext>
            </a:extLst>
          </p:cNvPr>
          <p:cNvSpPr txBox="1"/>
          <p:nvPr/>
        </p:nvSpPr>
        <p:spPr>
          <a:xfrm>
            <a:off x="10744200" y="9917668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Source: https://nlp.stanford.edu/IR-book/information-retrieval-book.html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59000" y="-774700"/>
            <a:ext cx="2425700" cy="12598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286000"/>
            <a:ext cx="14719300" cy="254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8382000"/>
            <a:ext cx="711200" cy="774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9100" y="8382000"/>
            <a:ext cx="711200" cy="774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6972300"/>
            <a:ext cx="12725400" cy="889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100" y="1181100"/>
            <a:ext cx="11722100" cy="15113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400" y="381000"/>
            <a:ext cx="5308600" cy="1016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03200" y="2819400"/>
            <a:ext cx="4965700" cy="12827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000" y="7048500"/>
            <a:ext cx="7988300" cy="11176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9400" y="7874000"/>
            <a:ext cx="5626100" cy="12827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75400" y="7874000"/>
            <a:ext cx="5575300" cy="12827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722100" y="7874000"/>
            <a:ext cx="6057900" cy="12827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7600" y="8864600"/>
            <a:ext cx="3835400" cy="1016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58000" y="8864600"/>
            <a:ext cx="4152900" cy="10160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4500" y="3835400"/>
            <a:ext cx="11328400" cy="3136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5308600" y="1206500"/>
            <a:ext cx="3581400" cy="12966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59000" y="-774700"/>
            <a:ext cx="2425700" cy="12598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2286000"/>
            <a:ext cx="14719300" cy="2540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400" y="6108700"/>
            <a:ext cx="12661900" cy="3225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00" y="1181100"/>
            <a:ext cx="14287500" cy="2286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400" y="381000"/>
            <a:ext cx="5308600" cy="1016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39700" y="2819400"/>
            <a:ext cx="7213600" cy="12827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500" y="3644900"/>
            <a:ext cx="17208500" cy="1549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6900" y="4965700"/>
            <a:ext cx="15303500" cy="850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68E359-DDA9-412F-82AE-34C31ED105A6}"/>
              </a:ext>
            </a:extLst>
          </p:cNvPr>
          <p:cNvSpPr txBox="1"/>
          <p:nvPr/>
        </p:nvSpPr>
        <p:spPr>
          <a:xfrm>
            <a:off x="10744200" y="9917668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Source: https://nlp.stanford.edu/IR-book/information-retrieval-book.html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59000" y="-774700"/>
            <a:ext cx="2425700" cy="12598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286000"/>
            <a:ext cx="14719300" cy="254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00" y="1181100"/>
            <a:ext cx="14287500" cy="2286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381000"/>
            <a:ext cx="5308600" cy="1016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100" y="2794000"/>
            <a:ext cx="8788400" cy="1117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7000" y="2806700"/>
            <a:ext cx="7505700" cy="2006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4600" y="3937000"/>
            <a:ext cx="1028700" cy="1092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67800" y="4343400"/>
            <a:ext cx="4343400" cy="1066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39000" y="4546600"/>
            <a:ext cx="1346200" cy="7493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97900" y="4356100"/>
            <a:ext cx="5168900" cy="1193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60600" y="4114800"/>
            <a:ext cx="4648200" cy="1676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12900" y="6286500"/>
            <a:ext cx="12725400" cy="889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14500" y="4127500"/>
            <a:ext cx="5549900" cy="18542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3100" y="6959600"/>
            <a:ext cx="14465300" cy="11176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6600" y="7823200"/>
            <a:ext cx="12750800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59000" y="-774700"/>
            <a:ext cx="2425700" cy="12598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286000"/>
            <a:ext cx="14719300" cy="254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00" y="1181100"/>
            <a:ext cx="14287500" cy="2286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381000"/>
            <a:ext cx="5308600" cy="1016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00" y="2806700"/>
            <a:ext cx="11823700" cy="2387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" y="5676900"/>
            <a:ext cx="2260600" cy="1181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00" y="7302500"/>
            <a:ext cx="2260600" cy="1181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3100" y="4813300"/>
            <a:ext cx="3111500" cy="11176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62100" y="5715000"/>
            <a:ext cx="4076700" cy="11176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62100" y="7302500"/>
            <a:ext cx="3987800" cy="11176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87500" y="6540500"/>
            <a:ext cx="16459200" cy="8509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87500" y="8166100"/>
            <a:ext cx="9144000" cy="850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4279900" y="1193800"/>
            <a:ext cx="2209800" cy="8547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59000" y="-774700"/>
            <a:ext cx="2425700" cy="12598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2286000"/>
            <a:ext cx="14719300" cy="2540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" y="4483100"/>
            <a:ext cx="8305800" cy="1981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100" y="1181100"/>
            <a:ext cx="9448800" cy="15113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400" y="381000"/>
            <a:ext cx="5308600" cy="1016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900" y="2882900"/>
            <a:ext cx="17335500" cy="17145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317500" y="6896100"/>
            <a:ext cx="4826000" cy="1092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04800" y="8407400"/>
            <a:ext cx="5842000" cy="1092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35400" y="6794500"/>
            <a:ext cx="9664700" cy="12573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76800" y="8293100"/>
            <a:ext cx="12661900" cy="16764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51200" y="7683500"/>
            <a:ext cx="2692400" cy="6858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54500" y="9245600"/>
            <a:ext cx="4102100" cy="1041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598D0E7-B076-21F3-0406-095DFA2B2385}"/>
              </a:ext>
            </a:extLst>
          </p:cNvPr>
          <p:cNvSpPr txBox="1"/>
          <p:nvPr/>
        </p:nvSpPr>
        <p:spPr>
          <a:xfrm>
            <a:off x="10744200" y="9917668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Source: https://nlp.stanford.edu/IR-book/information-retrieval-book.html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057400" y="2374900"/>
            <a:ext cx="3987800" cy="6972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59000" y="-774700"/>
            <a:ext cx="2425700" cy="12598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2286000"/>
            <a:ext cx="14719300" cy="2540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7000" y="3314700"/>
            <a:ext cx="9969500" cy="5143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900" y="4013200"/>
            <a:ext cx="6680200" cy="3683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400" y="381000"/>
            <a:ext cx="6718300" cy="10160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9100" y="1181100"/>
            <a:ext cx="10147300" cy="1511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574809-25EF-DCD5-AD55-5F3D008937EF}"/>
              </a:ext>
            </a:extLst>
          </p:cNvPr>
          <p:cNvSpPr txBox="1"/>
          <p:nvPr/>
        </p:nvSpPr>
        <p:spPr>
          <a:xfrm>
            <a:off x="10744200" y="9917668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Source: https://nlp.stanford.edu/IR-book/information-retrieval-book.html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0" y="4064000"/>
            <a:ext cx="5143500" cy="25146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1384300"/>
            <a:ext cx="1638300" cy="114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0" y="304800"/>
            <a:ext cx="4533900" cy="1943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00" y="1409700"/>
            <a:ext cx="5270500" cy="952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7FC278-16AE-8FCC-6EDB-91C16F1B175B}"/>
              </a:ext>
            </a:extLst>
          </p:cNvPr>
          <p:cNvSpPr txBox="1"/>
          <p:nvPr/>
        </p:nvSpPr>
        <p:spPr>
          <a:xfrm>
            <a:off x="10744200" y="9917668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Source: https://nlp.stanford.edu/IR-book/information-retrieval-book.html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880000">
            <a:off x="13030200" y="-4495800"/>
            <a:ext cx="6515100" cy="14770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2552700"/>
            <a:ext cx="4000500" cy="2120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4914900"/>
            <a:ext cx="12128500" cy="2946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5800" y="3962400"/>
            <a:ext cx="1828800" cy="2540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700" y="1384300"/>
            <a:ext cx="1638300" cy="114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304800"/>
            <a:ext cx="4533900" cy="1943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500" y="1409700"/>
            <a:ext cx="52705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59000" y="-774700"/>
            <a:ext cx="2425700" cy="12598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286000"/>
            <a:ext cx="14719300" cy="254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00" y="1181100"/>
            <a:ext cx="14605000" cy="2286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2857500"/>
            <a:ext cx="10871200" cy="3644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381000"/>
            <a:ext cx="53848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59000" y="-774700"/>
            <a:ext cx="2425700" cy="12598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286000"/>
            <a:ext cx="14719300" cy="254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3886200"/>
            <a:ext cx="2743200" cy="1066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400" y="1181100"/>
            <a:ext cx="15913100" cy="1511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800" y="2794000"/>
            <a:ext cx="6731000" cy="1130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3000" y="4445000"/>
            <a:ext cx="1790700" cy="1397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381000"/>
            <a:ext cx="7696200" cy="1016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400" y="3860800"/>
            <a:ext cx="3632200" cy="12827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88000" y="3898900"/>
            <a:ext cx="3987800" cy="1066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10000" y="4038600"/>
            <a:ext cx="1346200" cy="7493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18100" y="3873500"/>
            <a:ext cx="4737100" cy="12827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7700" y="4902200"/>
            <a:ext cx="2819400" cy="9525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82700" y="6070600"/>
            <a:ext cx="9118600" cy="3086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03400" y="7785100"/>
            <a:ext cx="12877800" cy="26289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613900" y="6807200"/>
            <a:ext cx="2743200" cy="11303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684000" y="7759700"/>
            <a:ext cx="6642100" cy="11303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-254000" y="6057900"/>
            <a:ext cx="2260600" cy="1181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59000" y="-774700"/>
            <a:ext cx="2425700" cy="12598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286000"/>
            <a:ext cx="14719300" cy="254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00" y="1181100"/>
            <a:ext cx="15913100" cy="15113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2794000"/>
            <a:ext cx="10325100" cy="1130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381000"/>
            <a:ext cx="7696200" cy="1016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8400" y="3733800"/>
            <a:ext cx="13169900" cy="25273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8000" y="5994400"/>
            <a:ext cx="5638800" cy="685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54000" y="2781300"/>
            <a:ext cx="226060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00" y="6540500"/>
            <a:ext cx="12890500" cy="19304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59000" y="-774700"/>
            <a:ext cx="2425700" cy="12598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2286000"/>
            <a:ext cx="14719300" cy="254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2800" y="4914900"/>
            <a:ext cx="800100" cy="444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500" y="8445500"/>
            <a:ext cx="800100" cy="444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00" y="6642100"/>
            <a:ext cx="711200" cy="711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16100" y="7416800"/>
            <a:ext cx="787400" cy="787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6400" y="1181100"/>
            <a:ext cx="9245600" cy="15113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3100" y="2794000"/>
            <a:ext cx="15786100" cy="11176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400" y="381000"/>
            <a:ext cx="7696200" cy="1016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8400" y="3746500"/>
            <a:ext cx="6743700" cy="11176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84500" y="4635500"/>
            <a:ext cx="10134600" cy="1930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31900" y="5651500"/>
            <a:ext cx="6362700" cy="11176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27400" y="8255000"/>
            <a:ext cx="10833100" cy="238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59000" y="-774700"/>
            <a:ext cx="2425700" cy="12598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286000"/>
            <a:ext cx="14719300" cy="254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00" y="1181100"/>
            <a:ext cx="9245600" cy="15113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100" y="2794000"/>
            <a:ext cx="12827000" cy="1117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381000"/>
            <a:ext cx="7696200" cy="1016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5400000">
            <a:off x="5956300" y="4000500"/>
            <a:ext cx="1346200" cy="7493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700000">
            <a:off x="4038600" y="6197600"/>
            <a:ext cx="1473200" cy="14859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52700" y="4343400"/>
            <a:ext cx="7962900" cy="1092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6100" y="6426200"/>
            <a:ext cx="3683000" cy="1320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10100" y="5473700"/>
            <a:ext cx="3340100" cy="1689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10100" y="7442200"/>
            <a:ext cx="3251200" cy="1689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16300" y="5651500"/>
            <a:ext cx="1066800" cy="1689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59700" y="5461000"/>
            <a:ext cx="8026400" cy="10287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59700" y="7150100"/>
            <a:ext cx="10223500" cy="16510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1054100" y="9017000"/>
            <a:ext cx="18478500" cy="111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59000" y="-774700"/>
            <a:ext cx="2425700" cy="12598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286000"/>
            <a:ext cx="14719300" cy="254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900" y="4470400"/>
            <a:ext cx="13639800" cy="1498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500" y="1181100"/>
            <a:ext cx="4546600" cy="2286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00" y="2806700"/>
            <a:ext cx="14960600" cy="2387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400" y="381000"/>
            <a:ext cx="5308600" cy="1016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0000" y="4432300"/>
            <a:ext cx="863600" cy="914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000" y="6438900"/>
            <a:ext cx="3416300" cy="1092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5600" y="7708900"/>
            <a:ext cx="3429000" cy="1092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9100" y="8839200"/>
            <a:ext cx="3378200" cy="10922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25800" y="6337300"/>
            <a:ext cx="13500100" cy="14986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25800" y="7734300"/>
            <a:ext cx="12128500" cy="1016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25800" y="8851900"/>
            <a:ext cx="14198600" cy="101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EBDF929-33CE-54B7-0AEB-CB6CA763ACC5}"/>
              </a:ext>
            </a:extLst>
          </p:cNvPr>
          <p:cNvSpPr txBox="1"/>
          <p:nvPr/>
        </p:nvSpPr>
        <p:spPr>
          <a:xfrm>
            <a:off x="10744200" y="9917668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Source: https://nlp.stanford.edu/IR-book/information-retrieval-book.html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59000" y="-774700"/>
            <a:ext cx="2425700" cy="12598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286000"/>
            <a:ext cx="14719300" cy="254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00" y="1181100"/>
            <a:ext cx="4546600" cy="2286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100" y="2794000"/>
            <a:ext cx="10490200" cy="1117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381000"/>
            <a:ext cx="5308600" cy="1016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2700" y="3594100"/>
            <a:ext cx="10883900" cy="13589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000" y="4660900"/>
            <a:ext cx="12877800" cy="2222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58900" y="6375400"/>
            <a:ext cx="800100" cy="4445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51100" y="7404100"/>
            <a:ext cx="7518400" cy="26289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87000" y="7442200"/>
            <a:ext cx="2933700" cy="22733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59000" y="7200900"/>
            <a:ext cx="12725400" cy="889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82900" y="10007600"/>
            <a:ext cx="1143000" cy="889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31500" y="9702800"/>
            <a:ext cx="1143000" cy="889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11400" y="6057900"/>
            <a:ext cx="10820400" cy="19304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700000" y="6235700"/>
            <a:ext cx="3327400" cy="850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C5A7A2B-945A-1341-58E6-C5BEB4E3BF19}"/>
              </a:ext>
            </a:extLst>
          </p:cNvPr>
          <p:cNvSpPr txBox="1"/>
          <p:nvPr/>
        </p:nvSpPr>
        <p:spPr>
          <a:xfrm>
            <a:off x="10744200" y="9917668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Source: https://nlp.stanford.edu/IR-book/information-retrieval-book.html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138</Words>
  <Application>Microsoft Office PowerPoint</Application>
  <PresentationFormat>사용자 지정</PresentationFormat>
  <Paragraphs>26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유승미</cp:lastModifiedBy>
  <cp:revision>40</cp:revision>
  <dcterms:created xsi:type="dcterms:W3CDTF">2006-08-16T00:00:00Z</dcterms:created>
  <dcterms:modified xsi:type="dcterms:W3CDTF">2024-07-23T05:09:24Z</dcterms:modified>
</cp:coreProperties>
</file>