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Pseudo-Code: Scraping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Loop through NFL seasons 2015 to 2024.</a:t>
            </a:r>
          </a:p>
          <a:p>
            <a:r>
              <a:t>For each season, collect all boxscore URLs from Pro-Football-Reference.</a:t>
            </a:r>
          </a:p>
          <a:p>
            <a:r>
              <a:t>Fetch and parse each game's HTML to extract team stats and game metadata.</a:t>
            </a:r>
          </a:p>
          <a:p>
            <a:r>
              <a:t>Store structured records in a list of dataframes.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Pseudo-Code: Cleaning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Merge data into a single dataframe and clean team names and event dates.</a:t>
            </a:r>
          </a:p>
          <a:p>
            <a:r>
              <a:t>Add stadium coordinates and compute travel distance (Haversine formula).</a:t>
            </a:r>
          </a:p>
          <a:p>
            <a:r>
              <a:t>Calculate time zone shifts and days since each team's last game.</a:t>
            </a:r>
          </a:p>
          <a:p>
            <a:r>
              <a:t>Export the fully cleaned dataset to CSV for modeling in 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 Pseudo-Code: Feature Engineering &amp;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Load cleaned CSV into R and prepare new features (e.g., short_rest flag, squared distance).</a:t>
            </a:r>
          </a:p>
          <a:p>
            <a:r>
              <a:t>Fit linear regression models (lm) using EPA and travel/rest variables.</a:t>
            </a:r>
          </a:p>
          <a:p>
            <a:r>
              <a:t>Train a random forest model to identify most important predictors.</a:t>
            </a:r>
          </a:p>
          <a:p>
            <a:r>
              <a:t>Generate summary tables of coefficients, p-values, and variable importance.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 Pseudo-Code: Visualization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Visualize short rest impact using boxplots (e.g., EPA vs. short_rest).</a:t>
            </a:r>
          </a:p>
          <a:p>
            <a:r>
              <a:t>Compare models using performance metrics and interpretation.</a:t>
            </a:r>
          </a:p>
          <a:p>
            <a:r>
              <a:t>Save outputs and visualizations for use in presentation.</a:t>
            </a:r>
          </a:p>
          <a:p>
            <a:r>
              <a:t>Ensure results align with original research questions (rest &amp; travel effects).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