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8C2-9150-4CA4-B4B7-56E1F258B19C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3507-C21E-4636-8DBC-331AD9F6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0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8C2-9150-4CA4-B4B7-56E1F258B19C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3507-C21E-4636-8DBC-331AD9F6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0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8C2-9150-4CA4-B4B7-56E1F258B19C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3507-C21E-4636-8DBC-331AD9F6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8C2-9150-4CA4-B4B7-56E1F258B19C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3507-C21E-4636-8DBC-331AD9F6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3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8C2-9150-4CA4-B4B7-56E1F258B19C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3507-C21E-4636-8DBC-331AD9F6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8C2-9150-4CA4-B4B7-56E1F258B19C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3507-C21E-4636-8DBC-331AD9F6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7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8C2-9150-4CA4-B4B7-56E1F258B19C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3507-C21E-4636-8DBC-331AD9F6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5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8C2-9150-4CA4-B4B7-56E1F258B19C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3507-C21E-4636-8DBC-331AD9F6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2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8C2-9150-4CA4-B4B7-56E1F258B19C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3507-C21E-4636-8DBC-331AD9F6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8C2-9150-4CA4-B4B7-56E1F258B19C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3507-C21E-4636-8DBC-331AD9F6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6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8C2-9150-4CA4-B4B7-56E1F258B19C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3507-C21E-4636-8DBC-331AD9F6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28C2-9150-4CA4-B4B7-56E1F258B19C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3507-C21E-4636-8DBC-331AD9F6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Completion talk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Yamni Mohan, </a:t>
            </a:r>
            <a:r>
              <a:rPr lang="en-AU" dirty="0" err="1" smtClean="0"/>
              <a:t>M.Sc</a:t>
            </a:r>
            <a:endParaRPr lang="en-AU" dirty="0" smtClean="0"/>
          </a:p>
          <a:p>
            <a:r>
              <a:rPr lang="en-AU" dirty="0" smtClean="0"/>
              <a:t>Supervisors: </a:t>
            </a:r>
            <a:r>
              <a:rPr lang="en-AU" dirty="0" err="1" smtClean="0"/>
              <a:t>Sagar</a:t>
            </a:r>
            <a:r>
              <a:rPr lang="en-AU" dirty="0" smtClean="0"/>
              <a:t>; Katya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Experimental 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Examined the orientation biases in the superior colliculus.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7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Orientation biases in the tree shrew SC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6" y="2498074"/>
            <a:ext cx="3679434" cy="26973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19" y="2583784"/>
            <a:ext cx="6784848" cy="22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Most neurons are orientation biased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6"/>
          <a:stretch/>
        </p:blipFill>
        <p:spPr>
          <a:xfrm>
            <a:off x="3061163" y="2144774"/>
            <a:ext cx="5255029" cy="3629911"/>
          </a:xfrm>
        </p:spPr>
      </p:pic>
      <p:sp>
        <p:nvSpPr>
          <p:cNvPr id="7" name="Rectangle 6"/>
          <p:cNvSpPr/>
          <p:nvPr/>
        </p:nvSpPr>
        <p:spPr>
          <a:xfrm>
            <a:off x="3793375" y="2352501"/>
            <a:ext cx="216131" cy="349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93183" y="270163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n=22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336771" y="6035041"/>
            <a:ext cx="2211185" cy="16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26563" y="6228771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</a:rPr>
              <a:t>Better tuned for orientation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9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Small biases to orientation when tested with gratings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05" y="1825625"/>
            <a:ext cx="6112190" cy="4351338"/>
          </a:xfrm>
        </p:spPr>
      </p:pic>
    </p:spTree>
    <p:extLst>
      <p:ext uri="{BB962C8B-B14F-4D97-AF65-F5344CB8AC3E}">
        <p14:creationId xmlns:p14="http://schemas.microsoft.com/office/powerpoint/2010/main" val="406971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Orientation biases are sharpest at spatial frequencies &gt;&gt; than the optimum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63" y="2078072"/>
            <a:ext cx="7173862" cy="42002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12281" y="2842843"/>
            <a:ext cx="30979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median difference= 0.4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</a:rPr>
              <a:t>cpd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; 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Wilcoxon Signed Rank test</a:t>
            </a:r>
          </a:p>
          <a:p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z=3.15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; p=0.0008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2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2273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/>
              <a:t>Orientation biases are sharpest at spatial frequencies &gt;&gt; than the optimum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3"/>
          <a:stretch/>
        </p:blipFill>
        <p:spPr>
          <a:xfrm>
            <a:off x="2533809" y="1690688"/>
            <a:ext cx="5915728" cy="48982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12281" y="2842843"/>
            <a:ext cx="30979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median difference= 0.4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</a:rPr>
              <a:t>cpd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; 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Wilcoxon Signed Rank test</a:t>
            </a:r>
          </a:p>
          <a:p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z=3.31; p=0.0005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6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96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Completion talk</vt:lpstr>
      <vt:lpstr>Experimental Chapter 1</vt:lpstr>
      <vt:lpstr>Orientation biases in the tree shrew SC</vt:lpstr>
      <vt:lpstr>Most neurons are orientation biased</vt:lpstr>
      <vt:lpstr>Small biases to orientation when tested with gratings</vt:lpstr>
      <vt:lpstr>Orientation biases are sharpest at spatial frequencies &gt;&gt; than the optimum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Completion talk</dc:title>
  <dc:creator>Yamni Mohan</dc:creator>
  <cp:lastModifiedBy>Yamni Mohan</cp:lastModifiedBy>
  <cp:revision>10</cp:revision>
  <dcterms:created xsi:type="dcterms:W3CDTF">2017-09-14T12:22:25Z</dcterms:created>
  <dcterms:modified xsi:type="dcterms:W3CDTF">2018-01-30T05:09:31Z</dcterms:modified>
</cp:coreProperties>
</file>