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6" r:id="rId5"/>
    <p:sldId id="258" r:id="rId6"/>
    <p:sldId id="259" r:id="rId7"/>
    <p:sldId id="260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EFD96-CC81-4C6B-A360-FDFBC768A209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5AC10-60CA-4021-878B-322A4B41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2 peaks – 0+22.5;</a:t>
            </a:r>
            <a:r>
              <a:rPr lang="en-AU" baseline="0" dirty="0" smtClean="0"/>
              <a:t> 65 +-22.5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5AC10-60CA-4021-878B-322A4B4167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Layer 4, Layer 3c</a:t>
            </a:r>
            <a:r>
              <a:rPr lang="en-AU" baseline="0" dirty="0" smtClean="0"/>
              <a:t> and Layer 2/3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5AC10-60CA-4021-878B-322A4B4167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5AC10-60CA-4021-878B-322A4B4167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1929-27C4-45A3-BF89-A4987F97DCB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D105-FDA6-4E22-BB94-1E1E97B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Tree Shrew Primary Visual Cortex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 3: Spatial Frequency and Orientation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>
            <a:spLocks/>
          </p:cNvSpPr>
          <p:nvPr/>
        </p:nvSpPr>
        <p:spPr>
          <a:xfrm>
            <a:off x="538074" y="498129"/>
            <a:ext cx="5453149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7" y="1993095"/>
            <a:ext cx="11267113" cy="4009352"/>
          </a:xfrm>
          <a:prstGeom prst="rect">
            <a:avLst/>
          </a:prstGeom>
        </p:spPr>
      </p:pic>
      <p:sp>
        <p:nvSpPr>
          <p:cNvPr id="5" name="Title 20"/>
          <p:cNvSpPr txBox="1">
            <a:spLocks/>
          </p:cNvSpPr>
          <p:nvPr/>
        </p:nvSpPr>
        <p:spPr>
          <a:xfrm>
            <a:off x="538074" y="498129"/>
            <a:ext cx="10724437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Spatial Frequency Tuning and orientation tuning (Layer 2/3 and input layer cells)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3" y="2813537"/>
            <a:ext cx="4991554" cy="3156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69" y="2813537"/>
            <a:ext cx="5485178" cy="3156237"/>
          </a:xfrm>
          <a:prstGeom prst="rect">
            <a:avLst/>
          </a:prstGeom>
        </p:spPr>
      </p:pic>
      <p:sp>
        <p:nvSpPr>
          <p:cNvPr id="4" name="Title 20"/>
          <p:cNvSpPr txBox="1">
            <a:spLocks/>
          </p:cNvSpPr>
          <p:nvPr/>
        </p:nvSpPr>
        <p:spPr>
          <a:xfrm>
            <a:off x="538074" y="498129"/>
            <a:ext cx="10724437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Doesn’t have the same effect as in cats and macaques</a:t>
            </a:r>
          </a:p>
        </p:txBody>
      </p:sp>
    </p:spTree>
    <p:extLst>
      <p:ext uri="{BB962C8B-B14F-4D97-AF65-F5344CB8AC3E}">
        <p14:creationId xmlns:p14="http://schemas.microsoft.com/office/powerpoint/2010/main" val="21710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 1: Orientation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6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17573"/>
            <a:ext cx="3143596" cy="1325563"/>
          </a:xfrm>
        </p:spPr>
        <p:txBody>
          <a:bodyPr/>
          <a:lstStyle/>
          <a:p>
            <a:r>
              <a:rPr lang="en-AU" dirty="0" smtClean="0"/>
              <a:t>Histology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1" t="11918" r="34016" b="41087"/>
          <a:stretch/>
        </p:blipFill>
        <p:spPr>
          <a:xfrm>
            <a:off x="1064508" y="1978907"/>
            <a:ext cx="3067397" cy="310526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24" y="124692"/>
            <a:ext cx="6226179" cy="310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11" y="3409080"/>
            <a:ext cx="6400800" cy="31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19131" y="170361"/>
            <a:ext cx="7141184" cy="6140830"/>
            <a:chOff x="4919131" y="170361"/>
            <a:chExt cx="7141184" cy="61408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8" r="14286" b="6511"/>
            <a:stretch/>
          </p:blipFill>
          <p:spPr>
            <a:xfrm>
              <a:off x="4919131" y="995410"/>
              <a:ext cx="1658577" cy="16847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4" r="14422"/>
            <a:stretch/>
          </p:blipFill>
          <p:spPr>
            <a:xfrm>
              <a:off x="7224063" y="995410"/>
              <a:ext cx="1795550" cy="20085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6" r="15823" b="6164"/>
            <a:stretch/>
          </p:blipFill>
          <p:spPr>
            <a:xfrm>
              <a:off x="9665968" y="882375"/>
              <a:ext cx="1755524" cy="19108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2"/>
            <a:stretch/>
          </p:blipFill>
          <p:spPr>
            <a:xfrm>
              <a:off x="4919131" y="3206048"/>
              <a:ext cx="6638063" cy="310514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207100" y="171371"/>
              <a:ext cx="1082637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Layer 2/3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052" y="170361"/>
              <a:ext cx="1893916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Layer 3c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6399" y="181134"/>
              <a:ext cx="1893916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Layer 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07100" y="419666"/>
              <a:ext cx="121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Cm= -5.7</a:t>
              </a:r>
              <a:r>
                <a:rPr lang="en-AU" baseline="30000" dirty="0" smtClean="0"/>
                <a:t>o</a:t>
              </a:r>
              <a:endParaRPr lang="en-US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41031" y="419666"/>
              <a:ext cx="1305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Cm= 60.36</a:t>
              </a:r>
              <a:r>
                <a:rPr lang="en-AU" baseline="30000" dirty="0" smtClean="0"/>
                <a:t>o</a:t>
              </a:r>
              <a:endParaRPr lang="en-US" baseline="30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31705" y="419666"/>
              <a:ext cx="145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Cm= 174.75</a:t>
              </a:r>
              <a:r>
                <a:rPr lang="en-AU" baseline="30000" dirty="0" smtClean="0"/>
                <a:t>o</a:t>
              </a:r>
              <a:endParaRPr 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73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r="14286" b="6511"/>
          <a:stretch/>
        </p:blipFill>
        <p:spPr>
          <a:xfrm>
            <a:off x="939340" y="367837"/>
            <a:ext cx="1658577" cy="168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r="14422"/>
          <a:stretch/>
        </p:blipFill>
        <p:spPr>
          <a:xfrm>
            <a:off x="981525" y="2126273"/>
            <a:ext cx="1795550" cy="2008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6" r="15823" b="6164"/>
          <a:stretch/>
        </p:blipFill>
        <p:spPr>
          <a:xfrm>
            <a:off x="981525" y="4208512"/>
            <a:ext cx="1755524" cy="1910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1144" y="787206"/>
            <a:ext cx="108263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Layer 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1145" y="2657017"/>
            <a:ext cx="189391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Layer 3c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1878" y="4792835"/>
            <a:ext cx="189391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Layer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01144" y="1053213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Cm= -5.7</a:t>
            </a:r>
            <a:r>
              <a:rPr lang="en-AU" baseline="30000" dirty="0" smtClean="0"/>
              <a:t>o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1144" y="2923024"/>
            <a:ext cx="13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Cm= 60.36</a:t>
            </a:r>
            <a:r>
              <a:rPr lang="en-AU" baseline="30000" dirty="0" smtClean="0"/>
              <a:t>o</a:t>
            </a:r>
            <a:endParaRPr lang="en-US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144" y="5061785"/>
            <a:ext cx="14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Cm= 174.75</a:t>
            </a:r>
            <a:r>
              <a:rPr lang="en-AU" baseline="30000" dirty="0" smtClean="0"/>
              <a:t>o</a:t>
            </a:r>
            <a:endParaRPr lang="en-US" baseline="30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2"/>
          <a:stretch/>
        </p:blipFill>
        <p:spPr>
          <a:xfrm>
            <a:off x="4919131" y="2652133"/>
            <a:ext cx="6638063" cy="3105143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488872" y="365125"/>
            <a:ext cx="6864927" cy="1325563"/>
          </a:xfrm>
        </p:spPr>
        <p:txBody>
          <a:bodyPr/>
          <a:lstStyle/>
          <a:p>
            <a:pPr algn="ctr"/>
            <a:r>
              <a:rPr lang="en-AU" dirty="0" smtClean="0"/>
              <a:t>Orientation selectivity within a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69775" y="1911927"/>
            <a:ext cx="54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Difference in orientation selectivity between layer 2/3 cell and the layer 3c/4 cell within a track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228811" y="2899279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N=37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8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0"/>
          <p:cNvSpPr>
            <a:spLocks noGrp="1"/>
          </p:cNvSpPr>
          <p:nvPr>
            <p:ph type="title"/>
          </p:nvPr>
        </p:nvSpPr>
        <p:spPr>
          <a:xfrm>
            <a:off x="4488872" y="365125"/>
            <a:ext cx="6864927" cy="1325563"/>
          </a:xfrm>
        </p:spPr>
        <p:txBody>
          <a:bodyPr/>
          <a:lstStyle/>
          <a:p>
            <a:pPr algn="ctr"/>
            <a:r>
              <a:rPr lang="en-AU" dirty="0" smtClean="0"/>
              <a:t>Orientation selectivity within a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2" t="76849"/>
          <a:stretch/>
        </p:blipFill>
        <p:spPr>
          <a:xfrm>
            <a:off x="807509" y="567789"/>
            <a:ext cx="2379739" cy="174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7495" r="9438" b="10687"/>
          <a:stretch/>
        </p:blipFill>
        <p:spPr>
          <a:xfrm>
            <a:off x="1206707" y="2590727"/>
            <a:ext cx="1580238" cy="125076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11162" y="3850579"/>
            <a:ext cx="45719" cy="467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34021" y="3723323"/>
            <a:ext cx="762" cy="12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34784" y="3873977"/>
            <a:ext cx="150320" cy="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77012" y="3873977"/>
            <a:ext cx="57010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63" y="1536548"/>
            <a:ext cx="4479190" cy="31883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68538" y="5769033"/>
            <a:ext cx="506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Probability of getting a peak at 65</a:t>
            </a:r>
            <a:r>
              <a:rPr lang="en-AU" baseline="30000" dirty="0" smtClean="0"/>
              <a:t>o</a:t>
            </a:r>
          </a:p>
          <a:p>
            <a:pPr algn="ctr"/>
            <a:r>
              <a:rPr lang="en-AU" dirty="0" smtClean="0"/>
              <a:t>Highest at d=0.25; p=0.045</a:t>
            </a:r>
          </a:p>
          <a:p>
            <a:pPr algn="ctr"/>
            <a:r>
              <a:rPr lang="en-AU" dirty="0" smtClean="0"/>
              <a:t>Lowest at d=0.05; p=0.01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0"/>
          <p:cNvSpPr>
            <a:spLocks noGrp="1"/>
          </p:cNvSpPr>
          <p:nvPr>
            <p:ph type="title"/>
          </p:nvPr>
        </p:nvSpPr>
        <p:spPr>
          <a:xfrm>
            <a:off x="538074" y="498129"/>
            <a:ext cx="545314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/>
              <a:t>Orientation selectivity within a column- Circular Variance &amp; Laminar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3" y="2485504"/>
            <a:ext cx="5525450" cy="414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94" y="108065"/>
            <a:ext cx="3752861" cy="2676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9335" y="2784763"/>
            <a:ext cx="38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Kruskal</a:t>
            </a:r>
            <a:r>
              <a:rPr lang="en-AU" dirty="0" smtClean="0"/>
              <a:t>-Wallis test, </a:t>
            </a:r>
            <a:r>
              <a:rPr lang="en-AU" dirty="0" err="1" smtClean="0"/>
              <a:t>df</a:t>
            </a:r>
            <a:r>
              <a:rPr lang="en-AU" dirty="0" smtClean="0"/>
              <a:t>=1,31, p=0.71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5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 2: Spatial Frequency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2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/>
          <p:cNvSpPr txBox="1">
            <a:spLocks/>
          </p:cNvSpPr>
          <p:nvPr/>
        </p:nvSpPr>
        <p:spPr>
          <a:xfrm>
            <a:off x="538074" y="498129"/>
            <a:ext cx="10724437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Spatial Frequency Tuning of neurons in different Lamina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9" y="2312850"/>
            <a:ext cx="10058400" cy="29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170</Words>
  <Application>Microsoft Office PowerPoint</Application>
  <PresentationFormat>Widescreen</PresentationFormat>
  <Paragraphs>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Tree Shrew Primary Visual Cortex</vt:lpstr>
      <vt:lpstr>Part 1: Orientation Tuning</vt:lpstr>
      <vt:lpstr>Histology</vt:lpstr>
      <vt:lpstr>PowerPoint Presentation</vt:lpstr>
      <vt:lpstr>Orientation selectivity within a column</vt:lpstr>
      <vt:lpstr>Orientation selectivity within a column</vt:lpstr>
      <vt:lpstr>Orientation selectivity within a column- Circular Variance &amp; Laminar Position</vt:lpstr>
      <vt:lpstr>Part 2: Spatial Frequency Tuning</vt:lpstr>
      <vt:lpstr>PowerPoint Presentation</vt:lpstr>
      <vt:lpstr>Part 3: Spatial Frequency and Orientation Tuning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Shrew Primary Visual Cortex</dc:title>
  <dc:creator>Yamni Mohan</dc:creator>
  <cp:lastModifiedBy>Yamni Mohan</cp:lastModifiedBy>
  <cp:revision>34</cp:revision>
  <dcterms:created xsi:type="dcterms:W3CDTF">2017-10-11T03:44:12Z</dcterms:created>
  <dcterms:modified xsi:type="dcterms:W3CDTF">2018-02-01T06:06:19Z</dcterms:modified>
</cp:coreProperties>
</file>