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0920" autoAdjust="0"/>
  </p:normalViewPr>
  <p:slideViewPr>
    <p:cSldViewPr>
      <p:cViewPr varScale="1">
        <p:scale>
          <a:sx n="81" d="100"/>
          <a:sy n="81" d="100"/>
        </p:scale>
        <p:origin x="-2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BB6ED-920E-49DD-BA99-B0EB5331FFE9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1BF69-225E-42D4-BC66-135961CA68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 define in text:</a:t>
            </a:r>
            <a:r>
              <a:rPr lang="en-AU" baseline="0" dirty="0" smtClean="0"/>
              <a:t> </a:t>
            </a:r>
          </a:p>
          <a:p>
            <a:pPr>
              <a:buFontTx/>
              <a:buChar char="-"/>
            </a:pPr>
            <a:r>
              <a:rPr lang="en-AU" baseline="0" dirty="0" smtClean="0"/>
              <a:t>What radial angle is and what is the radial bias?</a:t>
            </a:r>
          </a:p>
          <a:p>
            <a:pPr>
              <a:buFontTx/>
              <a:buChar char="-"/>
            </a:pPr>
            <a:r>
              <a:rPr lang="en-AU" baseline="0" dirty="0" smtClean="0"/>
              <a:t>What the BOLD response is.</a:t>
            </a:r>
          </a:p>
          <a:p>
            <a:pPr>
              <a:buFontTx/>
              <a:buChar char="-"/>
            </a:pPr>
            <a:r>
              <a:rPr lang="en-AU" baseline="0" dirty="0" smtClean="0"/>
              <a:t>Optical imaging of intrinsic signals.</a:t>
            </a:r>
          </a:p>
          <a:p>
            <a:pPr>
              <a:buFontTx/>
              <a:buChar char="-"/>
            </a:pPr>
            <a:r>
              <a:rPr lang="en-AU" baseline="0" dirty="0" smtClean="0"/>
              <a:t>Oblique effect and psychophysics.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1BF69-225E-42D4-BC66-135961CA680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Summary of oblique</a:t>
            </a:r>
            <a:r>
              <a:rPr lang="en-AU" baseline="0" dirty="0" smtClean="0"/>
              <a:t> effect reports – should read up on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1BF69-225E-42D4-BC66-135961CA680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1BF69-225E-42D4-BC66-135961CA680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40E0-ACBE-43BE-85BD-943C8142FB5C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5485-2AE8-48B0-9145-7E136BF06A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Radial bias in the primary visual cortex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Sasaki et al., 2006- In neuron- Found bias for </a:t>
            </a:r>
            <a:r>
              <a:rPr lang="en-AU" b="1" dirty="0" smtClean="0"/>
              <a:t>radial angle</a:t>
            </a:r>
            <a:r>
              <a:rPr lang="en-AU" dirty="0" smtClean="0"/>
              <a:t> in the </a:t>
            </a:r>
            <a:r>
              <a:rPr lang="en-AU" b="1" dirty="0" smtClean="0"/>
              <a:t>BOLD response</a:t>
            </a:r>
            <a:r>
              <a:rPr lang="en-AU" dirty="0" smtClean="0"/>
              <a:t>.</a:t>
            </a:r>
          </a:p>
          <a:p>
            <a:r>
              <a:rPr lang="en-AU" b="1" dirty="0" smtClean="0"/>
              <a:t>BOLD response</a:t>
            </a:r>
            <a:r>
              <a:rPr lang="en-AU" dirty="0" smtClean="0"/>
              <a:t> and </a:t>
            </a:r>
            <a:r>
              <a:rPr lang="en-AU" b="1" dirty="0" smtClean="0"/>
              <a:t>Optical imaging of intrinsic signals</a:t>
            </a:r>
            <a:r>
              <a:rPr lang="en-AU" dirty="0" smtClean="0"/>
              <a:t> are the same signal. (Both are </a:t>
            </a:r>
            <a:r>
              <a:rPr lang="en-AU" b="1" dirty="0" err="1" smtClean="0"/>
              <a:t>haemodynamic</a:t>
            </a:r>
            <a:r>
              <a:rPr lang="en-AU" b="1" dirty="0" smtClean="0"/>
              <a:t> </a:t>
            </a:r>
            <a:r>
              <a:rPr lang="en-AU" dirty="0" smtClean="0"/>
              <a:t>changes). But the OI signal does not show radial bias.</a:t>
            </a:r>
          </a:p>
          <a:p>
            <a:r>
              <a:rPr lang="en-AU" dirty="0" smtClean="0"/>
              <a:t>All studies where the optical imaging signals are present, there is only something called the </a:t>
            </a:r>
            <a:r>
              <a:rPr lang="en-AU" b="1" dirty="0" smtClean="0"/>
              <a:t>oblique effect</a:t>
            </a:r>
            <a:r>
              <a:rPr lang="en-AU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Background- Oblique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Oblique effect</a:t>
            </a:r>
            <a:r>
              <a:rPr lang="en-AU" dirty="0" smtClean="0"/>
              <a:t>= Bias for the </a:t>
            </a:r>
            <a:r>
              <a:rPr lang="en-AU" b="1" dirty="0" smtClean="0"/>
              <a:t>horizontal</a:t>
            </a:r>
            <a:r>
              <a:rPr lang="en-AU" dirty="0" smtClean="0"/>
              <a:t> and vertical orientations.</a:t>
            </a:r>
          </a:p>
          <a:p>
            <a:r>
              <a:rPr lang="en-AU" dirty="0" smtClean="0"/>
              <a:t>Primarily reported in </a:t>
            </a:r>
            <a:r>
              <a:rPr lang="en-AU" b="1" dirty="0" smtClean="0"/>
              <a:t>psychophysical studies in central vision</a:t>
            </a:r>
            <a:r>
              <a:rPr lang="en-AU" dirty="0" smtClean="0"/>
              <a:t>.</a:t>
            </a:r>
          </a:p>
          <a:p>
            <a:r>
              <a:rPr lang="en-AU" dirty="0" smtClean="0"/>
              <a:t>In optical imaging studies, reported in V1.</a:t>
            </a:r>
          </a:p>
          <a:p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Background- Radial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Radial bias- observed more in the earlier areas of the visual system.</a:t>
            </a:r>
          </a:p>
          <a:p>
            <a:r>
              <a:rPr lang="en-AU" dirty="0" smtClean="0"/>
              <a:t>Comprehensive report in the retina by </a:t>
            </a:r>
            <a:r>
              <a:rPr lang="en-AU" dirty="0" err="1" smtClean="0"/>
              <a:t>Levick</a:t>
            </a:r>
            <a:r>
              <a:rPr lang="en-AU" dirty="0" smtClean="0"/>
              <a:t> and </a:t>
            </a:r>
            <a:r>
              <a:rPr lang="en-AU" dirty="0" err="1" smtClean="0"/>
              <a:t>Thibos</a:t>
            </a:r>
            <a:r>
              <a:rPr lang="en-AU" dirty="0" smtClean="0"/>
              <a:t>. Also shown in the LGN of cats and macaques.</a:t>
            </a:r>
          </a:p>
          <a:p>
            <a:r>
              <a:rPr lang="en-AU" dirty="0" err="1" smtClean="0"/>
              <a:t>Infact</a:t>
            </a:r>
            <a:r>
              <a:rPr lang="en-AU" dirty="0" smtClean="0"/>
              <a:t>, whenever studied in relation to the RF location, reported.</a:t>
            </a:r>
          </a:p>
          <a:p>
            <a:r>
              <a:rPr lang="en-AU" dirty="0" smtClean="0"/>
              <a:t>In psychophysics, reported in periphery.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Radial bias is in the inputs to the cortex. Can we study these inputs?</a:t>
            </a:r>
          </a:p>
          <a:p>
            <a:r>
              <a:rPr lang="en-AU" dirty="0" smtClean="0"/>
              <a:t>Turns out that the </a:t>
            </a:r>
            <a:r>
              <a:rPr lang="en-AU" b="1" dirty="0" smtClean="0"/>
              <a:t>OI signal primarily consists of the synaptic and pre-synaptic activity</a:t>
            </a:r>
            <a:r>
              <a:rPr lang="en-AU" dirty="0" smtClean="0"/>
              <a:t>, with post synaptic activity forming only a small proportion of the response.</a:t>
            </a:r>
          </a:p>
          <a:p>
            <a:r>
              <a:rPr lang="en-AU" dirty="0" smtClean="0"/>
              <a:t>But </a:t>
            </a:r>
            <a:r>
              <a:rPr lang="en-AU" b="1" dirty="0" smtClean="0"/>
              <a:t>the OI signal is filtered to only show the post-synaptic activity</a:t>
            </a:r>
            <a:r>
              <a:rPr lang="en-AU" dirty="0" smtClean="0"/>
              <a:t>. Perhaps then the unfiltered signal, will reflect the inputs?</a:t>
            </a:r>
          </a:p>
          <a:p>
            <a:r>
              <a:rPr lang="en-AU" dirty="0" smtClean="0"/>
              <a:t>Also look at LFP signal (also mean to mostly reflect synaptic and pre-synaptic activity.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294</Words>
  <Application>Microsoft Office PowerPoint</Application>
  <PresentationFormat>On-screen Show (4:3)</PresentationFormat>
  <Paragraphs>28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Radial bias in the primary visual cortex</vt:lpstr>
      <vt:lpstr>Background</vt:lpstr>
      <vt:lpstr>Background- Oblique</vt:lpstr>
      <vt:lpstr>Background- Radial bias</vt:lpstr>
      <vt:lpstr>Inputs?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bias in the primary visual cortex</dc:title>
  <dc:creator>Yamni Mohan</dc:creator>
  <cp:lastModifiedBy>Yamni Mohan</cp:lastModifiedBy>
  <cp:revision>1</cp:revision>
  <dcterms:created xsi:type="dcterms:W3CDTF">2017-07-06T00:20:26Z</dcterms:created>
  <dcterms:modified xsi:type="dcterms:W3CDTF">2017-07-06T04:11:37Z</dcterms:modified>
</cp:coreProperties>
</file>