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6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11378-AA2C-44C4-A61F-049DA29C100A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024B-99F1-4BC7-99E0-09EE15E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9F4-0E05-FF63-EAC1-DC093EAB7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Tamil-to-English Translation, Summarization, and Image Generation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DD241-A293-50C6-DC09-9BF46024C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Leveraging NLP and Generative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2E30-5E36-A735-87E7-ED43563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Agency FB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511C-BFE6-B51A-6AC9-F8B0245A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Enhancements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Potential improvements could include adding support for additional languages, optimizing model performance, and enhancing the user interface design.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Feedback Loop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Incorporate user feedback mechanisms to refine the application based on user experiences and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F419-C171-943C-4114-5FCF9E22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71B-306B-C1A1-E8F9-9CBA4B7C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code is modular and organized, allowing easy updates and maintenance.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It effectively integrates multiple AI capabilities into a single application, enhancing user experience by providing translation, summarization, and visual representation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19995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023A0-3FD9-117B-3FBE-4CCA1E26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2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0B5-70B8-23C0-C54F-7CF3858A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FF00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F13E-CD01-CEEC-BD75-A61102C0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develop a web-based application that first translates text from Tamil to English and then uses the translated text to generate relevant images.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This application aims to demonstrate the seamless integration of language translation and creative AI to produce visual content from textual descriptions.</a:t>
            </a:r>
          </a:p>
        </p:txBody>
      </p:sp>
    </p:spTree>
    <p:extLst>
      <p:ext uri="{BB962C8B-B14F-4D97-AF65-F5344CB8AC3E}">
        <p14:creationId xmlns:p14="http://schemas.microsoft.com/office/powerpoint/2010/main" val="2636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6904-A40A-8CC7-6184-C329024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latin typeface="Agency FB" panose="020B0503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4A2F-E1F7-1746-A6B7-BFCCD229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Models:</a:t>
            </a:r>
          </a:p>
          <a:p>
            <a:r>
              <a:rPr lang="en-US" sz="2800" dirty="0">
                <a:solidFill>
                  <a:srgbClr val="002060"/>
                </a:solidFill>
              </a:rPr>
              <a:t>- Translation: Helsinki-NLP/opus-mt-</a:t>
            </a:r>
            <a:r>
              <a:rPr lang="en-US" sz="2800" dirty="0" err="1">
                <a:solidFill>
                  <a:srgbClr val="002060"/>
                </a:solidFill>
              </a:rPr>
              <a:t>mul</a:t>
            </a:r>
            <a:r>
              <a:rPr lang="en-US" sz="2800" dirty="0">
                <a:solidFill>
                  <a:srgbClr val="002060"/>
                </a:solidFill>
              </a:rPr>
              <a:t>-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- Summarization: </a:t>
            </a:r>
            <a:r>
              <a:rPr lang="en-US" sz="2800" dirty="0" err="1">
                <a:solidFill>
                  <a:srgbClr val="002060"/>
                </a:solidFill>
              </a:rPr>
              <a:t>facebook</a:t>
            </a:r>
            <a:r>
              <a:rPr lang="en-US" sz="2800" dirty="0">
                <a:solidFill>
                  <a:srgbClr val="002060"/>
                </a:solidFill>
              </a:rPr>
              <a:t>/</a:t>
            </a:r>
            <a:r>
              <a:rPr lang="en-US" sz="2800" dirty="0" err="1">
                <a:solidFill>
                  <a:srgbClr val="002060"/>
                </a:solidFill>
              </a:rPr>
              <a:t>bart</a:t>
            </a:r>
            <a:r>
              <a:rPr lang="en-US" sz="2800" dirty="0">
                <a:solidFill>
                  <a:srgbClr val="002060"/>
                </a:solidFill>
              </a:rPr>
              <a:t>-large-</a:t>
            </a:r>
            <a:r>
              <a:rPr lang="en-US" sz="2800" dirty="0" err="1">
                <a:solidFill>
                  <a:srgbClr val="002060"/>
                </a:solidFill>
              </a:rPr>
              <a:t>cnn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- Image Generation: 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black-forest-labs/FLUX.1-dev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Framework: </a:t>
            </a:r>
            <a:r>
              <a:rPr lang="en-US" sz="2800" dirty="0" err="1">
                <a:solidFill>
                  <a:srgbClr val="002060"/>
                </a:solidFill>
              </a:rPr>
              <a:t>Gradio</a:t>
            </a:r>
            <a:r>
              <a:rPr lang="en-US" sz="2800" dirty="0">
                <a:solidFill>
                  <a:srgbClr val="002060"/>
                </a:solidFill>
              </a:rPr>
              <a:t> for the UI.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Libraries: Hugging Face Transformers, Diffusers, Torch.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0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5468-9C94-CC91-CEF4-4573A1AC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Agency FB" panose="020B0503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C22C-49EC-D2FA-73B6-6DD11064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The application consists of three main components: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Translation Module</a:t>
            </a:r>
            <a:r>
              <a:rPr lang="en-US" sz="2800" dirty="0">
                <a:solidFill>
                  <a:srgbClr val="002060"/>
                </a:solidFill>
              </a:rPr>
              <a:t>: Handles the translation of input Tamil text to English.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Summarization Module</a:t>
            </a:r>
            <a:r>
              <a:rPr lang="en-US" sz="2800" dirty="0">
                <a:solidFill>
                  <a:srgbClr val="002060"/>
                </a:solidFill>
              </a:rPr>
              <a:t>: Generates a summary of the translated text.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Image Generation Module</a:t>
            </a:r>
            <a:r>
              <a:rPr lang="en-US" sz="2800" dirty="0">
                <a:solidFill>
                  <a:srgbClr val="002060"/>
                </a:solidFill>
              </a:rPr>
              <a:t>: Produces an image based on the summarized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0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8A6F-99FD-4B36-7C51-921E9991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Agency FB" panose="020B0503020202020204" pitchFamily="34" charset="0"/>
              </a:rPr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8245-8132-A56A-A714-69B9271C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Input</a:t>
            </a:r>
            <a:r>
              <a:rPr lang="en-US" sz="2800" dirty="0">
                <a:solidFill>
                  <a:srgbClr val="002060"/>
                </a:solidFill>
              </a:rPr>
              <a:t>: Users can input Tamil text in a designated textbox.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Processing</a:t>
            </a:r>
            <a:r>
              <a:rPr lang="en-US" sz="2800" dirty="0">
                <a:solidFill>
                  <a:srgbClr val="002060"/>
                </a:solidFill>
              </a:rPr>
              <a:t>: Upon clicking the "Generate" button, the application processes the input through translation, summarization, and image generation steps.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Output</a:t>
            </a:r>
            <a:r>
              <a:rPr lang="en-US" sz="2800" dirty="0">
                <a:solidFill>
                  <a:srgbClr val="002060"/>
                </a:solidFill>
              </a:rPr>
              <a:t>: The translated text, summarized text, and generated image are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42454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59C45-2EFC-8271-8A3D-ADB3EA01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585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BD253-D1BE-9664-FCB7-DE717F50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0"/>
            <a:ext cx="593344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14A9D-DCAD-D1CD-CB77-88BD99D92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0535"/>
            <a:ext cx="6096000" cy="35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A9EE-EDD7-9525-941C-EED1383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Agency FB" panose="020B0503020202020204" pitchFamily="34" charset="0"/>
              </a:rPr>
              <a:t>CODE OVERVIEW – PURPOSE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619D-C442-5E43-CA79-C51CCB68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code is designed to implement a multimodal AI application that translates Tamil text to English, summarizes the translated text, and generates images based on the summaries.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It utilizes state-of-the-art models from Hugging Face for translation, summarization, and image generation, ensuring high accuracy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257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2156-AF9C-7227-9F42-EBBF9933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00"/>
                </a:solidFill>
                <a:latin typeface="Agency FB" panose="020B0503020202020204" pitchFamily="34" charset="0"/>
              </a:rPr>
              <a:t>CODE OVERVIEW – KEY COMPONENTS OF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B14-EA39-D9B8-9F4E-D7E264BB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Imports and Dependencies</a:t>
            </a:r>
            <a:r>
              <a:rPr lang="en-US" dirty="0">
                <a:solidFill>
                  <a:srgbClr val="00206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       The code imports necessary libraries such as GRADIO for the user interface, REQUESTS for API calls, and OS for environment variable management.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      It also includes Hugging Face libraries for loading models and making predictions.</a:t>
            </a:r>
          </a:p>
          <a:p>
            <a:r>
              <a:rPr lang="en-US" b="1" dirty="0">
                <a:solidFill>
                  <a:srgbClr val="002060"/>
                </a:solidFill>
              </a:rPr>
              <a:t>API Configuration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Hugging Face API Key</a:t>
            </a:r>
            <a:r>
              <a:rPr lang="en-US" dirty="0">
                <a:solidFill>
                  <a:srgbClr val="002060"/>
                </a:solidFill>
              </a:rPr>
              <a:t>: The API key is stored as an environment variable for secure access to Hugging Face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Model URLs</a:t>
            </a:r>
            <a:r>
              <a:rPr lang="en-US" dirty="0">
                <a:solidFill>
                  <a:srgbClr val="002060"/>
                </a:solidFill>
              </a:rPr>
              <a:t>: The code defines the URLs for each model: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Translation: Helsinki-NLP/opus-mt-</a:t>
            </a:r>
            <a:r>
              <a:rPr lang="en-US" dirty="0" err="1">
                <a:solidFill>
                  <a:srgbClr val="002060"/>
                </a:solidFill>
              </a:rPr>
              <a:t>mul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 err="1">
                <a:solidFill>
                  <a:srgbClr val="002060"/>
                </a:solidFill>
              </a:rPr>
              <a:t>en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Summarization: </a:t>
            </a:r>
            <a:r>
              <a:rPr lang="en-US" dirty="0" err="1">
                <a:solidFill>
                  <a:srgbClr val="002060"/>
                </a:solidFill>
              </a:rPr>
              <a:t>facebook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bart</a:t>
            </a:r>
            <a:r>
              <a:rPr lang="en-US" dirty="0">
                <a:solidFill>
                  <a:srgbClr val="002060"/>
                </a:solidFill>
              </a:rPr>
              <a:t>-large-</a:t>
            </a:r>
            <a:r>
              <a:rPr lang="en-US" dirty="0" err="1">
                <a:solidFill>
                  <a:srgbClr val="002060"/>
                </a:solidFill>
              </a:rPr>
              <a:t>cnn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Image Generation: </a:t>
            </a:r>
            <a:r>
              <a:rPr lang="en-US" dirty="0" err="1">
                <a:solidFill>
                  <a:srgbClr val="002060"/>
                </a:solidFill>
              </a:rPr>
              <a:t>CompVis</a:t>
            </a:r>
            <a:r>
              <a:rPr lang="en-US" dirty="0">
                <a:solidFill>
                  <a:srgbClr val="002060"/>
                </a:solidFill>
              </a:rPr>
              <a:t>/stable-diffusion-v1-4…….CONTINUE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B5A-5E59-B46B-8E20-E7AC7D7D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gency FB" panose="020B0503020202020204" pitchFamily="34" charset="0"/>
              </a:rPr>
              <a:t>CODE OVERVIEW – KEY COMPONENTS OF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3644-5D22-A593-6799-4C8416A3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>
                <a:solidFill>
                  <a:srgbClr val="92D050"/>
                </a:solidFill>
              </a:rPr>
              <a:t>query_hf_api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model_url</a:t>
            </a:r>
            <a:r>
              <a:rPr lang="en-US" dirty="0">
                <a:solidFill>
                  <a:srgbClr val="92D050"/>
                </a:solidFill>
              </a:rPr>
              <a:t>, payload):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 helper function that sends requests to the Hugging Face Inference API and retrieves model outputs.</a:t>
            </a:r>
          </a:p>
          <a:p>
            <a:r>
              <a:rPr lang="en-US" dirty="0" err="1">
                <a:solidFill>
                  <a:srgbClr val="92D050"/>
                </a:solidFill>
              </a:rPr>
              <a:t>translate_to_english</a:t>
            </a:r>
            <a:r>
              <a:rPr lang="en-US" dirty="0">
                <a:solidFill>
                  <a:srgbClr val="92D050"/>
                </a:solidFill>
              </a:rPr>
              <a:t>(text):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This function takes Tamil text as input, calls the translation model via the API, and returns the translated English text.</a:t>
            </a:r>
          </a:p>
          <a:p>
            <a:r>
              <a:rPr lang="en-US" dirty="0" err="1">
                <a:solidFill>
                  <a:srgbClr val="92D050"/>
                </a:solidFill>
              </a:rPr>
              <a:t>summarize_text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translated_text</a:t>
            </a:r>
            <a:r>
              <a:rPr lang="en-US" dirty="0">
                <a:solidFill>
                  <a:srgbClr val="92D050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It receives translated text, invokes the summarization model, and returns the summary.</a:t>
            </a:r>
          </a:p>
          <a:p>
            <a:r>
              <a:rPr lang="en-US" dirty="0" err="1">
                <a:solidFill>
                  <a:srgbClr val="92D050"/>
                </a:solidFill>
              </a:rPr>
              <a:t>generate_image_from_text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summary_text</a:t>
            </a:r>
            <a:r>
              <a:rPr lang="en-US" dirty="0">
                <a:solidFill>
                  <a:srgbClr val="92D050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Generates an image based on the summary text and saves it to a file.</a:t>
            </a:r>
          </a:p>
          <a:p>
            <a:r>
              <a:rPr lang="en-US" dirty="0" err="1">
                <a:solidFill>
                  <a:srgbClr val="92D050"/>
                </a:solidFill>
              </a:rPr>
              <a:t>process_text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tamil_text</a:t>
            </a:r>
            <a:r>
              <a:rPr lang="en-US" dirty="0">
                <a:solidFill>
                  <a:srgbClr val="92D050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This is the main processing function that orchestrates translation, summarization, and image generation, returning the outputs to be displayed in the UI.</a:t>
            </a:r>
          </a:p>
        </p:txBody>
      </p:sp>
    </p:spTree>
    <p:extLst>
      <p:ext uri="{BB962C8B-B14F-4D97-AF65-F5344CB8AC3E}">
        <p14:creationId xmlns:p14="http://schemas.microsoft.com/office/powerpoint/2010/main" val="201436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607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Century Gothic</vt:lpstr>
      <vt:lpstr>Wingdings</vt:lpstr>
      <vt:lpstr>Wingdings 3</vt:lpstr>
      <vt:lpstr>Ion</vt:lpstr>
      <vt:lpstr>Tamil-to-English Translation, Summarization, and Image Generation App</vt:lpstr>
      <vt:lpstr>INTRODUCTION</vt:lpstr>
      <vt:lpstr>TECHNOLOGIES USED</vt:lpstr>
      <vt:lpstr>ARCHITECTURE</vt:lpstr>
      <vt:lpstr>USER INTERACTION</vt:lpstr>
      <vt:lpstr>PowerPoint Presentation</vt:lpstr>
      <vt:lpstr>CODE OVERVIEW – PURPOSE OF CODE</vt:lpstr>
      <vt:lpstr>CODE OVERVIEW – KEY COMPONENTS OF CODE</vt:lpstr>
      <vt:lpstr>CODE OVERVIEW – KEY COMPONENTS OF CODE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Tamil-to-English Translation, Summarization, and Image Generation App</dc:title>
  <dc:creator>Yaseen Ahamed</dc:creator>
  <cp:lastModifiedBy>Yaseen Ahamed</cp:lastModifiedBy>
  <cp:revision>2</cp:revision>
  <dcterms:created xsi:type="dcterms:W3CDTF">2024-10-08T06:36:10Z</dcterms:created>
  <dcterms:modified xsi:type="dcterms:W3CDTF">2024-10-08T08:12:58Z</dcterms:modified>
</cp:coreProperties>
</file>