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5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0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0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2F4D-0AC6-4F54-A4BD-AD677F17885E}" type="datetimeFigureOut">
              <a:rPr lang="ko-KR" altLang="en-US" smtClean="0"/>
              <a:t>2018-06-02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442A-E1F8-4300-BED7-9CBBFCF6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ra.com/tw/en/#utm_referrer=https%3A%2F%2Fwww.google.com.tw%2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7904" y="1429548"/>
            <a:ext cx="3888432" cy="3871660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쌤 </a:t>
            </a:r>
            <a:r>
              <a:rPr lang="ko-KR" altLang="en-US" sz="1400" dirty="0" err="1" smtClean="0"/>
              <a:t>자라공홈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페이지꺼</a:t>
            </a:r>
            <a:r>
              <a:rPr lang="ko-KR" altLang="en-US" sz="1400" dirty="0" smtClean="0"/>
              <a:t> 보면서 디자인 </a:t>
            </a:r>
            <a:r>
              <a:rPr lang="ko-KR" altLang="en-US" sz="1400" dirty="0" err="1" smtClean="0"/>
              <a:t>따라했어요</a:t>
            </a:r>
            <a:r>
              <a:rPr lang="ko-KR" altLang="en-US" sz="1400" dirty="0" smtClean="0"/>
              <a:t> 여기 페이지 참조하시면 </a:t>
            </a:r>
            <a:r>
              <a:rPr lang="ko-KR" altLang="en-US" sz="1400" dirty="0" err="1" smtClean="0"/>
              <a:t>될거같아요</a:t>
            </a:r>
            <a:endParaRPr lang="ko-KR" altLang="en-US" sz="1400" dirty="0" smtClean="0"/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사이즈 메뉴아이콘 누르면</a:t>
            </a:r>
            <a:endParaRPr lang="en-US" altLang="ko-KR" sz="1400" dirty="0" smtClean="0"/>
          </a:p>
          <a:p>
            <a:r>
              <a:rPr lang="ko-KR" altLang="en-US" sz="1400" dirty="0" smtClean="0"/>
              <a:t>저렇게 메뉴가 </a:t>
            </a:r>
            <a:r>
              <a:rPr lang="ko-KR" altLang="en-US" sz="1400" dirty="0" err="1" smtClean="0"/>
              <a:t>촤르르르르</a:t>
            </a:r>
            <a:r>
              <a:rPr lang="ko-KR" altLang="en-US" sz="1400" dirty="0" smtClean="0"/>
              <a:t> 보여지게</a:t>
            </a:r>
            <a:r>
              <a:rPr lang="en-US" altLang="ko-KR" sz="1400" dirty="0" smtClean="0"/>
              <a:t>,,</a:t>
            </a:r>
            <a:r>
              <a:rPr lang="ko-KR" altLang="en-US" sz="1400" dirty="0" smtClean="0"/>
              <a:t>  만들고 </a:t>
            </a:r>
            <a:r>
              <a:rPr lang="ko-KR" altLang="en-US" sz="1400" dirty="0" err="1" smtClean="0"/>
              <a:t>싶네용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반응형</a:t>
            </a:r>
            <a:r>
              <a:rPr lang="ko-KR" altLang="en-US" sz="1400" dirty="0" smtClean="0"/>
              <a:t> 웹사이트를 </a:t>
            </a:r>
            <a:r>
              <a:rPr lang="ko-KR" altLang="en-US" sz="1400" dirty="0" err="1" smtClean="0"/>
              <a:t>만드는거라서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사이즈는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폰으로</a:t>
            </a:r>
            <a:r>
              <a:rPr lang="ko-KR" altLang="en-US" sz="1400" dirty="0" smtClean="0"/>
              <a:t> 보기 적합한 사이즈고</a:t>
            </a:r>
            <a:endParaRPr lang="en-US" altLang="ko-KR" sz="1400" dirty="0" smtClean="0"/>
          </a:p>
          <a:p>
            <a:r>
              <a:rPr lang="en-US" altLang="ko-KR" sz="1400" dirty="0" smtClean="0"/>
              <a:t>M</a:t>
            </a:r>
            <a:r>
              <a:rPr lang="ko-KR" altLang="en-US" sz="1400" dirty="0" smtClean="0"/>
              <a:t>사이즈는 </a:t>
            </a:r>
            <a:r>
              <a:rPr lang="ko-KR" altLang="en-US" sz="1400" dirty="0" err="1" smtClean="0"/>
              <a:t>아이패드같은</a:t>
            </a:r>
            <a:r>
              <a:rPr lang="ko-KR" altLang="en-US" sz="1400" dirty="0" smtClean="0"/>
              <a:t> 탭 </a:t>
            </a:r>
            <a:r>
              <a:rPr lang="ko-KR" altLang="en-US" sz="1400" dirty="0" err="1" smtClean="0"/>
              <a:t>같은거에</a:t>
            </a:r>
            <a:r>
              <a:rPr lang="ko-KR" altLang="en-US" sz="1400" dirty="0" smtClean="0"/>
              <a:t> 적합한 </a:t>
            </a:r>
            <a:r>
              <a:rPr lang="ko-KR" altLang="en-US" sz="1400" dirty="0" err="1" smtClean="0"/>
              <a:t>사이즈입니당</a:t>
            </a:r>
            <a:endParaRPr lang="en-US" altLang="ko-KR" sz="1400" dirty="0" smtClean="0"/>
          </a:p>
          <a:p>
            <a:r>
              <a:rPr lang="en-US" altLang="ko-KR" sz="1400" dirty="0" smtClean="0"/>
              <a:t>L</a:t>
            </a:r>
            <a:r>
              <a:rPr lang="ko-KR" altLang="en-US" sz="1400" dirty="0" smtClean="0"/>
              <a:t>사이즈는 </a:t>
            </a:r>
            <a:r>
              <a:rPr lang="ko-KR" altLang="en-US" sz="1400" dirty="0" err="1" smtClean="0"/>
              <a:t>컴터로</a:t>
            </a:r>
            <a:r>
              <a:rPr lang="ko-KR" altLang="en-US" sz="1400" dirty="0" smtClean="0"/>
              <a:t> 보기 적합한 사이즈이고요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디자인 </a:t>
            </a:r>
            <a:r>
              <a:rPr lang="en-US" altLang="ko-KR" sz="1400" dirty="0" smtClean="0"/>
              <a:t>L (</a:t>
            </a:r>
            <a:r>
              <a:rPr lang="ko-KR" altLang="en-US" sz="1400" dirty="0" smtClean="0"/>
              <a:t>웹 페이지 폭 </a:t>
            </a:r>
            <a:r>
              <a:rPr lang="en-US" altLang="ko-KR" sz="1400" dirty="0" smtClean="0"/>
              <a:t>: 1280px), M (</a:t>
            </a:r>
            <a:r>
              <a:rPr lang="ko-KR" altLang="en-US" sz="1400" dirty="0" smtClean="0"/>
              <a:t>웹 페이지 폭 </a:t>
            </a:r>
            <a:r>
              <a:rPr lang="en-US" altLang="ko-KR" sz="1400" dirty="0" smtClean="0"/>
              <a:t>: 768px), S (</a:t>
            </a:r>
            <a:r>
              <a:rPr lang="ko-KR" altLang="en-US" sz="1400" dirty="0" smtClean="0"/>
              <a:t>웹 페이지 폭 </a:t>
            </a:r>
            <a:r>
              <a:rPr lang="en-US" altLang="ko-KR" sz="1400" dirty="0" smtClean="0"/>
              <a:t>: 320px)</a:t>
            </a:r>
          </a:p>
          <a:p>
            <a:endParaRPr lang="en-US" altLang="ko-KR" sz="1400" dirty="0"/>
          </a:p>
          <a:p>
            <a:r>
              <a:rPr lang="en-US" altLang="ko-KR" sz="1400" dirty="0" smtClean="0">
                <a:hlinkClick r:id="rId2"/>
              </a:rPr>
              <a:t>https://www.zara.com/tw/en/#utm_referrer=https%3A%2F%2Fwww.google.com.tw%2F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자라 사이트 주소에요 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285898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</cp:revision>
  <dcterms:created xsi:type="dcterms:W3CDTF">2018-06-02T12:20:21Z</dcterms:created>
  <dcterms:modified xsi:type="dcterms:W3CDTF">2018-06-02T12:27:32Z</dcterms:modified>
</cp:coreProperties>
</file>