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F229-5074-444A-8368-A2F8E672F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4A13A-45AF-4E8F-838B-41231DF6E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996AC-7108-4DF6-9457-9FF73047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493-5832-466C-B3BE-2325D09B8615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A9D0-5FC2-4D3E-882B-89E96144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88FAE-FE21-442A-BB50-A9AE6D76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C89-B740-49AE-BA8E-D2D982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4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C0FE-ACA1-41C9-B863-46F918D7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5A29C-DD2B-44A1-8606-AE1DEBCE2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0BD3-B6DB-4165-A041-E2170890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493-5832-466C-B3BE-2325D09B8615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BE79C-49B6-4BB7-B6B0-1F6E4CAA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0F033-B57D-4DBD-B970-FCC9A967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C89-B740-49AE-BA8E-D2D982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0D5EF-5746-49C1-BB61-D7C34FD87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F6EF-79E0-4060-97CA-92EF1EA8A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DCA67-152E-49E3-BFE7-712C5B79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493-5832-466C-B3BE-2325D09B8615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9835-39A9-46A6-A5E9-FC272247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E6051-291B-45BB-8E42-ACA1E454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C89-B740-49AE-BA8E-D2D982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0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050B-8DF6-4784-8692-D319DE6D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9942-49A5-4C54-A62A-D38555E9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57488-6CD4-45B8-BC09-683E00D9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493-5832-466C-B3BE-2325D09B8615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2819-5A11-4E41-9E39-BB3B5CBB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253C1-8DEA-4391-9DA5-D2A5922D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C89-B740-49AE-BA8E-D2D982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8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0718-A3C6-4B01-998A-EFAE86F9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8AD3-1A27-425E-BDEC-C9790640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45D09-0B6C-4816-8740-FB2487DE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493-5832-466C-B3BE-2325D09B8615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9B6FA-74F5-43AA-94B9-BFA60EBD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64D18-6073-478E-BF11-2CBE8638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C89-B740-49AE-BA8E-D2D982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2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25FE-18FE-435B-BE75-799D2593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0E8E-E10F-4733-9970-5CE3750F8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2FB15-3DF3-4464-8118-2C23FDEF3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B57B5-1763-43F6-A963-19876D2B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493-5832-466C-B3BE-2325D09B8615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EE0C8-19E4-4ED9-9D38-6D8A3C7F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E709-AFC6-41EB-8373-56548EAF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C89-B740-49AE-BA8E-D2D982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7E27-5508-4303-8383-D7987D2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34AE6-7E00-43AE-A792-FDA559360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6DFF8-991B-49F8-B54B-3F2093F2F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14330-6DFD-4625-8DEF-EBF202DBB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ACBCA-05FD-4B4E-91F8-29DE5FF3A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301EB-3F49-4E4F-9208-01DA9DC9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493-5832-466C-B3BE-2325D09B8615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1E6B1-1ACA-495F-AB7E-2C07C468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400D9-C770-4578-88A5-EA292191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C89-B740-49AE-BA8E-D2D982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BB6A-8DF8-47A7-A461-B0DC3DCA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69665-DAE3-4C60-8A30-A2A09181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493-5832-466C-B3BE-2325D09B8615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6A7E6-D0E4-4A69-B418-A6B9039C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63727-2C21-4441-B6D5-FCF77052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C89-B740-49AE-BA8E-D2D982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2CAD5-1B6C-41F7-B92C-9AACA094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493-5832-466C-B3BE-2325D09B8615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6422E-4B47-40AE-8097-242CA40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4E213-0096-42ED-A0F3-0E79158C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C89-B740-49AE-BA8E-D2D982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2D44-7AA0-4C67-8358-4438342C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515F-A553-4CC7-B2B8-3FB3E44F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36F53-7706-4993-BA83-73892A684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61B3F-A510-4E40-B9D3-B2726BC1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493-5832-466C-B3BE-2325D09B8615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FE782-13B4-4EB3-99D7-0ACAF869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5CC84-F623-4FC3-A6F9-FCE2C710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C89-B740-49AE-BA8E-D2D982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7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0FF2-4B8F-4B72-905F-182B152D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D7CF2-905E-43AD-A657-43602F727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92CCC-6290-4D40-898E-445A485D5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31309-3DF4-4586-B472-ACE1CE9D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493-5832-466C-B3BE-2325D09B8615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C6FB3-9843-48B2-AC57-1AC4ADD0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3DD32-FCEE-4D74-A947-8D3C0361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C89-B740-49AE-BA8E-D2D982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53901-7D96-45C5-BB7A-07B340E2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A25C0-E158-44C1-8236-97BA4660B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CE695-5B1A-457A-B675-7388EB3F5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C493-5832-466C-B3BE-2325D09B8615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BD9D-5BF5-4371-8C35-A1E577CD7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9880E-4F41-47F6-8316-36101944D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19C89-B740-49AE-BA8E-D2D982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D6AE-5238-4FFA-B725-8ED71110F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8E599-C36D-4C4F-B5E6-387E42E0A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</dc:creator>
  <cp:lastModifiedBy>Nguyen Anh</cp:lastModifiedBy>
  <cp:revision>1</cp:revision>
  <dcterms:created xsi:type="dcterms:W3CDTF">2018-10-05T05:10:22Z</dcterms:created>
  <dcterms:modified xsi:type="dcterms:W3CDTF">2018-10-05T05:11:17Z</dcterms:modified>
</cp:coreProperties>
</file>