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3" r:id="rId2"/>
    <p:sldId id="274" r:id="rId3"/>
    <p:sldId id="275" r:id="rId4"/>
    <p:sldId id="257" r:id="rId5"/>
    <p:sldId id="276" r:id="rId6"/>
    <p:sldId id="277" r:id="rId7"/>
    <p:sldId id="265" r:id="rId8"/>
    <p:sldId id="266" r:id="rId9"/>
    <p:sldId id="281" r:id="rId10"/>
    <p:sldId id="280" r:id="rId11"/>
    <p:sldId id="268" r:id="rId12"/>
    <p:sldId id="279" r:id="rId13"/>
    <p:sldId id="278" r:id="rId14"/>
    <p:sldId id="282" r:id="rId15"/>
    <p:sldId id="283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Anh" initials="NA" lastIdx="2" clrIdx="0">
    <p:extLst>
      <p:ext uri="{19B8F6BF-5375-455C-9EA6-DF929625EA0E}">
        <p15:presenceInfo xmlns:p15="http://schemas.microsoft.com/office/powerpoint/2012/main" userId="f627f20958f2ce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199" autoAdjust="0"/>
  </p:normalViewPr>
  <p:slideViewPr>
    <p:cSldViewPr snapToGrid="0">
      <p:cViewPr varScale="1">
        <p:scale>
          <a:sx n="99" d="100"/>
          <a:sy n="99" d="100"/>
        </p:scale>
        <p:origin x="97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D56BE-31DE-4C8A-8765-46C941DA9130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C3264-6E6E-437F-8BAC-EFAC1403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3264-6E6E-437F-8BAC-EFAC140358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30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3264-6E6E-437F-8BAC-EFAC140358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8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3264-6E6E-437F-8BAC-EFAC140358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38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vi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3264-6E6E-437F-8BAC-EFAC140358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16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3264-6E6E-437F-8BAC-EFAC140358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67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3264-6E6E-437F-8BAC-EFAC140358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26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3264-6E6E-437F-8BAC-EFAC140358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64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chi </a:t>
            </a:r>
            <a:r>
              <a:rPr lang="en-US" dirty="0" err="1"/>
              <a:t>nhánh</a:t>
            </a:r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WAN </a:t>
            </a:r>
            <a:r>
              <a:rPr lang="en-US" dirty="0" err="1"/>
              <a:t>để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,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xa</a:t>
            </a:r>
            <a:endParaRPr lang="en-US" dirty="0"/>
          </a:p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3264-6E6E-437F-8BAC-EFAC140358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70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3264-6E6E-437F-8BAC-EFAC140358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0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016B-DD02-43DD-8E28-119C3AD1D31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C8F-2BF2-47B3-8083-D9AFA4F2E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016B-DD02-43DD-8E28-119C3AD1D31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C8F-2BF2-47B3-8083-D9AFA4F2E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016B-DD02-43DD-8E28-119C3AD1D31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C8F-2BF2-47B3-8083-D9AFA4F2E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016B-DD02-43DD-8E28-119C3AD1D31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C8F-2BF2-47B3-8083-D9AFA4F2E56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016B-DD02-43DD-8E28-119C3AD1D31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C8F-2BF2-47B3-8083-D9AFA4F2E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016B-DD02-43DD-8E28-119C3AD1D31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C8F-2BF2-47B3-8083-D9AFA4F2E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016B-DD02-43DD-8E28-119C3AD1D31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C8F-2BF2-47B3-8083-D9AFA4F2E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016B-DD02-43DD-8E28-119C3AD1D31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C8F-2BF2-47B3-8083-D9AFA4F2E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016B-DD02-43DD-8E28-119C3AD1D31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C8F-2BF2-47B3-8083-D9AFA4F2E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016B-DD02-43DD-8E28-119C3AD1D31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C8F-2BF2-47B3-8083-D9AFA4F2E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016B-DD02-43DD-8E28-119C3AD1D31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C8F-2BF2-47B3-8083-D9AFA4F2E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016B-DD02-43DD-8E28-119C3AD1D31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C8F-2BF2-47B3-8083-D9AFA4F2E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016B-DD02-43DD-8E28-119C3AD1D31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C8F-2BF2-47B3-8083-D9AFA4F2E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016B-DD02-43DD-8E28-119C3AD1D31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C8F-2BF2-47B3-8083-D9AFA4F2E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016B-DD02-43DD-8E28-119C3AD1D31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C8F-2BF2-47B3-8083-D9AFA4F2E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016B-DD02-43DD-8E28-119C3AD1D31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C8F-2BF2-47B3-8083-D9AFA4F2E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016B-DD02-43DD-8E28-119C3AD1D31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C8F-2BF2-47B3-8083-D9AFA4F2E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0BF016B-DD02-43DD-8E28-119C3AD1D31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8210C8F-2BF2-47B3-8083-D9AFA4F2E5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9038" y="2994666"/>
            <a:ext cx="6588437" cy="175432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400" dirty="0" err="1">
                <a:latin typeface="UTM Facebook K&amp;T" panose="02040603050506020204" pitchFamily="18" charset="0"/>
                <a:cs typeface="Times New Roman" panose="02020603050405020304" pitchFamily="18" charset="0"/>
              </a:rPr>
              <a:t>Chương</a:t>
            </a:r>
            <a:r>
              <a:rPr lang="en-US" sz="5400" dirty="0">
                <a:latin typeface="UTM Facebook K&amp;T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UTM Facebook K&amp;T" panose="02040603050506020204" pitchFamily="18" charset="0"/>
                <a:cs typeface="Times New Roman" panose="02020603050405020304" pitchFamily="18" charset="0"/>
              </a:rPr>
              <a:t>trình</a:t>
            </a:r>
            <a:r>
              <a:rPr lang="en-US" sz="5400" dirty="0">
                <a:latin typeface="UTM Facebook K&amp;T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UTM Facebook K&amp;T" panose="02040603050506020204" pitchFamily="18" charset="0"/>
                <a:cs typeface="Times New Roman" panose="02020603050405020304" pitchFamily="18" charset="0"/>
              </a:rPr>
              <a:t>quản</a:t>
            </a:r>
            <a:r>
              <a:rPr lang="en-US" sz="5400" dirty="0">
                <a:latin typeface="UTM Facebook K&amp;T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UTM Facebook K&amp;T" panose="02040603050506020204" pitchFamily="18" charset="0"/>
                <a:cs typeface="Times New Roman" panose="02020603050405020304" pitchFamily="18" charset="0"/>
              </a:rPr>
              <a:t>lí</a:t>
            </a:r>
            <a:r>
              <a:rPr lang="en-US" sz="5400" dirty="0">
                <a:latin typeface="UTM Facebook K&amp;T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UTM Facebook K&amp;T" panose="02040603050506020204" pitchFamily="18" charset="0"/>
                <a:cs typeface="Times New Roman" panose="02020603050405020304" pitchFamily="18" charset="0"/>
              </a:rPr>
              <a:t>phòng</a:t>
            </a:r>
            <a:r>
              <a:rPr lang="en-US" sz="5400" dirty="0">
                <a:latin typeface="UTM Facebook K&amp;T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UTM Facebook K&amp;T" panose="02040603050506020204" pitchFamily="18" charset="0"/>
                <a:cs typeface="Times New Roman" panose="02020603050405020304" pitchFamily="18" charset="0"/>
              </a:rPr>
              <a:t>tập</a:t>
            </a:r>
            <a:endParaRPr lang="en-US" sz="5400" dirty="0">
              <a:latin typeface="UTM Facebook K&amp;T" panose="02040603050506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0" y="478172"/>
            <a:ext cx="5306893" cy="5306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39" y="3699403"/>
            <a:ext cx="1904443" cy="190444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4407A0-8736-4D75-83AF-FD02CB5AFEC1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50B375-8A54-4CA1-ADAF-519B5F6A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58770"/>
            <a:ext cx="11521440" cy="609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024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1FB24D-B2D1-48B3-B05D-60B2E5FF6C2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FC4DF-653A-4663-BFD3-FB63ADEDB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" y="741408"/>
            <a:ext cx="11566358" cy="6116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4E549D-0F85-40F8-AC8E-998B02746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685" y="1549667"/>
            <a:ext cx="7330229" cy="488482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36A676-BDA6-4075-92B8-A3029055BBF5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E75F62-B7E8-40CA-BD8B-4AACF8684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59" y="741014"/>
            <a:ext cx="11537482" cy="611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2914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1F473A-1150-4EFA-9C7E-08826019095A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65A9A3-A8ED-40B0-A6D9-CE781D5DF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20" y="779646"/>
            <a:ext cx="11504160" cy="607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FDF5BD-3499-4354-A3FC-73C50459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766620"/>
            <a:ext cx="11484543" cy="6091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85C7C6-E890-430F-A76A-AC0A318C11DD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E75EA-38D4-4D07-BC05-72B9F539D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6" y="766620"/>
            <a:ext cx="7961698" cy="605670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7B6A0667-5A9F-45A8-BB87-113D73E22DDC}"/>
              </a:ext>
            </a:extLst>
          </p:cNvPr>
          <p:cNvSpPr/>
          <p:nvPr/>
        </p:nvSpPr>
        <p:spPr>
          <a:xfrm>
            <a:off x="9379818" y="1182926"/>
            <a:ext cx="202131" cy="462013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6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2CBAA0-CC4D-4D29-B93F-2FC094B7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31" y="841772"/>
            <a:ext cx="10288338" cy="60162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148B6C-D694-4C99-94DF-C971FB1E7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28" y="1369568"/>
            <a:ext cx="11034943" cy="54884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F38198-D18A-4DFF-AA13-13D9EA079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397" y="2015398"/>
            <a:ext cx="7360585" cy="2660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12D66D-AD09-4EAC-8CFC-85B36F5709D4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16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768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Ưu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 </a:t>
            </a:r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điểm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, </a:t>
            </a:r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nhược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 </a:t>
            </a:r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điểm</a:t>
            </a:r>
            <a:endParaRPr lang="en-US" sz="4400" dirty="0">
              <a:latin typeface="UTM Nyala" panose="02040603050506020204" charset="0"/>
              <a:cs typeface="UTM Nyala" panose="02040603050506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B7143-9DF4-418D-918F-F79074692CB5}"/>
              </a:ext>
            </a:extLst>
          </p:cNvPr>
          <p:cNvSpPr txBox="1"/>
          <p:nvPr/>
        </p:nvSpPr>
        <p:spPr>
          <a:xfrm>
            <a:off x="4843246" y="1247637"/>
            <a:ext cx="2130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8C2663-2EC0-441F-848B-62FD4AF9F3A8}"/>
              </a:ext>
            </a:extLst>
          </p:cNvPr>
          <p:cNvSpPr txBox="1"/>
          <p:nvPr/>
        </p:nvSpPr>
        <p:spPr>
          <a:xfrm>
            <a:off x="4843246" y="1981574"/>
            <a:ext cx="3965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96189-A55E-46A5-BB0D-7B98854037D2}"/>
              </a:ext>
            </a:extLst>
          </p:cNvPr>
          <p:cNvSpPr txBox="1"/>
          <p:nvPr/>
        </p:nvSpPr>
        <p:spPr>
          <a:xfrm>
            <a:off x="4843245" y="3948946"/>
            <a:ext cx="5571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98C08-75F9-46FA-AB6C-00FB2FBFA6A0}"/>
              </a:ext>
            </a:extLst>
          </p:cNvPr>
          <p:cNvSpPr txBox="1"/>
          <p:nvPr/>
        </p:nvSpPr>
        <p:spPr>
          <a:xfrm>
            <a:off x="4843245" y="4682883"/>
            <a:ext cx="5956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6BBBF-424A-4AA5-B64B-1338FB671A15}"/>
              </a:ext>
            </a:extLst>
          </p:cNvPr>
          <p:cNvSpPr txBox="1"/>
          <p:nvPr/>
        </p:nvSpPr>
        <p:spPr>
          <a:xfrm>
            <a:off x="4843245" y="5416820"/>
            <a:ext cx="564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6F9825-2CA4-42D1-8A63-0026EA75DD03}"/>
              </a:ext>
            </a:extLst>
          </p:cNvPr>
          <p:cNvSpPr txBox="1"/>
          <p:nvPr/>
        </p:nvSpPr>
        <p:spPr>
          <a:xfrm>
            <a:off x="4843245" y="2717243"/>
            <a:ext cx="5956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C28038-AB14-4DB3-9ABE-5BDCFEBB78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67" y="1717298"/>
            <a:ext cx="997940" cy="9979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C51235-7EB8-464F-B895-079E08F9F7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876" y="4278622"/>
            <a:ext cx="808522" cy="80852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768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Hướng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 </a:t>
            </a:r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phát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 </a:t>
            </a:r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triển</a:t>
            </a:r>
            <a:endParaRPr lang="en-US" sz="4400" dirty="0">
              <a:latin typeface="UTM Nyala" panose="02040603050506020204" charset="0"/>
              <a:cs typeface="UTM Nyala" panose="02040603050506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4177D-185E-4558-BA39-425CE1CB2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87" y="1477767"/>
            <a:ext cx="4940150" cy="2766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CF26F-652A-457F-93F1-D586B4A6B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6" y="2068614"/>
            <a:ext cx="5434263" cy="3524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780250-7CE0-4663-8A90-4155D3952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836" y1="53613" x2="56836" y2="536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93" y="2861008"/>
            <a:ext cx="4260783" cy="4260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F1413A-75BB-4240-87C8-B3061909D983}"/>
              </a:ext>
            </a:extLst>
          </p:cNvPr>
          <p:cNvSpPr txBox="1"/>
          <p:nvPr/>
        </p:nvSpPr>
        <p:spPr>
          <a:xfrm>
            <a:off x="633866" y="5697169"/>
            <a:ext cx="4240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D3E7A-C173-489E-9FAE-30C669A77C49}"/>
              </a:ext>
            </a:extLst>
          </p:cNvPr>
          <p:cNvSpPr txBox="1"/>
          <p:nvPr/>
        </p:nvSpPr>
        <p:spPr>
          <a:xfrm>
            <a:off x="6508487" y="861448"/>
            <a:ext cx="450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7C9C0-4FCC-4D36-BE87-64B485033F90}"/>
              </a:ext>
            </a:extLst>
          </p:cNvPr>
          <p:cNvSpPr txBox="1"/>
          <p:nvPr/>
        </p:nvSpPr>
        <p:spPr>
          <a:xfrm>
            <a:off x="8612802" y="4673384"/>
            <a:ext cx="2675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72824" l="10000" r="849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9" y="1295399"/>
            <a:ext cx="4876800" cy="518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94028" y="3429000"/>
            <a:ext cx="2451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UTM Windsor BT" panose="02040603050506020204" pitchFamily="18" charset="0"/>
              </a:rPr>
              <a:t>Fitness Center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7954" y="2332437"/>
            <a:ext cx="6204858" cy="1754326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2"/>
                </a:solidFill>
                <a:latin typeface=".VnArabia" panose="020B7200000000000000" pitchFamily="34" charset="0"/>
              </a:rPr>
              <a:t>Thank you for  		your attention</a:t>
            </a:r>
          </a:p>
        </p:txBody>
      </p:sp>
      <p:sp>
        <p:nvSpPr>
          <p:cNvPr id="2" name="Pentagon 1"/>
          <p:cNvSpPr/>
          <p:nvPr/>
        </p:nvSpPr>
        <p:spPr>
          <a:xfrm>
            <a:off x="1433804" y="1661831"/>
            <a:ext cx="3238863" cy="2750777"/>
          </a:xfrm>
          <a:prstGeom prst="pentagon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768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Nội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 dung</a:t>
            </a:r>
          </a:p>
        </p:txBody>
      </p:sp>
      <p:sp>
        <p:nvSpPr>
          <p:cNvPr id="7" name="Google Shape;113;p15"/>
          <p:cNvSpPr txBox="1"/>
          <p:nvPr/>
        </p:nvSpPr>
        <p:spPr>
          <a:xfrm>
            <a:off x="2643739" y="4443196"/>
            <a:ext cx="7093819" cy="105077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800"/>
            </a:pPr>
            <a:r>
              <a:rPr lang="en-US" sz="4000" i="0" u="none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3. </a:t>
            </a:r>
            <a:r>
              <a:rPr lang="en-US" sz="4000" i="0" u="none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Kết</a:t>
            </a:r>
            <a:r>
              <a:rPr lang="en-US" sz="4000" i="0" u="none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4000" i="0" u="none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luận</a:t>
            </a:r>
            <a:r>
              <a:rPr lang="en-US" sz="4000" i="0" u="none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4000" i="0" u="none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và</a:t>
            </a:r>
            <a:r>
              <a:rPr lang="en-US" sz="4000" i="0" u="none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4000" i="0" u="none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hướng</a:t>
            </a:r>
            <a:r>
              <a:rPr lang="en-US" sz="4000" i="0" u="none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4000" i="0" u="none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phát</a:t>
            </a:r>
            <a:r>
              <a:rPr lang="en-US" sz="4000" i="0" u="none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4000" i="0" u="none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triển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1D7AE9-125F-4CA2-ABB0-C600FF5FB092}"/>
              </a:ext>
            </a:extLst>
          </p:cNvPr>
          <p:cNvSpPr txBox="1"/>
          <p:nvPr/>
        </p:nvSpPr>
        <p:spPr>
          <a:xfrm>
            <a:off x="2643739" y="1761422"/>
            <a:ext cx="7093819" cy="9050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rgbClr val="4C4C4C"/>
              </a:buClr>
              <a:buSzPts val="2800"/>
            </a:pPr>
            <a:r>
              <a:rPr lang="en-US" sz="400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1. </a:t>
            </a:r>
            <a:r>
              <a:rPr lang="en-US" sz="400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đích</a:t>
            </a:r>
            <a:r>
              <a:rPr lang="en-US" sz="400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chọn</a:t>
            </a:r>
            <a:r>
              <a:rPr lang="en-US" sz="400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3E809-C99B-44AD-8555-5C48A0995BF1}"/>
              </a:ext>
            </a:extLst>
          </p:cNvPr>
          <p:cNvSpPr txBox="1"/>
          <p:nvPr/>
        </p:nvSpPr>
        <p:spPr>
          <a:xfrm>
            <a:off x="2643739" y="3102309"/>
            <a:ext cx="7093819" cy="90505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rgbClr val="4C4C4C"/>
              </a:buClr>
              <a:buSzPts val="2800"/>
            </a:pPr>
            <a:r>
              <a:rPr lang="en-US" sz="400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vi-VN" sz="400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2. Tổng quan về chương trình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768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Giới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 </a:t>
            </a:r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thiệu</a:t>
            </a:r>
            <a:endParaRPr lang="en-US" sz="4400" dirty="0">
              <a:latin typeface="UTM Nyala" panose="02040603050506020204" charset="0"/>
              <a:cs typeface="UTM Nyala" panose="02040603050506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6905" y="2008514"/>
            <a:ext cx="68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6905" y="2840551"/>
            <a:ext cx="456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6904" y="3672588"/>
            <a:ext cx="664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6905" y="4504625"/>
            <a:ext cx="5187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2" y="2331680"/>
            <a:ext cx="2668572" cy="266857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015049">
            <a:off x="3227665" y="2646377"/>
            <a:ext cx="1215367" cy="25857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717086">
            <a:off x="3377974" y="3203438"/>
            <a:ext cx="974920" cy="25857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470153">
            <a:off x="3400707" y="3797943"/>
            <a:ext cx="974920" cy="25857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545502">
            <a:off x="3237214" y="4351777"/>
            <a:ext cx="1200246" cy="25857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768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Quy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 </a:t>
            </a:r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trình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 </a:t>
            </a:r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nghiệp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 </a:t>
            </a:r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vụ</a:t>
            </a:r>
            <a:endParaRPr lang="en-US" sz="4400" dirty="0">
              <a:latin typeface="UTM Nyala" panose="02040603050506020204" charset="0"/>
              <a:cs typeface="UTM Nyala" panose="0204060305050602020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188" y="1190791"/>
            <a:ext cx="3032450" cy="26440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99" y="4587994"/>
            <a:ext cx="2406177" cy="2198668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26" b="100000" l="0" r="100000">
                        <a14:foregroundMark x1="40541" y1="71163" x2="40541" y2="71163"/>
                        <a14:foregroundMark x1="58559" y1="68372" x2="58559" y2="68372"/>
                        <a14:foregroundMark x1="31532" y1="68372" x2="31532" y2="68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53" y="2223557"/>
            <a:ext cx="1318351" cy="1216491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42" y="1255525"/>
            <a:ext cx="2455682" cy="218452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6902921" y="2745256"/>
            <a:ext cx="1604981" cy="173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H="1">
            <a:off x="3787224" y="2745256"/>
            <a:ext cx="1606712" cy="173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5391321" y="4248583"/>
            <a:ext cx="1563135" cy="157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3C3EA1EA-057B-4C28-A78A-28B5B5958EFB}"/>
              </a:ext>
            </a:extLst>
          </p:cNvPr>
          <p:cNvSpPr/>
          <p:nvPr/>
        </p:nvSpPr>
        <p:spPr>
          <a:xfrm rot="13637846" flipH="1">
            <a:off x="2776754" y="4489908"/>
            <a:ext cx="2418064" cy="196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03A1E9-3D93-4E07-901F-8B6163D98450}"/>
              </a:ext>
            </a:extLst>
          </p:cNvPr>
          <p:cNvSpPr txBox="1"/>
          <p:nvPr/>
        </p:nvSpPr>
        <p:spPr>
          <a:xfrm>
            <a:off x="7044025" y="1722581"/>
            <a:ext cx="144379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FBC5D-55C2-48B2-B602-C9FE01CCD2F4}"/>
              </a:ext>
            </a:extLst>
          </p:cNvPr>
          <p:cNvSpPr txBox="1"/>
          <p:nvPr/>
        </p:nvSpPr>
        <p:spPr>
          <a:xfrm>
            <a:off x="3657517" y="1523337"/>
            <a:ext cx="178407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DD2AF-BDDE-4286-ABB5-7E0D3ECCB69D}"/>
              </a:ext>
            </a:extLst>
          </p:cNvPr>
          <p:cNvSpPr txBox="1"/>
          <p:nvPr/>
        </p:nvSpPr>
        <p:spPr>
          <a:xfrm>
            <a:off x="6448089" y="3995059"/>
            <a:ext cx="2039726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BD68E-04D0-45E2-93AD-2E62E2102335}"/>
              </a:ext>
            </a:extLst>
          </p:cNvPr>
          <p:cNvSpPr txBox="1"/>
          <p:nvPr/>
        </p:nvSpPr>
        <p:spPr>
          <a:xfrm>
            <a:off x="2036001" y="4945531"/>
            <a:ext cx="1918913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768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Mô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 </a:t>
            </a:r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hình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 ERD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1866F-4D81-4F8E-AE7E-0FDBDE7A8C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35" y="803156"/>
            <a:ext cx="9070180" cy="605484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4B8B1C-AF26-4198-B7E9-276B77587EB2}"/>
              </a:ext>
            </a:extLst>
          </p:cNvPr>
          <p:cNvSpPr txBox="1"/>
          <p:nvPr/>
        </p:nvSpPr>
        <p:spPr>
          <a:xfrm>
            <a:off x="0" y="0"/>
            <a:ext cx="12192000" cy="768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Mô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 </a:t>
            </a:r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hình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 </a:t>
            </a:r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quan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 </a:t>
            </a:r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hệ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 </a:t>
            </a:r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trong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 CSDL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2ED79-5978-4B7B-AE49-5BB95C58EE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8633" y="768350"/>
            <a:ext cx="9707915" cy="60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095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65316F-EC5A-4F36-931B-29FAAC0B9481}"/>
              </a:ext>
            </a:extLst>
          </p:cNvPr>
          <p:cNvSpPr txBox="1"/>
          <p:nvPr/>
        </p:nvSpPr>
        <p:spPr>
          <a:xfrm>
            <a:off x="0" y="0"/>
            <a:ext cx="12192000" cy="768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Tổng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 </a:t>
            </a:r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quan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 </a:t>
            </a:r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về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 </a:t>
            </a:r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ch</a:t>
            </a:r>
            <a:r>
              <a:rPr lang="vi-VN" sz="4400" dirty="0">
                <a:latin typeface="UTM Nyala" panose="02040603050506020204" charset="0"/>
                <a:cs typeface="UTM Nyala" panose="02040603050506020204" charset="0"/>
              </a:rPr>
              <a:t>ư</a:t>
            </a:r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ơng</a:t>
            </a:r>
            <a:r>
              <a:rPr lang="en-US" sz="4400" dirty="0">
                <a:latin typeface="UTM Nyala" panose="02040603050506020204" charset="0"/>
                <a:cs typeface="UTM Nyala" panose="02040603050506020204" charset="0"/>
              </a:rPr>
              <a:t> </a:t>
            </a:r>
            <a:r>
              <a:rPr lang="en-US" sz="4400" dirty="0" err="1">
                <a:latin typeface="UTM Nyala" panose="02040603050506020204" charset="0"/>
                <a:cs typeface="UTM Nyala" panose="02040603050506020204" charset="0"/>
              </a:rPr>
              <a:t>trình</a:t>
            </a:r>
            <a:endParaRPr lang="en-US" sz="4400" dirty="0">
              <a:latin typeface="UTM Nyala" panose="02040603050506020204" charset="0"/>
              <a:cs typeface="UTM Nyala" panose="02040603050506020204" charset="0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C8A34A95-E5FC-44BC-A2A0-8CACB59151E6}"/>
              </a:ext>
            </a:extLst>
          </p:cNvPr>
          <p:cNvPicPr>
            <a:picLocks noGrp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94" b="89787" l="3173" r="96280">
                        <a14:foregroundMark x1="43764" y1="18445" x2="43764" y2="18445"/>
                        <a14:foregroundMark x1="46827" y1="36585" x2="46827" y2="36585"/>
                        <a14:foregroundMark x1="16630" y1="60823" x2="16630" y2="60823"/>
                        <a14:foregroundMark x1="3282" y1="62195" x2="3282" y2="62195"/>
                        <a14:foregroundMark x1="3282" y1="62195" x2="3282" y2="62195"/>
                        <a14:foregroundMark x1="39934" y1="64482" x2="39934" y2="64482"/>
                        <a14:foregroundMark x1="78337" y1="67683" x2="78337" y2="67683"/>
                        <a14:foregroundMark x1="96389" y1="61738" x2="96389" y2="61738"/>
                        <a14:foregroundMark x1="49234" y1="40396" x2="49234" y2="40396"/>
                        <a14:foregroundMark x1="49453" y1="44207" x2="49453" y2="44207"/>
                        <a14:foregroundMark x1="49344" y1="48323" x2="49344" y2="48323"/>
                        <a14:foregroundMark x1="49562" y1="51829" x2="49562" y2="51829"/>
                        <a14:foregroundMark x1="49453" y1="55640" x2="49453" y2="55640"/>
                        <a14:foregroundMark x1="49562" y1="59604" x2="49562" y2="59604"/>
                        <a14:foregroundMark x1="59409" y1="35061" x2="59409" y2="35061"/>
                        <a14:foregroundMark x1="61816" y1="37805" x2="61816" y2="37805"/>
                        <a14:foregroundMark x1="64114" y1="40396" x2="64114" y2="40396"/>
                        <a14:foregroundMark x1="65755" y1="43140" x2="65755" y2="43140"/>
                        <a14:foregroundMark x1="67834" y1="46037" x2="67834" y2="46037"/>
                        <a14:foregroundMark x1="70350" y1="48628" x2="70350" y2="48628"/>
                        <a14:foregroundMark x1="71991" y1="50915" x2="71991" y2="50915"/>
                        <a14:foregroundMark x1="74070" y1="53049" x2="74070" y2="53049"/>
                        <a14:foregroundMark x1="76149" y1="55488" x2="76149" y2="55488"/>
                        <a14:foregroundMark x1="78118" y1="58537" x2="78118" y2="58537"/>
                        <a14:foregroundMark x1="22867" y1="58537" x2="22867" y2="58537"/>
                        <a14:foregroundMark x1="24726" y1="56250" x2="24726" y2="56250"/>
                        <a14:foregroundMark x1="27243" y1="53354" x2="27243" y2="53354"/>
                        <a14:foregroundMark x1="29322" y1="50457" x2="29322" y2="50457"/>
                        <a14:foregroundMark x1="31291" y1="47561" x2="31291" y2="47561"/>
                        <a14:foregroundMark x1="32823" y1="45579" x2="32823" y2="45579"/>
                        <a14:foregroundMark x1="35011" y1="42835" x2="35011" y2="42835"/>
                        <a14:foregroundMark x1="37199" y1="39939" x2="37199" y2="39939"/>
                        <a14:foregroundMark x1="39278" y1="37348" x2="39278" y2="37348"/>
                        <a14:foregroundMark x1="41138" y1="35671" x2="41138" y2="35671"/>
                        <a14:foregroundMark x1="49234" y1="8994" x2="49234" y2="8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61" y="3313608"/>
            <a:ext cx="4615771" cy="2901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CD72E8-88BF-4DD1-A147-DBEFD80C6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9556" l="6000" r="93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97" y="1306255"/>
            <a:ext cx="2857500" cy="2143125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FD0B728F-BF03-4CCD-A9FF-9BD96CDFC052}"/>
              </a:ext>
            </a:extLst>
          </p:cNvPr>
          <p:cNvSpPr txBox="1"/>
          <p:nvPr/>
        </p:nvSpPr>
        <p:spPr>
          <a:xfrm>
            <a:off x="2219150" y="2693929"/>
            <a:ext cx="146303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accent6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.VnVogueH" panose="020B7200000000000000" pitchFamily="34" charset="0"/>
              </a:rPr>
              <a:t>ADO.NET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D78FA9-209A-4B6E-8F3B-1546E6F14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2970" y1="56311" x2="42970" y2="56311"/>
                        <a14:foregroundMark x1="35387" y1="41586" x2="35387" y2="41586"/>
                        <a14:foregroundMark x1="34913" y1="32524" x2="34913" y2="32524"/>
                        <a14:foregroundMark x1="36493" y1="14078" x2="36493" y2="14078"/>
                        <a14:foregroundMark x1="49447" y1="13754" x2="49447" y2="13754"/>
                        <a14:foregroundMark x1="52923" y1="27832" x2="52923" y2="27832"/>
                        <a14:foregroundMark x1="53712" y1="12298" x2="11216" y2="13269"/>
                        <a14:foregroundMark x1="15956" y1="7929" x2="44392" y2="8738"/>
                        <a14:foregroundMark x1="51975" y1="6796" x2="51975" y2="6796"/>
                        <a14:foregroundMark x1="57662" y1="6796" x2="57662" y2="6796"/>
                        <a14:foregroundMark x1="59558" y1="4045" x2="16746" y2="4207"/>
                        <a14:foregroundMark x1="10427" y1="7282" x2="10427" y2="7282"/>
                        <a14:foregroundMark x1="9479" y1="9871" x2="10111" y2="16019"/>
                        <a14:foregroundMark x1="7109" y1="7120" x2="7109" y2="7120"/>
                        <a14:foregroundMark x1="6951" y1="5825" x2="15798" y2="6149"/>
                        <a14:foregroundMark x1="60821" y1="7605" x2="60979" y2="14887"/>
                        <a14:foregroundMark x1="23539" y1="31877" x2="23539" y2="31877"/>
                        <a14:foregroundMark x1="16114" y1="31877" x2="53239" y2="28155"/>
                        <a14:foregroundMark x1="57978" y1="25728" x2="22117" y2="25566"/>
                        <a14:foregroundMark x1="7741" y1="26861" x2="15798" y2="31877"/>
                        <a14:foregroundMark x1="53555" y1="32039" x2="60664" y2="28641"/>
                        <a14:foregroundMark x1="55450" y1="42233" x2="16746" y2="43042"/>
                        <a14:foregroundMark x1="7741" y1="39968" x2="11058" y2="45469"/>
                        <a14:foregroundMark x1="25276" y1="37864" x2="45340" y2="37702"/>
                        <a14:foregroundMark x1="61611" y1="24595" x2="62401" y2="32039"/>
                        <a14:foregroundMark x1="8531" y1="26375" x2="18957" y2="25566"/>
                        <a14:foregroundMark x1="6003" y1="27508" x2="6477" y2="32848"/>
                        <a14:foregroundMark x1="21169" y1="16505" x2="36177" y2="16667"/>
                        <a14:foregroundMark x1="6161" y1="5178" x2="6793" y2="15858"/>
                        <a14:foregroundMark x1="17694" y1="76214" x2="17694" y2="76214"/>
                        <a14:foregroundMark x1="15166" y1="74595" x2="17062" y2="74272"/>
                        <a14:foregroundMark x1="16114" y1="76214" x2="18799" y2="76214"/>
                        <a14:foregroundMark x1="16430" y1="77832" x2="17062" y2="79126"/>
                        <a14:foregroundMark x1="20063" y1="80097" x2="25750" y2="80097"/>
                        <a14:foregroundMark x1="46761" y1="17314" x2="56714" y2="17152"/>
                        <a14:foregroundMark x1="73144" y1="9061" x2="85308" y2="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148" y="1234331"/>
            <a:ext cx="6132451" cy="5987133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6FE114A6-C795-4DC3-BD47-88B7446A4881}"/>
              </a:ext>
            </a:extLst>
          </p:cNvPr>
          <p:cNvSpPr txBox="1"/>
          <p:nvPr/>
        </p:nvSpPr>
        <p:spPr>
          <a:xfrm>
            <a:off x="1380699" y="3756452"/>
            <a:ext cx="105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F79D4E84-E6D6-4839-B3C2-EEC065124659}"/>
              </a:ext>
            </a:extLst>
          </p:cNvPr>
          <p:cNvSpPr txBox="1"/>
          <p:nvPr/>
        </p:nvSpPr>
        <p:spPr>
          <a:xfrm>
            <a:off x="792756" y="5995246"/>
            <a:ext cx="117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1EAC7DB2-915C-42AD-91A9-B012BDF3F140}"/>
              </a:ext>
            </a:extLst>
          </p:cNvPr>
          <p:cNvSpPr txBox="1"/>
          <p:nvPr/>
        </p:nvSpPr>
        <p:spPr>
          <a:xfrm>
            <a:off x="2511693" y="5995246"/>
            <a:ext cx="117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EBA4E15B-FC01-49C5-B39C-1D0BB9EC2DA2}"/>
              </a:ext>
            </a:extLst>
          </p:cNvPr>
          <p:cNvSpPr txBox="1"/>
          <p:nvPr/>
        </p:nvSpPr>
        <p:spPr>
          <a:xfrm>
            <a:off x="4289183" y="5995246"/>
            <a:ext cx="117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3DCDF3-8F88-44A9-B8EE-51B51D79EC14}"/>
              </a:ext>
            </a:extLst>
          </p:cNvPr>
          <p:cNvCxnSpPr/>
          <p:nvPr/>
        </p:nvCxnSpPr>
        <p:spPr>
          <a:xfrm flipH="1">
            <a:off x="7192202" y="2293330"/>
            <a:ext cx="9626" cy="4005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113A6D-1197-42AD-8F55-3C512F208CA1}"/>
              </a:ext>
            </a:extLst>
          </p:cNvPr>
          <p:cNvCxnSpPr/>
          <p:nvPr/>
        </p:nvCxnSpPr>
        <p:spPr>
          <a:xfrm flipV="1">
            <a:off x="8366484" y="2225953"/>
            <a:ext cx="0" cy="3946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FED403-8D61-4DBD-97B2-96293267FC44}"/>
              </a:ext>
            </a:extLst>
          </p:cNvPr>
          <p:cNvCxnSpPr/>
          <p:nvPr/>
        </p:nvCxnSpPr>
        <p:spPr>
          <a:xfrm flipH="1">
            <a:off x="9665895" y="3804496"/>
            <a:ext cx="11454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60203F-A638-4DEC-9382-1AA21FD8F3E8}"/>
              </a:ext>
            </a:extLst>
          </p:cNvPr>
          <p:cNvCxnSpPr/>
          <p:nvPr/>
        </p:nvCxnSpPr>
        <p:spPr>
          <a:xfrm flipV="1">
            <a:off x="10801676" y="2293330"/>
            <a:ext cx="38501" cy="15111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AA1010-317A-4313-AD87-B5B715EBD921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1B4D8-8D14-40EF-878F-E4D36B1F4D09}"/>
              </a:ext>
            </a:extLst>
          </p:cNvPr>
          <p:cNvSpPr txBox="1"/>
          <p:nvPr/>
        </p:nvSpPr>
        <p:spPr>
          <a:xfrm>
            <a:off x="1106103" y="1734407"/>
            <a:ext cx="3048802" cy="5115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MY_DB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DetailContract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GETContract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GETEditMember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GETMember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ListEmployee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ListMachine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ListProduct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ListReceipt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ListService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SysLog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89414-0055-4A70-A9D3-C2531243A4B7}"/>
              </a:ext>
            </a:extLst>
          </p:cNvPr>
          <p:cNvSpPr txBox="1"/>
          <p:nvPr/>
        </p:nvSpPr>
        <p:spPr>
          <a:xfrm>
            <a:off x="5209676" y="1734408"/>
            <a:ext cx="3048802" cy="42026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ACCOUNTBL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CONTRACTBL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CONTRACTS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DETAILSCONTRACT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DETAILSRECEIPT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EMPLOYEES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MEMBERS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NEWEMPLOYEEBL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RECEIPTS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SERVICEPACKS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4E15B-EC4F-48C4-B185-D61475F7A9D0}"/>
              </a:ext>
            </a:extLst>
          </p:cNvPr>
          <p:cNvSpPr txBox="1"/>
          <p:nvPr/>
        </p:nvSpPr>
        <p:spPr>
          <a:xfrm>
            <a:off x="8413285" y="1734407"/>
            <a:ext cx="3048802" cy="22636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GLOBAL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LOGIN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PRODUCTS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MACHINES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TEMPBL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C8FCF9-706B-49BE-BAB5-68BB6EDAAC55}"/>
              </a:ext>
            </a:extLst>
          </p:cNvPr>
          <p:cNvSpPr/>
          <p:nvPr/>
        </p:nvSpPr>
        <p:spPr>
          <a:xfrm>
            <a:off x="5209676" y="932388"/>
            <a:ext cx="2644539" cy="5775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F2BE1F-87CD-4AB5-9FCD-57A1F2118B55}"/>
              </a:ext>
            </a:extLst>
          </p:cNvPr>
          <p:cNvSpPr/>
          <p:nvPr/>
        </p:nvSpPr>
        <p:spPr>
          <a:xfrm>
            <a:off x="1106103" y="931126"/>
            <a:ext cx="3048802" cy="5775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object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AEC08E-76DE-4A85-B57C-6E642C07CAB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D6E121-5F20-4265-80ED-B909992D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5" y="801728"/>
            <a:ext cx="11424330" cy="605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1197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441</TotalTime>
  <Words>289</Words>
  <Application>Microsoft Office PowerPoint</Application>
  <PresentationFormat>Widescreen</PresentationFormat>
  <Paragraphs>85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.VnArabia</vt:lpstr>
      <vt:lpstr>.VnVogueH</vt:lpstr>
      <vt:lpstr>Arial</vt:lpstr>
      <vt:lpstr>Calibri</vt:lpstr>
      <vt:lpstr>Consolas</vt:lpstr>
      <vt:lpstr>Times New Roman</vt:lpstr>
      <vt:lpstr>Tw Cen MT</vt:lpstr>
      <vt:lpstr>UTM Facebook K&amp;T</vt:lpstr>
      <vt:lpstr>UTM Nyala</vt:lpstr>
      <vt:lpstr>UTM Windsor BT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Nguyen Anh</cp:lastModifiedBy>
  <cp:revision>83</cp:revision>
  <dcterms:created xsi:type="dcterms:W3CDTF">2019-11-26T01:21:00Z</dcterms:created>
  <dcterms:modified xsi:type="dcterms:W3CDTF">2019-12-23T18:07:41Z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