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5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6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0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5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7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1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25A4-42C0-4F13-836B-D0172060DC56}" type="datetimeFigureOut">
              <a:rPr lang="zh-TW" altLang="en-US" smtClean="0"/>
              <a:t>2017/7/15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B8BC-45C5-4558-8D53-545A29C6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2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14" y="1047874"/>
            <a:ext cx="7667625" cy="490537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932167" y="1502797"/>
            <a:ext cx="1677725" cy="4102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60605" y="1242726"/>
            <a:ext cx="213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每一</a:t>
            </a:r>
            <a:r>
              <a:rPr lang="en-US" altLang="zh-TW" sz="1400" dirty="0" smtClean="0">
                <a:solidFill>
                  <a:srgbClr val="0070C0"/>
                </a:solidFill>
              </a:rPr>
              <a:t>row</a:t>
            </a:r>
            <a:r>
              <a:rPr lang="zh-TW" altLang="en-US" sz="1400" dirty="0" smtClean="0">
                <a:solidFill>
                  <a:srgbClr val="0070C0"/>
                </a:solidFill>
              </a:rPr>
              <a:t>皆有此四組</a:t>
            </a:r>
            <a:r>
              <a:rPr lang="en-US" altLang="zh-TW" sz="1400" dirty="0" smtClean="0">
                <a:solidFill>
                  <a:srgbClr val="0070C0"/>
                </a:solidFill>
              </a:rPr>
              <a:t>input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250012" y="1916264"/>
            <a:ext cx="822919" cy="3419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295712" y="5246229"/>
            <a:ext cx="1474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各</a:t>
            </a:r>
            <a:r>
              <a:rPr lang="en-US" altLang="zh-TW" sz="1400" dirty="0" smtClean="0">
                <a:solidFill>
                  <a:srgbClr val="0070C0"/>
                </a:solidFill>
              </a:rPr>
              <a:t>input</a:t>
            </a:r>
            <a:r>
              <a:rPr lang="zh-TW" altLang="en-US" sz="1400" dirty="0" smtClean="0">
                <a:solidFill>
                  <a:srgbClr val="0070C0"/>
                </a:solidFill>
              </a:rPr>
              <a:t>乘上權重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713051" y="2512614"/>
            <a:ext cx="536672" cy="2294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172362" y="4750756"/>
            <a:ext cx="183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第一層隱藏層的加總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8383323" y="1557316"/>
            <a:ext cx="1677725" cy="41028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629816" y="5262451"/>
            <a:ext cx="1482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0070C0"/>
                </a:solidFill>
              </a:rPr>
              <a:t>得出</a:t>
            </a:r>
            <a:r>
              <a:rPr lang="en-US" altLang="zh-TW" sz="1400" dirty="0" smtClean="0">
                <a:solidFill>
                  <a:srgbClr val="0070C0"/>
                </a:solidFill>
              </a:rPr>
              <a:t>3</a:t>
            </a:r>
            <a:r>
              <a:rPr lang="zh-TW" altLang="en-US" sz="1400" dirty="0" smtClean="0">
                <a:solidFill>
                  <a:srgbClr val="0070C0"/>
                </a:solidFill>
              </a:rPr>
              <a:t>個</a:t>
            </a:r>
            <a:r>
              <a:rPr lang="en-US" altLang="zh-TW" sz="1400" dirty="0" smtClean="0">
                <a:solidFill>
                  <a:srgbClr val="0070C0"/>
                </a:solidFill>
              </a:rPr>
              <a:t>output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Ex: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Setosa:0.9985  versicolor:0.0012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Virginica:0.00022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BIG DATA</dc:creator>
  <cp:lastModifiedBy>BIG DATA</cp:lastModifiedBy>
  <cp:revision>3</cp:revision>
  <dcterms:created xsi:type="dcterms:W3CDTF">2017-07-15T12:03:25Z</dcterms:created>
  <dcterms:modified xsi:type="dcterms:W3CDTF">2017-07-15T12:17:15Z</dcterms:modified>
</cp:coreProperties>
</file>