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7"/>
  </p:notesMasterIdLst>
  <p:sldIdLst>
    <p:sldId id="257" r:id="rId5"/>
    <p:sldId id="258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0B24"/>
    <a:srgbClr val="004D0D"/>
    <a:srgbClr val="094A58"/>
    <a:srgbClr val="C24E2E"/>
    <a:srgbClr val="B84A2C"/>
    <a:srgbClr val="F39D21"/>
    <a:srgbClr val="0C6D82"/>
    <a:srgbClr val="000000"/>
    <a:srgbClr val="48563D"/>
    <a:srgbClr val="9C0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22:18:24.02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1166 1394,'-13'-27,"2"-1,1-1,-5-21,1 2,-85-322,-35-291,131 638,3 17,-1 0,1 0,-1-1,0 1,-1 0,0 0,0 1,0-1,0 0,-1 1,0-1,-3-4,5 10,1-1,-1 1,1 0,0 0,-1-1,1 1,-1 0,1 0,-1 0,1 0,-1-1,1 1,-1 0,1 0,-1 0,1 0,-1 0,1 0,-1 0,1 1,0-1,-1 0,1 0,-1 0,1 0,-1 1,1-1,-1 0,1 0,0 1,-1-1,-3 3,1 0,-1 0,1 0,0 1,0-1,0 1,0 0,-1 1,-9 16,1 0,1 1,1 0,-3 10,-33 107,0 33,7 1,7 3,8 0,8 1,8 1,8 56,4-147,4 0,3-1,4 0,5 2,-18-78,20 61,-20-67,-1-1,1 1,0 0,0 0,0-1,1 1,0-1,-1 0,1 0,0 0,0 0,1 0,-1-1,3 3,-4-5,-1 1,0-1,0 0,0 1,1-1,-1 0,0 0,0 0,0 0,1 0,-1 0,0 0,0 0,1 0,-1 0,0-1,0 1,0-1,1 1,-1-1,0 1,0-1,0 0,0 1,0-1,0 0,0 0,0 0,0 0,27-40,3-22,-3-2,-2-1,10-47,-36 112,64-212,-10-2,-9-3,5-117,-46 301,-1 22,-1-1,-1 0,0 1,-1-1,0 0,-1 0,0 0,-1 1,-3-9,4 18,0 1,0 0,0 0,0 0,0 0,0 0,-1 0,1 0,-1 0,0 0,1 1,-1-1,0 1,0-1,0 1,0 0,0 0,0 0,-1 0,1 0,0 0,0 0,-1 1,1-1,-1 1,1 0,0 0,-1 0,-5 0,0 0,0 1,0 0,0 1,0 0,0 0,1 1,-7 2,-20 12,2 1,0 1,1 2,1 1,1 1,1 2,-12 13,-36 41,3 3,4 4,4 2,3 3,5 3,4 2,4 2,4 3,-21 74,54-140,2 1,1 0,1 0,1 20,6-52,1 0,0 1,0-1,0 0,0 1,1-1,0 0,0 0,0 1,0-1,1 0,0 1,-1-5,-1 1,1 0,-1-1,1 1,-1 0,1-1,0 1,-1 0,1-1,0 1,0-1,-1 1,1-1,0 0,0 1,0-1,0 0,-1 0,1 1,0-1,0 0,0 0,1 0,0 0,1-1,-1 1,0-1,0 0,0 1,0-1,0 0,0 0,-1 0,1 0,0 0,1-2,9-6,0-2,-1 0,0 0,-1-1,0 0,-1 0,5-9,12-25,12-29,-15 25,-2-1,-2-1,-3-1,-2 0,-2-1,-3 0,-2-1,-3 0,-1 0,-4-6,-1-56,-6-155,1 240,7 32,0-1,0 1,0-1,0 1,-1-1,1 1,0 0,0-1,0 1,-1-1,1 1,0-1,-1 1,1 0,0-1,-1 1,1 0,0-1,-1 1,1 0,-1 0,1-1,0 1,-1 0,1 0,-1 0,1 0,-1-1,1 1,-1 0,1 0,-1 0,1 0,-1 0,1 0,-1 0,1 0,0 1,-1-1,1 0,-1 0,1 0,-1 0,1 1,-1-1,1 0,0 0,-1 1,1-1,-1 0,1 1,0-1,-1 0,1 1,0-1,0 1,-1-1,1 0,0 1,0 0,-7 8,1 1,1 0,0 0,0 1,1-1,0 1,0 2,-7 18,-18 53,19-66,7-30,4-39,35-248,-3 41,-31 234,1 1,1-1,5-18,-6 35,-1 0,1 0,0 0,1 0,-1 1,2-1,-1 1,0 0,1 0,0 1,1-1,-1 1,5-3,-2 2,0 0,0 1,1 0,0 0,0 1,0 0,7-2,-12 5,0 0,1 1,-1-1,0 1,1 0,-1 0,0 0,1 0,-1 1,0 0,1 0,-1 0,0 0,0 1,0-1,0 1,0 0,2 2,6 5,-1 1,-1 0,0 0,0 1,-1 0,0 1,-1 0,0 0,-1 1,5 12,14 30,-2 2,-2 1,-3 0,1 16,46 246,-61-289,-5-28,1 1,-1-1,1 1,0 0,0-1,0 0,1 1,-1-1,1 0,0 1,0-1,0 0,0 0,0-1,1 1,-1 0,1-1,2 2,0-2,-1 0,0-1,1 1,0-1,-1 0,1-1,0 1,0-1,-1 0,1 0,0-1,-1 1,1-1,0 0,1-1,72-16,0-5,-2-2,34-19,22-7,300-98,191-73,-580 201,-54 22,-38 13,-159 65,-121 57,-1073 518,1342-620,56-30,9-5,42-20,160-88,136-87,1090-697,-1253 766,-165 116,0 0,-1-1,0-1,-1-1,4-5,-16 18,0 0,0-1,-1 1,1 0,0 0,-1 0,1 0,-1-1,1 1,-1 0,0-1,1 1,-1 0,0-1,0 1,0 0,0-1,0 0,-1 1,1 0,-1 0,1 1,-1-1,0 0,1 0,-1 0,0 1,0-1,1 0,-1 1,0-1,0 1,0-1,0 1,0-1,0 1,0 0,1-1,-1 1,0 0,0 0,-1 0,-15-2,-1 2,1 0,0 1,-1 1,1 0,-5 3,-91 17,-4 7,-414 129,-67 52,597-210,-126 48,-41 24,158-67,2-2,0 1,0-1,1 1,-1 1,1 0,0 0,0 0,0 1,1 0,0 0,0 1,0 0,5-6,1-1,0 1,-1 0,1 0,0 0,-1 0,1 0,0 0,0-1,0 1,-1 0,1 0,0 0,0 0,1 0,-1 0,0 0,0 0,0 0,1 0,-1 0,0-1,1 1,-1 0,1 0,-1 0,1-1,-1 1,1 0,0 0,-1-1,1 1,0-1,-1 1,1 0,0-1,0 0,0 1,5 2,1 0,-1 0,1 0,0-1,4 1,51 10,1-3,0-3,46-1,21-2,0-6,-1-6,35-10,-54 1,-1-5,-1-5,-2-4,0-5,-74 24,-1-1,-1-1,0-1,-1-2,6-5,8-14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22:20:14.35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2266 3818,'3'-76,"7"-35,-2 43,-3-65,-4 138,-1 1,1-1,0 0,1 1,-1-1,1 0,0 0,0 1,1-2,0 1,0 0,0 0,0-1,0 0,1 0,0 0,0 0,0 0,1-1,-1 0,1 0,-1 0,1 0,0-1,0 1,1-2,-1 1,0 0,0-1,1 0,-1 0,1-1,1 1,34-2,-32 1,0-1,-1 1,1 1,0-1,0 1,6 2,-15-3,0 1,0-1,1 0,-1 0,0 0,0 0,1 0,-1 1,0-1,0 0,0 0,1 0,-1 1,0-1,0 0,0 0,0 1,0-1,1 0,-1 0,0 1,0-1,0 0,0 0,0 1,0-1,0 0,0 1,0-1,0 0,0 0,0 1,0-1,0 0,0 0,0 1,-1-1,1 0,0 0,0 1,0-1,0 0,0 0,-1 1,1-1,0 0,0 0,0 0,-1 1,1-1,0 0,0 0,-1 0,1 0,0 0,0 1,-1-1,1 0,0 0,0 0,-1 0,-15 10,0-2,-1-1,1-1,-1-1,0 0,-1-1,-11 1,-9-2,0 0,-23-3,57 0,1 0,-1-1,1 1,-1-1,1 0,0 0,-1 0,1 0,0-1,0 1,0-1,0 0,0 0,0 0,0 0,1 0,-1-1,1 1,0-1,-1 0,1 1,0-1,1 0,-1 0,-1-3,-3-9,1 0,0-1,0 0,2 0,-1-4,-9-38,9 46,0 2,-1-1,-1 0,0 1,0 0,-1 0,0 1,0 0,-1 0,0 1,-4-3,-2 0,-1 0,0 1,0 0,-1 1,0 1,-1 1,-2-1,-22-5,0 2,-1 1,0 2,-1 3,-38-1,38 5,0 2,0 2,1 2,-27 6,4 5,46-10,0-2,0 0,0-1,0 0,0-2,-9 0,27-1,0 0,0 0,0 0,0 0,0 0,0 0,1 0,-1-1,0 1,0 0,0 0,0-1,0 1,1 0,-1-1,0 1,0-1,1 1,-1-1,0 1,1-1,-1 1,0-1,1 0,-1 1,1-1,-1 0,1 0,0 1,-1-1,1 0,0 0,-1 0,1 0,0 1,0-1,0 0,0 0,0 0,0 0,0 0,0 0,0 1,0-1,0 0,0 0,1 0,-1 0,0 1,1-1,-1 0,4-7,0 1,0-1,0 1,1 1,2-4,-4 7,28-40,68-96,-83 114,-1-1,-2 0,-1 0,7-22,-18 44,1 0,-1-1,0 1,0 0,0-1,-1 1,0 0,0-1,0 1,0 0,0-1,-1 1,0 0,0-1,0 1,-1 0,1 0,-1 0,-1-2,-1 1,0 0,0 0,0 1,-1 0,0 0,1 0,-1 0,-1 1,1 0,0 0,-1 0,0 1,1 0,-3-1,-25-7,1 2,-1 0,-1 3,1 0,-25 2,-5 1,0 4,-41 7,24 1,56-11,24 0,-1 1,1 0,0 0,-1-1,1 1,-1 0,1-1,0 1,-1 0,1-1,0 1,0 0,-1-1,1 1,0-1,0 1,0 0,-1-1,1 1,0-1,0 1,0-1,0 1,0-1,0 1,0-1,0 1,0 0,0-1,0 1,0-1,0 1,1-1,-1 1,0-1,0 1,0 0,8-15,1 1,0 0,1 0,0 1,1 1,3-3,163-174,833-845,-936 953,-72 78,0 1,0 0,0-1,0 0,0 1,-1-1,1 0,-1 0,0 0,1 0,-1 0,-1 0,1 0,0-2,-1 5,0-1,-1 1,1-1,0 0,0 1,-1-1,1 1,0-1,-1 1,1-1,-1 1,1-1,0 1,-1 0,1-1,-1 1,1-1,-1 1,1 0,-1 0,0-1,1 1,-1 0,1 0,-1 0,0-1,-31 0,-20 10,0 2,1 2,1 3,-13 7,39-15,-289 111,-47 38,351-153,0 0,0 1,-1-1,0-1,-4 2,12-8,7-4,33-27,129-94,948-674,-1033 748,-70 51,-25 21,-105 99,-116 112,-957 990,1164-1190,-18 20,-11 19,46-53,11-10,25-20,130-109,-5-7,23-34,-86 81,-68 66,-45 44,-172 158,-20 18,-3 23,196-198,23-25,5-7,54-57,96-112,597-734,-716 863,11-23,-44 66,0-1,-1 0,1 0,-1-1,1 1,-1 0,0 0,0-1,0 1,-1-1,0 4,0 0,0-1,0 1,0 0,0-1,0 1,0 0,-1-1,1 1,0 0,0-1,0 1,-1 0,1 0,0-1,0 1,-1 0,1 0,0 0,0-1,-1 1,1 0,0 0,-1 0,1 0,0 0,-1-1,1 1,0 0,-1 0,1 0,0 0,-1 0,1 0,0 0,-1 0,1 0,-1 1,1-1,0 0,-1 0,1 0,0 0,0 0,-1 0,1 1,-11 3,0 1,1 1,0 0,-10 7,-88 64,-97 89,-94 109,170-150,4 5,-6 20,171-200,-11 14,25-39,-53 73,1 0,-1-1,0 1,0 0,0-1,0 1,0-1,-1 0,1-2,-1 5,0 0,0 0,0-1,0 1,0 0,0 0,0-1,0 1,0 0,0 0,0 0,0-1,0 1,-1 0,1 0,0 0,0-1,0 1,0 0,-1 0,1 0,0 0,0-1,0 1,-1 0,1 0,0 0,0 0,0 0,-1 0,1 0,0 0,0 0,-1 0,1 0,0 0,0 0,-1 0,-19 7,-16 15,1 2,2 2,-8 8,9-8,-96 79,4 5,-61 74,161-155,24-25,6-6,13-10,55-42,288-227,743-732,-848 761,-43 40,51-61,-226 228,-30 34,-22 26,-388 468,248-299,-572 693,25 29,668-864,16-21,1 0,0 1,-10 22,25-43,0-1,-1 1,1-1,0 1,-1 0,1-1,0 1,0 0,-1-1,1 1,0 0,0-1,0 1,0 0,0 0,0-1,0 1,0 0,0-1,0 1,1 0,-1 0,0-1,1 1,-1-1,1 0,-1 0,1 1,0-1,-1 0,1 0,-1 0,1 0,0 0,-1 0,1 0,0 0,-1 0,1 0,-1 0,1 0,0-1,-1 1,1 0,-1 0,1-1,10-4,0 0,0-1,-1-1,2-1,77-58,-1-4,233-209,110-125,744-764,-581 571,-542 543,-29 29,2 0,0 2,2 0,26-16,-35 33,-18 6,0 0,1 0,-1 0,0 0,0 0,1 0,-1 1,0-1,1 0,-1 0,0 0,0 0,0 1,1-1,-1 0,0 0,0 1,0-1,1 0,-1 1,0-1,0 0,0 0,0 1,0-1,0 0,1 1,-1-1,0 0,0 1,0-1,0 0,0 1,0-1,-1 0,0 8,0-1,-1 0,0 0,0 0,-1 0,0 0,-3 5,-57 108,-6-3,-22 22,37-55,-407 595,441-652,8-11,0 0,1 1,1 1,-6 12,16-27,-1-1,0 1,1-1,0 1,-1-1,1 1,0-1,0 1,1-1,-1 1,0-1,1 1,-1-1,1 0,0 1,0-1,0 0,0 1,0-1,1 0,-1 0,1 0,-1 0,1 0,0 0,0-1,0 1,0-1,0 1,0-1,2 2,9 5,1 0,0-1,0 0,10 2,-21-7,28 8,-1-1,1-1,0-2,1-1,0-2,-1-1,1-1,21-3,53-7,94-21,-185 27,60-9,157-32,-227 43,1 0,1-1,0 0,-1 0,1 0,-1-1,0 0,2-1,-8 4,1 0,-1 0,0-1,0 1,1 0,-1 0,0 0,0-1,1 1,-1 0,0 0,0-1,0 1,1 0,-1 0,0-1,0 1,0 0,0 0,0-1,0 1,0 0,1-1,-1 1,0 0,0-1,0 1,0 0,0-1,0 1,0 0,-1 0,1-1,0 1,0 0,0-1,0 1,0 0,0 0,-1-1,1 1,0 0,0 0,0-1,-1 1,1 0,0 0,0-1,0 1,-1 0,1 0,0 0,-1 0,1 0,0-1,0 1,-1 0,-23-9,24 9,-49-12,-1 2,-1 2,-16 0,-161-5,183 12,34 0,-20-1,0 2,1 1,-5 2,33-3,1 0,0 0,0 0,-1 0,1 0,0 1,0-1,-1 0,1 1,0-1,0 1,0-1,0 1,-1 0,1-1,0 1,0 0,0 0,1 0,-1 0,0 0,0 1,1-1,0 0,0 1,0-1,1 1,-1-1,1 1,-1-1,1 0,0 1,-1-1,1 0,0 0,0 1,0-1,0 0,0 0,0 0,0 0,0 0,1 0,0 0,25 19,2 0,0-2,2-1,19 7,-47-22,89 42,81 27,-132-57,-1-1,2-3,0-1,0-2,35 1,-68-8,1 0,-1 0,0-1,1 0,-1 0,0-1,0 0,6-3,-11 3,-1 1,0-1,0 0,0 0,0 0,0 0,0 0,0-1,-1 1,1-1,-1 0,0 0,0 0,0 0,0 0,0 0,-1-1,1 1,-1-1,0 1,0-1,0-2,1-4,-2 1,1-1,-1 0,0 0,-1 0,0 0,-1 0,0 1,-1-1,0 1,0-1,-1 1,0 0,-1 0,0 1,0-1,0 1,-4-3,-1-1,0 0,0 1,-2 0,1 1,-1 0,-1 1,0 0,0 1,-1 0,0 1,-9-3,-9 0,-1 1,0 2,0 1,-1 2,0 1,0 2,0 1,-18 3,-45 6,0 6,-29 9,-46 19,-19 13,142-40,2-4,46-14,6-2,30-15,111-51,624-261,-284 126,-358 145,-121 56,0 1,0-1,-1-1,1 1,-1-1,0 0,5-5,-11 10,0-1,1 1,-1-1,0 1,0 0,1-1,-1 1,0-1,0 1,0-1,1 1,-1-1,0 1,0-1,0 1,0-1,0 1,0-1,0 1,0-1,0 1,0-1,-1 1,1-1,0 1,0-1,0 1,-16-10,-13 5,-1 0,1 2,-1 2,1 0,-24 4,41-3,-102 6,1 4,1 5,0 5,-16 10,94-21,1 1,0 2,0 2,2 0,0 3,-17 11,36-19,-1 0,1 1,1 0,-1 1,2 1,0 0,-3 5,7-9,1 1,0 0,0 0,1 1,0-1,1 1,0 0,1 0,0 0,0 0,1 6,0-8,1-1,1 1,0-1,0 1,0-1,1 1,0-1,1 0,-1 0,1 0,1 0,-1-1,1 1,0-1,2 2,9 10,1 0,0-2,1 0,9 6,37 26,2-2,1-3,3-2,54 21,35 8,110 29,-254-94,36 14,1-3,0-2,1-2,0-2,5-3,-56-7,0 1,0-1,0 0,0 0,0 0,0 0,-1 0,1 0,0 0,0 0,0-1,0 1,0 0,0 0,0-1,0 1,-1-1,1 1,0-1,-1 1,0-1,0 1,0-1,0 1,0-1,0 1,0 0,-1-1,1 1,0-1,0 1,0-1,-1 1,1 0,0-1,-1 1,1 0,0-1,-1 1,1 0,0-1,-1 1,1 0,-1 0,1-1,-38-21,38 22,-73-36,-1 3,-2 3,-1 4,-1 4,-3 2,74 18,-1 0,-1 0,1 1,-1 0,1 0,-4 1,10 0,1 0,-1 0,1 0,-1 1,1-1,-1 0,1 1,0-1,-1 1,1-1,-1 1,1 0,0-1,-1 1,1 0,0 0,0 0,0 0,0 0,0 0,0 0,0 1,0-1,0 0,0 1,1-1,-1 0,1 1,-1-1,1 1,-1-1,1 1,0 7,0 0,0 1,1-1,1 0,0 0,0 0,1 0,-1-1,2 1,0 0,3 5,-6-11,25 52,3-1,28 39,78 100,-92-133,-41-57,0 0,0 0,1 0,-1-1,1 1,-1-1,1 0,0 0,0 0,-1 0,2 0,-4-2,1 1,-1-1,1 0,-1 0,1 0,-1 0,1 0,-1 0,1 0,-1 0,1 0,0 0,-1 0,1 0,-1 0,1-1,-1 1,1 0,-1 0,0-1,1 1,-1 0,1 0,-1-1,1 1,-1 0,0-1,2 0,-1-1,0 0,0 0,0 0,0 1,-1-1,1 0,0 0,-1 0,1 0,-1-2,3-17,-1-1,-1 0,-1 1,-1-1,-1 0,-1 1,-2-5,-9-38,-17-47,23 85,4 12,0-1,-1 1,0 0,-1 0,-1 0,0 1,-1 0,-4-5,12 18,-1-1,1 0,-1 0,0 0,0 0,1 0,-1 1,0-1,0 0,0 1,0-1,0 1,0-1,0 1,0-1,0 1,0 0,0-1,0 1,0 0,0 0,0 0,0 0,-1 0,1 0,0 1,-1 0,1 0,-1 0,1 0,-1 0,1 0,0 0,0 1,0-1,-1 0,1 1,1-1,-1 1,0-1,0 1,0 0,1-1,-1 1,-7 24,1 1,1-1,1 1,2 0,-1 21,3-37,-9 135,6 42,6-102,4 0,16 75,-19-140,0-2,1 1,1-1,2 4,-7-20,2 0,-1 0,0 0,0 0,1 0,0 0,-1 0,1 0,0-1,1 1,-1-1,0 1,1-1,-1 0,1 0,0 0,0 0,-1 0,1-1,2 1,-2-2,0 0,0 0,0 0,0 0,0 0,-1-1,1 0,0 1,0-1,0 0,0-1,-1 1,1 0,0-1,-1 1,0-1,1 0,-1 0,0 0,0 0,0 0,0-1,1 0,9-11,-1-1,0 0,1-3,5-8,-1 0,-1-1,-1-1,-2 0,-1-1,-1 0,-1 0,-2-1,0-7,-7 33,1 0,-1-1,0 1,-1 0,1 0,-1-1,0 1,0 0,0 0,0 0,-1 0,0 0,0 0,0 1,0-1,0 0,-1 1,1 0,-1-1,0 1,0 0,0 1,-1-1,1 1,-1-1,1 1,-1 0,0 0,0 0,0 1,0-1,0 1,-10-3,0 0,0 1,0 0,0 1,-1 1,1 0,0 1,-1 1,-1 0,2 2,0 0,1 0,0 1,0 1,0 0,0 1,1 0,0 1,0 0,1 1,0 1,0-1,1 2,0-1,1 2,0-1,0 1,0 2,-13 19,2 1,1 1,2 1,1 0,-9 33,7-17,3 0,2 1,2 1,0 19,9-50,0 1,2 0,0 0,2 0,0 0,2 0,0-1,1 1,2-1,0 0,5 8,-9-23,1 0,0 1,1-1,0-1,0 1,0-1,1 1,1 0,-5-5,0 0,1-1,-1 1,0-1,0 1,1-1,-1 0,1 0,-1 0,1 0,-1 0,1 0,-1-1,1 0,0 1,-1-1,1 0,0 0,0 0,-1-1,1 1,-1-1,1 1,0-1,-1 0,1 0,1-1,5-4,-1 0,0-1,0 1,-1-2,1 1,-2-1,1 0,-1-1,0 1,-1-1,4-10,-7 17,42-78,-3-2,7-28,57-178,-101 275,0 3,0-1,0 0,-2 0,1 0,-1-1,-1 1,0-1,-1-1,1 12,-1 1,0-1,0 1,0 0,0-1,0 1,0-1,0 1,0 0,0-1,-1 1,1-1,0 1,0 0,0-1,0 1,0 0,-1-1,1 1,0 0,0-1,-1 1,1 0,0-1,-1 1,1 0,0 0,0-1,-1 1,1 0,-1 0,1 0,0 0,-1-1,1 1,0 0,-1 0,1 0,-1 0,1 0,0 0,-1 0,1 0,-1 0,1 0,0 0,-1 0,1 0,-1 1,1-1,0 0,-1 0,1 0,0 0,-1 1,1-1,0 0,-1 0,1 1,0-1,-1 0,1 1,0-1,0 0,0 1,-1-1,1 0,0 1,-22 28,-6 20,3 1,2 2,-15 50,11-17,4 1,1 18,17-83,3-12,-1 0,2 0,-1 0,1 0,1 1,-1-1,2 0,-1 1,1-1,1 0,-1 0,2 1,-4-8,0-1,0 0,0 1,0-1,0 0,0 0,0 0,0 0,0 0,-1 0,1 0,0 0,-1 0,1-1,0 1,-2 0,-2 2,-5 6,0 0,1 1,0 0,1 0,-5 7,-27 32,40-49,0 1,-1-1,1 0,0 1,-1-1,1 0,0 0,-1 1,1-1,-1 0,1 0,0 0,-1 1,1-1,-1 0,1 0,-1 0,1 0,-1 0,1 0,0 0,-1 0,1 0,-1 0,1 0,-1 0,1 0,-1-1,1 1,0 0,-1 0,1 0,-1-1,1 1,0 0,-1 0,1-1,0 1,-1 0,1-1,0 1,-1 0,1-1,0 1,0 0,0-1,-1 1,1-1,0 1,0-1,0 1,0 0,0-1,0 1,0-1,-1 1,1-1,1 1,-1-1,0 1,-5-32,6 8,0 0,1 0,1 0,2 1,1-3,8-26,16-37,-28 81,2 0,-1 1,1-1,0 1,0 0,1 0,0 1,1-1,-5 6,0 0,-1 0,1 0,0 1,0-1,0 0,0 1,0-1,0 1,0-1,1 1,-1-1,0 1,0 0,0-1,0 1,1 0,-1 0,0 0,0 0,0 0,1 0,0 1,0 0,0 0,-1 0,1 0,0 1,-1-1,1 0,-1 1,1-1,-1 1,0-1,0 1,0 0,1-1,-2 1,1 0,0 0,0 1,3 5,-1 1,-1 0,0 0,0 1,0-1,-1 9,0-10,-1 1,2-1,-1 0,1 1,0-1,1 0,0 0,0 0,-2-7,0 0,-1 1,1-1,0 0,0 0,0 0,0 0,0 1,0-1,0 0,0-1,1 1,-1 0,0 0,0 0,1-1,-1 1,0-1,1 1,-1-1,1 0,-1 1,1-1,-1 0,1 0,-1 0,1 0,-1 0,1 0,-1 0,0-1,1 1,-1-1,1 1,-1-1,0 1,1-1,-1 0,0 1,1-1,-1 0,0 0,0-1,7-4,0 0,-1-1,0 0,0 0,-1-1,3-3,24-38,-2-2,-2 0,-2-2,-3-1,-2-1,-3 0,8-42,-4-3,-4-1,-5 0,-4-2,-5-5,-4 85,2-90,-7-49,2 128,-2 0,-1 0,-2 1,-2-1,0 1,-14-29,22 59,0 1,0-1,0 1,0-1,0 1,-1-1,1 1,-1 0,0 0,1 0,-1 0,0 0,0 0,0 0,-1 1,1-1,0 1,-1-1,1 1,0 0,-1 0,0 0,1 0,-3 0,1 2,0-1,0 1,0 1,0-1,1 0,-1 1,0 0,1 0,-1 0,1 0,0 0,0 1,0-1,0 1,0 0,1 0,-1 0,1 0,-1 1,-24 35,1 1,2 1,2 0,2 2,-2 10,-34 85,6 1,6 3,6 1,7 2,6 2,7 0,17-142,-3 38,2 0,2 14,0-46,1 0,0 1,1-1,0 0,1 0,0 0,1 0,0-1,1 1,0-1,1 0,-5-8,1 1,-1-1,1 1,0-1,-1 0,1 0,0 0,1 0,-1 0,0 0,0-1,1 1,-1-1,1 1,0-1,-1 0,1 0,0 0,-1-1,1 1,0-1,-1-1,0 1,1-1,-1 1,0-1,0 0,0 0,0 0,1 0,-1 0,-1 0,1-1,0 1,0-1,0 1,-1-1,1 0,-1 0,1 0,-1 1,0-1,0 0,0-1,0 1,0 0,0 0,14-33,-1-1,-2-1,7-35,-16 59,48-206,-9-2,4-136,-26 77,-15-258,-5 530,0 0,-1 0,0 0,0 0,-1 0,0 1,-2-7,3 12,0 0,-1-1,1 1,-1 0,1 0,-1 0,0 0,0 0,1 1,-1-1,0 0,-1 1,1 0,0-1,0 1,-1 0,1 0,-1 0,1 1,0-1,-1 0,0 1,1 0,-1-1,-2 1,-4 1,-1-1,0 2,0-1,1 1,-1 1,1-1,-1 2,1-1,0 1,0 1,1 0,0 0,-1 0,0 2,-15 12,0 1,1 1,-18 22,14-12,1 1,1 2,-16 29,32-47,0 1,0 1,2 0,0 0,1 0,1 1,1 0,0 0,1 2,10-50,2 0,9-23,13-38,-30 89,-1-1,1 0,0 1,-1-1,0 1,1-1,-1 0,0 1,0-1,0 0,0 1,0-1,0 0,0 1,0-1,-1 0,1 1,-1-1,1 0,-1 1,0-1,0 1,1-1,-1 1,0 0,0-1,0 1,-1 0,1 0,-1-1,-3-1,-1 1,1 0,0 1,-1-1,1 1,-1 0,0 1,1-1,-1 1,0 0,-2 1,-54 2,-53 11,-203 38,-888 183,396-74,751-149,36-6,0-1,0-2,-8 0,213-13,780-96,-883 96,-6 2,-55 9,-18-1,0 1,0-1,0 0,0 1,0-1,0 0,0 0,0 1,0-1,0 0,0 0,0 1,0-1,0 0,-1 0,1 1,0-1,0 0,0 0,-1 1,1-1,0 0,0 0,0 0,-1 0,1 1,0-1,0 0,-1 0,1 0,0 0,0 0,-1 0,1 0,-45 22,43-21,-583 225,496-194,-59 20,17-7,-24 17,122-44,33-18,0 0,0 1,-1-1,1 0,0 0,-1 0,1 0,0 1,0-1,-1 0,1 0,0 1,0-1,-1 0,1 1,0-1,0 0,0 0,0 1,0-1,-1 0,1 1,0-1,0 0,0 1,0-1,0 1,0-1,0 0,0 1,0-1,0 0,0 1,1-1,-1 0,0 1,0-1,0 0,0 0,0 1,1-1,-1 0,0 1,0-1,0 0,1 0,-1 1,0-1,1 0,-1 0,0 0,0 1,1-1,-1 0,0 0,1 0,-1 0,0 0,1 0,-1 0,0 0,1 0,-1 0,28 6,-28-6,47 3,0-1,0-3,34-4,22-8,16-8,-97 18,-14 2,0 0,0 0,0-1,-1 0,1 0,-1-1,1 0,4-3,-15 2,-18 2,-20 4,-1 1,1 2,-12 5,-128 32,96-21,3-2,-227 59,220-51,1 4,-36 19,120-47,-7 1,0 1,0 0,1 1,0 0,0 1,1 0,0 0,-2 3,11-10,-1 0,1 0,0 1,0-1,-1 0,1 0,0 0,0 1,0-1,-1 0,1 0,0 1,0-1,0 0,0 1,0-1,0 0,-1 0,1 1,0-1,0 0,0 1,0-1,0 0,0 1,0-1,0 0,0 1,1-1,-1 0,0 0,0 1,0-1,0 0,0 1,0-1,1 0,-1 0,0 1,0-1,0 0,1 0,-1 1,17 4,23-4,-26-3,0-1,0 0,-1-1,1 0,7-4,-10 3,1 0,1 1,-1 1,0 0,1 1,12-1,-23 3,0 1,0-1,0 0,0 1,0-1,-1 1,1 0,0 0,0-1,0 1,-1 0,1 1,0-1,-1 0,1 0,-1 1,0-1,1 1,-1-1,0 1,0-1,0 1,0 0,0 0,0-1,0 1,-1 0,1 0,-1 0,1 0,-1 0,3 11,-1-1,-1 1,0-1,-1 9,0-15,-2 114,-8 21,-2 93,12-229,-1 2,2 0,-1-1,1 1,-1 0,3 3,-3-9,0 1,1-1,-1 1,1-1,0 1,-1-1,1 0,0 1,0-1,0 0,0 0,0 1,0-1,0 0,1 0,-1 0,0-1,1 1,-1 0,0 0,1-1,-1 1,1-1,-1 1,1-1,0 1,6-1,-1 0,1-1,0 0,-1 0,1 0,-1-1,1 0,-1-1,0 0,2-1,69-32,-2-4,-1-3,48-39,58-46,-6-7,131-132,-289 250,0-1,13-17,-28 33,-1 0,0 0,0 0,0 0,0 0,0 0,0 0,0 0,0 0,-1 0,1-1,-1 1,0 2,0-1,0 1,0-1,0 0,0 1,-1-1,1 1,0-1,0 1,0-1,-1 1,1 0,0-1,0 1,-1-1,1 1,0-1,-1 1,1 0,-1-1,1 1,0 0,-1-1,1 1,-1 0,1 0,-1 0,1-1,-1 1,0 0,-4-1,0 1,0 0,-1 0,1 0,0 0,-1 1,1 0,0 0,-3 1,-60 20,0 2,1 3,-18 13,-239 122,220-104,3 5,-5 10,103-70,-27 24,29-27,1 1,-1-1,1 1,-1 0,1-1,0 1,-1 0,1-1,0 1,0 0,-1 0,1-1,0 1,0 0,0 0,0-1,0 1,0 0,0 0,0-1,0 1,0 0,1 0,-1-1,0 1,0 0,1 0,-1-1,0 1,1 0,-1-1,1 1,-1-1,1 1,-1-1,1 1,-1-1,1 1,0-1,-1 1,1-1,0 0,-1 1,1-1,0 0,0 1,7 2,0-1,0 0,0 0,0-1,1 1,-1-2,0 1,1-1,2-1,36-1,0-3,0-1,15-6,64-18,91-36,234-109,-82 5,68-57,-149 60,186-146,-298 177,-163 126,0-1,-1-1,0 0,-1-1,0 0,2-5,-12 17,-1 0,1 0,0 0,-1 0,1 1,-1-1,1 0,-1 0,1 0,-1 0,0-1,1 1,-1 0,0 0,0 0,0 0,0 0,0 0,0 0,0 0,0 0,-1 0,1-1,0 1,-1 0,1 0,0 0,-1 0,1 0,-1 0,0 1,1-1,-1 0,0 0,1 0,-1 0,0 1,0-1,0 0,0 1,0-1,0 1,0-1,0 1,0-1,0 1,0 0,0 0,0-1,0 1,0 0,0 0,-1 0,-17-1,0 2,0 0,0 0,1 2,-1 0,-14 6,-90 23,-24 14,-159 66,5 13,5 13,-269 172,310-145,187-118,3 2,2 4,-33 36,85-79,1 1,0 0,1 0,0 1,1 0,0 1,1 0,0 0,-4 12,11-24,-1 0,1 0,-1 1,1-1,0 0,-1 1,1-1,0 0,0 1,0-1,0 1,0-1,0 0,1 1,-1-1,0 0,1 1,-1-1,1 0,-1 0,1 1,-1-1,1 0,0 0,0 0,0 0,0 0,-1 0,1 0,2 1,1 0,0-1,0 0,0 1,0-1,1-1,-1 1,0-1,1 1,-1-1,1-1,-1 1,3-1,25-3,0-2,0-2,-1-1,0-1,1-2,129-53,73-44,343-203,1092-748</inkml:trace>
  <inkml:trace contextRef="#ctx0" brushRef="#br0">4078 717,'-853'336,"839"-330,-196 81,-160 95,350-171,1 1,0 1,1 0,0 2,1 0,-5 7,15-14,0 0,1 0,0 1,0 0,1 1,1-1,-1 1,1 0,1 0,0 0,1 0,-1 1,2-1,-1 6,1 3,0 0,1-1,2 1,-1 0,2 0,3 11,-3-20,1 1,0-1,0 1,1-1,0-1,1 1,0-1,0 0,1 0,0 0,8 6,1-1,0-2,0 0,1 0,1-2,0 0,0-1,1-1,0-1,1 0,-1-2,2 0,22 4,0-3,1-1,-1-2,29-2,-117 24,-938 346,36-41,898-315,33-11,0 1,1 0,0 2,0-1,0 2,-6 4,20-12,1 1,-1-1,1 0,-1 0,1 0,-1 1,1-1,-1 0,1 0,-1 1,1-1,-1 1,1-1,0 0,-1 1,1-1,0 1,-1-1,1 1,0-1,0 0,-1 1,1 0,0-1,0 1,0-1,0 1,0-1,-1 1,1-1,0 1,0-1,0 1,1-1,-1 1,0 0,0-1,0 1,0-1,0 1,1-1,-1 1,0-1,0 1,1-1,-1 0,3 2,-1 0,1-1,-1 0,1 1,0-1,-1 0,1-1,0 1,2 0,133 26,114 6,147-6,-391-26,1 0,-1 0,0 1,1-1,2 3,-10-4,0 0,0 0,0 0,0 1,0-1,0 0,0 1,0-1,0 1,0 0,0-1,0 1,0-1,0 1,0 0,-1 0,1 0,0-1,0 1,-1 0,1 0,-1 0,1 0,-1 0,1 0,-1 0,0 0,1 0,-1 0,0 1,0-1,0 0,0 0,0 0,0 0,0 0,0 0,0 0,0 1,-1-1,1 0,-1 0,1 0,0 0,-1 0,-4 6,-1-1,0 0,0 1,0-2,0 1,-1-1,0 0,-1 0,1-1,-1 0,-6 2,-10 7,-109 55,-115 41,-152 35,108-63,172-50,108-28,8-3,-1 1,1 0,-1 1,1-1,0 1,0-1,0 1,0 0,0 1,-3 1,13 0,15-3,0-1,0 0,0-2,0 0,0-2,0 0,7-4,4 1,119-27,145-28,-223 51,0 3,0 3,9 3,-34 2,-1 2,0 1,-1 3,33 9,-49-8,1 0,0-2,0-2,0-1,0-1,1-1,-1-2,0-1,0-2,0-1,14-5,2-3,223-64,119-58,-320 112,-38 13,-1 0,27-15,264-153,-311 173,0 0,0 0,0-1,-1 0,0-1,0 0,4-5,-9 8,0-1,-1 1,1-1,-1-1,0 1,0 0,-1-1,0 1,0-1,-1 0,0 1,0-1,0-3,4-145,1-4,21-44,-25 189,0 6,-1 4,-1-1,1 1,-1 0,1-1,-1 1,0-1,-1 1,0-2,1 5,0 0,-1 0,1 0,-1 0,0 0,1 0,-1 0,0 0,0 0,1 0,-1 0,0 0,0 1,0-1,0 0,0 1,0-1,0 1,0-1,0 1,0-1,-1 1,1 0,0 0,0-1,0 1,0 0,-1 0,1 0,0 0,0 1,0-1,-1 0,1 0,0 1,-16 3,-1 0,1 2,1 0,-1 1,1 0,1 2,-1 0,-6 5,-5 2,-401 258,8 27,107-75,308-223,-29 23,-2-2,0-2,-2-1,-15 5,49-26,7-5,15-14,344-288,205-181,-533 456,87-79,30-43,-150 154,5-7,0 0,-1 0,1-1,-2 1,2-2,-6 8,1 0,-1 1,1-1,-1 0,1 0,-1 0,0 0,1 1,-1-1,0 0,0 0,0 0,0 0,0 0,0 0,0 0,0 0,0 0,0 0,0 1,0-1,-1 0,1 0,0 0,-1 0,1 0,0 1,-1-1,1 0,-1 0,0 1,1-1,-1 0,0 1,1-1,-1 0,0 1,1-1,-1 1,0-1,0 1,0 0,0-1,1 1,-1 0,0-1,0 1,0 0,0 0,0 0,0 0,0 0,0 0,0 0,0 1,-17-1,1 1,0 1,0 1,0 0,0 2,0 0,1 0,-5 4,-4-1,-183 71,3 8,5 10,4 8,-95 72,222-132,3 2,2 4,2 2,-27 33,80-77,-9 10,18-18,0-1,0 0,0 0,0 0,0 1,0-1,0 0,0 0,0 0,0 1,0-1,0 0,0 0,0 0,0 1,0-1,0 0,1 0,-1 0,0 1,0-1,0 0,0 0,0 0,1 0,-1 1,0-1,0 0,0 0,0 0,1 0,-1 0,0 0,0 0,0 0,1 0,-1 0,0 1,21 0,35-9,0-1,29-11,-42 10,344-89,-5-17,61-43,-409 146,-24 9,-22 10,-28 13,-118 55,-89 48,-372 199,314-148,6 14,258-161,1 3,2 0,1 3,-14 15,49-44,-1 0,1 0,-1 0,1 0,0 0,0 0,1 1,-1-1,1 1,-1-1,1 1,0-1,1 1,-1 0,1-1,-1 2,1-4,0 0,1 0,-1 0,0 0,0 0,0 0,1 0,-1 0,1 0,-1 0,1 0,-1 0,1-1,-1 1,1 0,0 0,-1 0,1-1,0 1,0 0,0-1,0 1,1 0,0 0,0-1,0 1,0 0,0-1,0 0,1 1,-1-1,0 0,0 0,0 0,0-1,1 1,-1 0,0-1,30-8,-2-1,1-1,-1-1,-1-2,0-1,8-7,76-37,252-110,-277 136,-59 23,-1-1,0-1,0-1,8-7,-35 19,-1 1,1-1,0 1,0-1,0 1,0-1,-1 0,1 1,0-1,-1 0,1 1,0-1,-1 0,1 0,-1 0,1 0,-1 0,0 0,1 1,-1-1,0-1,0 1,0 0,0 1,-1-1,1 1,0-1,-1 0,1 1,0-1,-1 1,1-1,-1 1,1-1,-1 1,1-1,-1 1,1-1,-1 1,1 0,-1-1,0 1,1 0,-1 0,0-1,-4-1,0 1,-1-1,1 1,-1 0,1 0,-1 1,-1-1,-17 3,1 0,0 1,0 2,0 0,1 1,-1 1,1 2,-13 6,-13 9,1 2,1 1,-11 12,48-32,-1 0,1 1,0 0,1 0,0 1,-6 8,10-11,0-1,1 1,0 0,0 0,1 0,0 0,0 0,0 1,1-1,0 1,0-1,0 1,1 1,0-7,0 0,0 1,0-1,1 0,-1 1,0-1,1 0,-1 1,1-1,-1 0,1 0,0 1,-1-1,1 0,0 0,0 0,0 0,0 0,0 0,0 0,0-1,0 1,0 0,0 0,1-1,-1 1,0-1,0 1,1-1,3 2,0-1,0 0,1 0,-1 0,0-1,1 0,2 0,35-5,0-1,-1-2,1-2,-2-2,38-16,-53 19,97-36,-4-5,-1-5,21-18,-63 35,2 3,1 4,14-1,-16 7,1 3,1 4,0 4,1 3,13 2,-55 8,-25 1,-26 0,-37 1,-40-6,71 3,-1-1,1-1,0 0,0-2,1 0,-6-3,19 6,0 0,0 0,0 0,0-1,1 0,-1 0,1 0,0 0,0-1,1 0,-1 0,1 0,0 0,1 0,-1-1,1 1,0-1,0 1,1-1,-1 0,1 0,1 0,-1-3,0-13,0 0,2 1,1-1,0 0,5-16,3-8,1 1,3 0,1 1,3 0,1 2,22-35,-24 48,2 2,0-1,2 2,1 1,1 1,1 0,1 2,1 1,1 1,2 1,1-2,-22 15,0 0,0 1,0 0,0 0,1 1,0 0,0 0,0 1,0 0,4 0,-12 3,0 0,1 0,-1 0,1 0,-1 1,0-1,1 0,-1 0,0 1,1-1,-1 1,0-1,1 1,-1 0,0-1,0 1,0 0,0 0,0 0,1 0,-2 0,1 0,0 0,0 0,0 0,0 1,-1-1,1 0,0 1,1 3,-1 0,1 0,-1 1,0-1,-1 0,1 0,-1 1,0-1,-1 24,-2-1,-1 1,-1-1,-1 0,-1 0,-2-1,-6 13,-23 48,-29 49,13-36,-48 66,74-127,-1-1,-3-1,-1-1,-1-2,-12 7,41-38,1 0,-1 0,0 0,0 0,0 0,0-1,0 0,-1 0,0 0,0-1,0 0,-1 1,7-3,-1 0,0 0,1 0,-1 0,0 0,1 0,-1 0,0 0,1 0,-1-1,1 1,-1 0,0 0,1 0,-1-1,0 1,1 0,-1-1,1 1,-1 0,1-1,-1 1,1-1,-1 1,1-1,-1 1,1-1,0 0,-1 1,1-1,0 1,0-1,-1 0,1 1,0-1,0 0,0 1,0-1,-1-2,1-1,0 1,1 0,-1 0,0 0,1 0,0 0,0 0,0-1,12-28,1 1,2-1,1 2,1 1,19-24,-13 19,155-215,-37 52,3-23,-98 141,3 2,39-42,-85 114,0 0,0 1,0 0,1 0,0 0,3-2,-7 6,0-1,0 1,-1-1,1 1,0-1,0 1,0 0,0-1,0 1,0 0,0 0,-1 0,1 0,0 0,0 0,0 0,0 0,0 0,0 0,0 0,0 1,0-1,0 0,-1 1,1-1,0 0,0 1,0-1,0 1,-1-1,1 1,0 0,-1-1,1 1,0 0,-1 0,1-1,-1 1,1 0,-1 0,0 0,1 0,-1-1,0 1,1 0,-1 1,2 6,1 0,-2 0,1 1,-1-1,0 0,-1 1,0-1,0 1,-2 5,-16 78,12-69,-70 270,-26 38,94-308,0 2,0-1,-2 17,9-31,-1 0,2 0,-1 0,2 0,-1 0,1 0,1 0,0 4,2 1,0-1,-2 1,0 0,0 0,-2 0,1-1,-2 1,0 0,-1 0,-1 0,0-1,-1 1,0-1,-1 0,-1 0,-5 10,-39 58,-3-2,-25 25,71-97,1 0,-1-1,0 0,-1 0,0-1,0 0,0 0,-1-1,0 0,0 0,0-1,-1 0,1-1,-1 0,0-1,1 0,-1 0,0-1,-1 0,1-1,0 0,-6-1,-24-4,0-2,1-1,0-2,1-2,-5-3,-8-2,47 16,-4-2,0 1,0-1,0 0,0-1,0 0,-5-4,13 8,0 0,0 0,-1 0,1-1,0 1,0 0,0 0,0 0,-1 0,1-1,0 1,0 0,0 0,0 0,0 0,0-1,-1 1,1 0,0 0,0-1,0 1,0 0,0 0,0 0,0-1,0 1,0 0,0 0,0-1,0 1,0 0,0 0,0-1,1 1,-1 0,0 0,0 0,0-1,0 1,0 0,0 0,1 0,-1 0,0-1,0 1,0 0,0 0,1 0,-1 0,0 0,0-1,0 1,1 0,-1 0,0 0,0 0,1 0,18-5,-19 5,75-13,0 4,33 1,157 3,-213 5,240 2,-281-4,-12-1,-22-7,19 9,-162-64,2 0,-46-7,157 57,-1 2,-1 2,0 3,0 2,-1 2,-6 3,58 1,1 0,0 0,-1 1,1-1,0 1,-1-1,1 1,0 0,0 1,0-1,0 0,0 1,0 0,0-1,-1 2,3-1,-1 0,0 0,1 1,-1-1,1 0,0 0,0 1,0-1,0 1,0-1,0 1,1-1,-1 1,1 0,0-1,0 1,0 0,0-1,1 3,-1 1,1 0,1 0,-1 0,1 0,0 0,0 0,1-1,-1 1,2-1,-1 1,0-1,1 0,10 13,1-2,12 11,-25-24,36 33,1-2,2-1,39 23,-59-42,1-1,1-1,0-1,1-2,0 0,0-1,1-1,25 3,-19-8,0-2,1 0,24-5,41-1,-13 4,-13 1,45 5,-109-3,1 1,-1 0,1 0,-1 0,0 1,0 1,0-1,0 1,0 0,1 0,-1-1,1 1,0-2,0 1,7 0,-7-1,1-1,0-1,0 0,0 0,2 0,-9-1,0 1,1 0,-1-1,0 1,0-1,0 1,0-1,0 0,0 0,0 0,-1 0,1 0,0 0,0-1,-1 1,1-1,-1 1,1-1,-1 1,0-1,0 0,1 0,-1 0,0 0,0-1,2-10,-1-1,0 1,-1-1,0 1,-2-1,1 0,-1 1,-1-1,-2-6,-8-53,-3 1,-23-69,-62-140,79 227,-204-509,-126-197,332 719,8 18,-1-1,0 1,-2 1,0 0,-2 1,-3-3,17 22,1 1,0-1,-1 1,0-1,1 1,-1-1,0 1,1 0,-1 0,0 0,0 0,0 0,0 1,0-1,0 0,0 1,0-1,0 1,-1 0,1 0,0 0,0 0,0 0,0 0,0 1,0-1,-1 1,1-1,0 1,0 0,-5 4,-1 0,1 0,0 1,1 0,0 0,0 0,0 1,0 1,-41 51,-17 33,-89 145,120-185,-879 1339,884-1352,25-30,11-13,28-23,836-722,-534 453,-102 89,-144 127,66-59,73-86,-300 313,4 2,-21 44,71-109,1 0,1 1,1 0,1 1,2 0,-2 9,9-28,0 0,1 0,-1 0,2 1,-1-1,1 0,0 0,1 0,0 0,0 0,1 0,0 0,0 0,1 0,0 0,1-1,-1 0,1 1,1-2,-1 1,1 0,0-1,1 0,0 0,2 1,1 0,0-1,1 0,0 0,0-1,0 0,0-1,6 1,11 6,-27-11,1 0,-1 0,0 0,1 0,-1 0,0 1,1-1,-1 0,0 0,0 0,1 1,-1-1,0 0,0 0,1 0,-1 1,0-1,0 0,0 1,1-1,-1 0,0 1,0-1,0 0,0 0,0 1,0-1,0 0,1 1,-1-1,0 0,0 1,-1-1,-7 11,-23 10,25-17,-359 197,363-199,-1-1,0 1,0-1,0 0,0 0,-1 0,1 0,0-1,0 1,0-1,-1 0,1 0,-2 0,4-1,0 1,-1-1,1 1,0-1,0 0,0 0,0 1,0-1,0 0,0 0,0 0,0 0,0 0,0 0,1-1,-1 1,0 0,1 0,-1 0,1-1,-1 1,1 0,0-1,-1 1,1 0,0-1,0 1,0 0,0-1,0 1,0 0,1-1,-1 0,2-9,1-1,0 1,0 0,1 0,0 0,1 0,1 1,3-6,0-2,-8 18,-1-1,1 1,-1 0,0-1,0 1,1-1,-1 1,0-1,0 1,1-1,-1 1,0-1,0 1,0-1,0 1,0-1,0 1,0-1,0 1,0-1,0 1,0-1,0 1,0-1,0 1,0-1,-1 1,1-1,0 1,0-1,-23 4,-35 18,1 2,1 2,1 4,-11 9,21-13,-165 96,194-113,12-8,30-24,203-154,183-104,-389 268,16-12,0 3,1 1,2 2,3 0,-39 18,0 0,0 0,0 1,0 0,1 0,-1 0,2 1,-7 0,0 0,0 0,0 0,0 0,0 0,0 0,0 0,0 0,0 1,0-1,0 0,0 1,0-1,0 1,-1-1,1 1,0-1,0 1,0 0,-1-1,1 1,0 0,-1 0,1-1,-1 1,1 0,-1 0,1 0,-1 0,0 0,1 0,-1 0,0 0,0 0,0-1,1 1,-1 0,0 0,0 0,0 0,-1 0,1 0,0 0,0 0,-1 0,1 0,0 0,-5 11,1 0,-2-1,0 1,0-1,-1 0,0-1,-1 0,0 0,-5 3,-12 18,13-17,0-1,-1 0,-1-1,-5 4,4-4,0 1,1 0,-7 10,8 8,12-29,2-7,2-15,36-231,48-378,-19 132,-44 340,15-115,-11-3,-27 265,-1 4,1 0,-1 0,0-1,0 1,-1 0,0 1,0-3,0 6,1 1,-1-1,1 1,-1 0,0 0,1-1,-1 1,0 0,0 0,0 0,0 0,0 0,0 0,-1 0,1 0,0 0,0 0,-1 1,1-1,0 0,-1 1,1-1,-1 1,1 0,-1-1,1 1,-1 0,1 0,-1 0,1 0,-1 0,0 1,-15 2,1 0,1 2,-1 0,0 0,1 2,0 0,1 1,-2 1,-109 63,-67 55,-280 223,-378 357,-49 113,686-614,96-86,97-94,33-32,55-48,-66 52,174-144,962-780,-1117 909,135-111,-121 92,-28 21,-7 15,0 0,0-1,0 1,0 0,0-1,0 1,0-1,0 1,0 0,0 0,-1-1,1 1,0 0,0-1,0 1,0 0,-1-1,1 1,0 0,0 0,-1 0,1-1,0 1,0 0,-1 0,1 0,0-1,-1 1,-2-1,0 1,0 0,0-1,-1 1,1 0,0 0,0 0,0 1,0-1,0 1,-2 0,-20 6,1 2,0 0,0 1,-2 2,-58 32,-54 39,-54 47,-78 76,-168 174,197-145,158-149,4 5,-49 73,121-153,-44 69,47-73,1 0,-1 0,2 0,-1 0,1 0,0 0,1 1,-1-1,1 8,1-13,0-1,0 1,0 0,0 0,1-1,-1 1,1 0,-1-1,1 1,-1-1,1 1,0 0,0-1,0 1,0-1,0 0,0 1,0-1,0 0,1 0,-1 0,0 1,1-1,-1-1,1 1,-1 0,1 0,0-1,-1 1,1 0,-1-1,1 0,0 1,0-1,0 0,10 1,-1-1,0 0,0-1,0 0,1 0,5-3,36-9,0-3,-1-1,21-13,325-159,162-117,-14-25,311-258,-555 357,-91 57,-144 116,-2-2,15-22,-73 75,-2 3,-1 0,1 0,-1 0,0 0,0-1,-1 1,1-1,-1 0,-1 0,1 0,-1-1,0 1,0-1,-3-2,-1 0,1-1,-2 2,1-1,-5-8,6 12,0 4,1 0,-1 0,1-1,-1 1,0 0,0 0,1 0,-1 0,0 0,0 0,0 0,0 0,0 0,0 0,0 1,-1-1,1 0,0 1,0-1,-1 0,-2 0,0 0,-1 0,1 1,0-1,-1 1,1 0,-3 0,-12 2,0 0,0 0,0 2,0 1,-13 4,-22 11,-25 14,-22 15,3 5,3 3,2 5,2 4,4 3,3 4,3 4,4 4,3 2,4 4,3 3,32-37,2 1,2 2,-17 47,35-72,2 0,1 0,2 1,1 1,1-1,2 1,0 31,4-51,1 0,0 1,1-1,0 0,1 0,0-1,1 1,1-1,0 0,1 0,0 0,0-1,2 0,0 1,3 2,1-1,0-1,1 0,0-1,1 0,0-1,0-1,1 0,16 7,6-1,0-2,1-1,1-2,0-2,0-1,0-2,1-1,35-3,-70-1,208-6,-164 2,0-2,0-2,12-6,21-5,-68 18,-15 2,0 0,0 0,0 0,-1 1,1-1,0 0,0 0,-1-1,1 1,-1 0,1 0,-1-1,1 1,-1-1,0 1,-120 54,-10-1,51-23,-822 306,-287 115,1151-434,33-10,10-5,16-1,15-4,0-1,-1-2,0-2,16-5,137-47,303-134,-204 76,-202 88,1 2,1 5,71-9,4 9,103 2,-10 18,16 0,-253 1,-1-1,0-1,1-1,-1 0,-1-1,1 0,-1-1,0-1,0-1,-1 0,0 0,11-10,-24 17,0 0,1 0,-1 0,0-1,0 1,0 0,0-1,0 1,0 0,0-1,-1 1,2-2,-2 2,-1 0,1 1,0-1,0 0,0 1,-1-1,1 1,0-1,-1 0,1 1,-1-1,1 1,0-1,-1 1,1-1,-1 1,1-1,-1 1,0 0,1-1,-1 1,1-1,-1 1,0 0,1 0,-1 0,0-1,1 1,-1 0,0 0,1 0,-1 0,0 0,0 0,1 0,-1 0,0 0,-24-2,-1 1,0 1,-8 1,-6 0,-343-1,290-5,0-3,0-5,-9-7,79 16,1-2,0-1,1-1,-1-1,1 0,-4-4,19 9,0 1,0-1,0-1,1 1,0-1,-1 0,2 0,-1 0,0-1,1 1,0-1,1 0,-1 0,1-1,0 1,1-1,0 0,0 1,0-1,1 0,-1-6,2 1,0-1,1 0,0 1,1-1,1 1,0-1,0 1,2 0,-1 0,1 1,6-10,9-13,1 1,2 2,9-10,37-39,4 2,3 3,3 4,3 3,3 4,2 4,77-38,-145 87,51-25,-63 33,0 1,0-1,0 1,0 1,0-1,0 1,0 1,0-1,1 1,-7 0,1 0,-1 0,0 0,1 1,-1-1,0 0,1 1,-1-1,0 1,1 0,-1-1,0 1,0 0,0 0,0 0,0-1,0 1,0 0,0 0,0 1,0-1,0 0,-1 0,1 0,0 1,1 3,-1-1,1 1,-1 0,0 0,0 0,-1 0,1 1,0 24,-2-1,0 0,-2 1,-1-1,-1 0,-2 0,-2 4,-23 66,-20 38,-8 21,59-155,-2 5,1 1,-1-1,2 0,-2 7,3-14,0 0,0 0,0 0,-1 0,1 0,0 0,0 0,1 0,-1 0,0 0,0 0,0 0,0 0,1 0,-1 0,1-1,-1 1,0 0,1 0,0 0,-1 0,1-1,-1 1,1 0,0-1,0 1,-1 0,1-1,0 1,0-1,0 1,-1-1,1 1,0-1,0 0,0 0,0 1,0-1,0 0,0 0,0 0,1 0,4-1,0 0,1 0,-1 0,0-1,0 0,0 0,0-1,-1 0,2 0,56-36,-42 25,129-85,45-45,-154 113,-30 26,-9 11,-12 15,-14 15,-1-2,-1 0,-29 25,-13 19,48-51,18-16,10-12,13-13,-21 14,2-1,7-5,1-1,-2 0,1-1,7-7,-16 14,1 1,-1-1,1 1,-1-1,0 1,1-1,-1 1,1-1,-1 1,0-1,1 1,-1-1,0 0,0 1,0-1,1 0,-1 1,0-1,0 0,0 1,0-1,0 0,0 1,0-1,0 0,-1 1,1-1,0 1,0-1,0 0,-1 1,1-1,0 1,-1-1,1 0,0 1,-1-1,1 1,-1-1,-1 0,0 0,0 1,0-1,0 0,-1 1,1-1,0 1,0-1,-1 1,1 0,0 0,0 0,-2 1,-24 3,0 1,0 2,1 1,-22 9,34-12,-366 145,375-148,-12 6,12-4,-1-1,0 0,0-1,0 1,0-1,-1 0,1-1,0 0,-4 0,11-1,-1 0,0 0,1 0,-1-1,1 1,-1 0,1 0,-1-1,0 1,1 0,-1 0,1-1,-1 1,1-1,0 1,-1 0,1-1,-1 1,1-1,0 1,-1-1,1 1,0-1,-1 1,1-1,0 1,0-1,0 0,0 1,-1-1,1 1,0-1,0 0,0 1,0-1,0 1,0-1,1 0,1-12,1 0,0 0,1 1,0-1,1 1,1 0,5-9,-5 8,58-107,-32 64,-3-1,8-27,-36 82,1-4,0 1,0-1,0 0,-1 0,0 0,0 0,0-6,-1 9,0 1,-1 0,1-1,-1 1,1 0,-1 0,0 0,0-1,0 1,0 0,-1 0,1 0,0 0,-1 1,0-1,1 0,-1 0,0 1,0 0,0-1,0 1,0 0,0 0,0 0,-1-1,-12-3,0-1,-1 2,0 0,1 1,-1 1,-1 0,-6 1,-68-1,-77 7,-149 24,-23 17,-321 70,70-12,463-87,122-16,-3 0,0 0,0-1,0 0,0 0,1-1,-5-1,11 2,-1-1,1 0,0 0,-1 0,1 0,0 0,0 0,0 0,0-1,0 1,1-1,-1 0,0 1,1-1,-1 0,1 0,-1 0,1 0,0 0,0 0,0-1,0 1,0 0,1-1,-1 0,-1-9,1 0,0 0,0 0,2 0,-1 0,2 0,1-10,9-38,2 1,5-5,46-133,43-77,104-187,-138 312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22:20:47.10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352 450,'433'-2,"469"5,337 52,-891-28,102 31,-419-51,-1 1,25 10,35 9,-47-17,0 2,0 2,-1 2,-1 1,-18-2,-23-15,0 0,0 1,0-1,0 0,0 0,0 0,0 0,0 0,0 0,0 0,0 1,0-1,0 0,0 0,0 0,0 0,0 0,0 0,-1 0,1 0,0 1,0-1,0 0,0 0,0 0,0 0,0 0,0 0,0 0,0 0,0 0,-1 0,1 0,0 1,0-1,0 0,0 0,0 0,0 0,0 0,0 0,-1 0,1 0,0 0,0 0,0 0,0 0,0 0,0 0,0 0,-1 0,1 0,0 0,0 0,0-1,0 1,0 0,0 0,0 0,-21-4,-109-38,-44-24,9 2,-50-14,-422-149,-10 33,568 175,0 3,-1 4,-1 3,1 4,-34 4,30 2,7-1,-14 5,79-3,0 1,0 1,1 0,-1 0,1 1,0 0,-5 4,-40 17,6-5,0 2,2 2,-3 5,35-21,-48 27,-2-2,-1-4,-2-2,-16 2,54-23,0-1,0-2,-1-1,1-1,-1-2,0-1,-14-3,37 3,0-1,0 0,1-1,-1 0,1 0,-4-3,10 5,0 1,0-1,1-1,-1 1,0 0,1 0,-1-1,1 1,0 0,-1-1,1 0,0 1,0-1,-1-1,2 2,0 0,-1 0,1 0,0 0,0-1,0 1,0 0,1 0,-1 0,0 0,0 0,1 0,-1 0,0 0,1 0,-1 0,1 0,-1 0,1 0,0 0,-1 0,1 0,0 1,0-1,0 0,-1 0,1 1,1-1,3-3,0 0,0 1,1 0,-1 0,1 0,0 1,0-1,0 1,6-1,62-8,-50 8,156-16,50 7,187 8,-347 8,0 3,68 16,14 2,9-12,0-7,41-9,-26 2,-98-4,0-3,-1-3,0-4,19-9,-11 4,2 3,0 4,13 2,-60 9,155-11,-106 6,-1 3,7 5,-26 0,-64-1,0 0,0 1,0-1,0 1,0 0,0 1,0-1,0 1,-1 0,2 1,-4-2,-1-1,0 1,0 0,0 0,0-1,0 1,0 0,-1 0,1 0,0 0,0 0,-1 0,1 0,0 0,-1 1,1-1,-1 0,1 0,-1 0,0 1,0-1,1 0,-1 0,0 1,0-1,0 0,-1 1,1-1,0 0,0 0,-1 1,1-1,0 0,-1 0,1 0,-1 0,0 1,1-1,-1 0,0 0,0 0,1 0,-2 0,-4 6,0-1,0 0,-1 0,0 0,0-1,-1 0,1-1,-2 1,-27 19,-11 9,-1-2,-1-3,-1-1,-50 18,-53 12,-19-2,-149 33,-3-14,-4-14,-1-14,-144-6,448-39,-243 8,219-10,0-2,1-3,-1-1,-15-7,42 8,0-2,0-1,-11-7,18 8,0 1,-1 1,0 0,0 1,-1 0,-14-1,-41-5,-69-21,9 2,87 20,24 5,1 1,-1 1,-20-1,-46 4,71 1,60-1,295 11,-71 0,434-8,-420-3,-257 1,-1 1,0 2,5 1,-2 0,-1-1,16 0,1-1,1 2,32 9,-24-4,33 1,139-2,41-11,-65 0,6 2,0 9,2 9,158 45,-297-52,-36-7,-1 1,10 5,-29-4,-22-1,-34-3,-231-38,112 13,35 6,-380-44,300 44,-98 8,261 11,1 2,0 2,0 1,-8 5,-166 52,39-10,44-22,-2-5,0-7,-2-5,1-6,-45-7,132-3,0 3,0 2,0 2,1 2,-12 5,20-5,0-3,-1-1,0-1,0-3,-20-3,-23 1,69 1,0 0,0-2,-15-3,16 2,1 1,-1 1,0 0,-10 1,23 1,0 1,0-1,-1 1,1-1,0 1,0 0,0 0,0 0,0 0,0 0,0 0,0 1,1-1,-1 0,0 1,1 0,-1-1,1 1,0 0,-1 0,1 0,0 0,0 0,0 0,0 0,1 0,-1 0,1 0,-1 0,1 1,0-1,-3 13,1-1,1 1,1-1,0 9,0-9,2 65,3 1,4 0,13 49,-8-59,-2 1,-4 1,0 70,-9 374,2-498,0 0,1-1,1 1,0-1,1 1,1-1,1-1,1 1,0-1,8 13,-15-28,1-1,-1 0,0 1,0-1,0 1,0-1,1 0,-1 1,0-1,0 0,1 1,-1-1,0 0,0 0,1 1,-1-1,0 0,1 0,-1 1,1-1,-1 0,0 0,1 0,-1 0,0 0,1 0,-1 1,1-1,-1 0,0 0,1 0,-1 0,1 0,-1-1,0 1,1 0,-1 0,1 0,-1 0,0 0,1 0,10-18,0-29,-1-67,-5 0,-8-81,1 51,1-447,1 578,1 0,1 0,0 0,2-8,-3 17,1 0,-1 0,1-1,0 1,0 1,0-1,2-2,-4 5,1 0,0-1,0 1,0 0,0 0,1 0,-1 1,0-1,0 0,0 0,1 1,-1-1,0 0,1 1,-1-1,1 1,-1 0,0-1,1 1,0 0,1 1,-1-1,1 1,-1 0,1 0,-1 0,0 0,1 1,-1-1,0 0,0 1,0 0,0-1,0 1,0 0,0 0,-1 0,1 0,-1 1,0-1,1 0,-1 1,1 1,23 58,-11-10,-1 0,-3 0,-2 1,0 50,-7 218,-4-143,1-73,0-24,6 56,-2-129,-1-1,1 0,1 0,-1 0,1 0,0 0,1-1,-1 1,1-1,1 0,-1 0,1 0,0-1,0 0,1 0,4 3,-9-7,0 0,1 0,-1 0,1 0,0 0,-1 0,1 0,0-1,-1 1,1-1,0 1,0-1,0 0,-1 1,1-1,0 0,0 0,0-1,0 1,-1 0,1-1,0 1,0-1,-1 1,1-1,0 0,-1 1,1-1,-1 0,1 0,-1 0,1-1,-1 1,0 0,1 0,-1-1,1-1,6-6,-1-1,0 1,-1-2,0 1,1-4,-6 13,11-24,-1-1,-1 0,-2-1,0 0,1-14,6-48,-4-7,4-25,0-24,-6-1,-7-83,-3 150,4 32,2 1,3 0,9-37,-1 11,-16 70,0 1,0 0,0-1,1 1,-1 0,0 0,1-1,-1 1,1 0,-1 0,1 0,0-1,0 1,-1 0,1 0,0 0,0 0,0 0,0 1,0-1,0 0,0 0,0 1,1-1,-1 0,0 1,1 0,-1 0,0 0,0 1,0-1,0 0,0 1,0-1,0 1,0-1,0 1,0 0,0-1,0 1,0 0,-1 0,1 0,0-1,0 1,-1 0,1 0,-1 0,1 0,-1 0,1 0,-1 0,0 1,1-1,-1 0,0 0,0 0,0 0,5 24,-1 0,-1 0,-2 0,0 0,-2 0,-2 11,1 30,-1 75,-7 0,-19 93,-24 47,50-257,0-1,2 1,1-1,1 1,1-1,1 1,1-1,1 0,1 0,1-1,1 1,1-2,3 6,-12-26,0-1,1 1,-1-1,0 0,0 1,0-1,0 1,0-1,1 0,-1 1,0-1,0 0,1 1,-1-1,0 0,1 0,-1 1,0-1,0 0,1 0,-1 1,1-1,-1 0,0 0,1 0,-1 0,0 0,1 1,-1-1,1 0,-1 0,1 0,-1 0,0 0,1 0,-1 0,7-15,-4-32,-3 44,0-52,-3 0,-3 0,-2 0,-2-1,-56-215,66 270,-49-162,21 76,4-1,-3-35,8 25,-31-89,43 166,-8-25,14 44,1 0,-1 0,1 0,0 1,0-1,0 0,0 0,0 0,0 1,0-1,0 0,1 0,-1 0,1 1,0-1,-1 0,1 1,0-1,0 1,0-1,0 0,0 1,0 1,0-1,1 0,-1 1,0-1,0 1,0-1,1 1,-1 0,0-1,0 1,1 0,-1 0,0 0,0 0,1 0,-1 0,0 0,1 1,-1-1,0 0,0 1,0-1,1 1,31 15,-28-13,14 10,-1 0,0 1,-1 1,0 1,-1 0,-1 1,-1 0,12 19,-1 3,-1 2,-3 0,16 41,-4 10,-5 1,-3 1,-5 1,-4 1,-4 0,-1 97,-7-89,9 32,-7-69,-5-42,2 1,1-1,0 0,3 2,-7-26,0 0,0 0,0 0,1-1,-1 1,0 0,0 0,1-1,-1 1,0 0,1-1,-1 1,1 0,-1-1,1 1,-1-1,1 1,0-1,-1 1,1-1,0 1,-1-1,1 1,0-2,-1 1,1 0,-1 0,1 0,0-1,-1 1,1 0,-1-1,1 1,-1 0,1-1,-1 1,1-1,-1 1,0-1,1 1,-1-1,1 1,-1-1,0 1,0-1,1 0,19-53,19-102,1-54,-25 131,130-761,-43-15,-98 788,-4 50,-2 41,0 19,-58 665,36-553,-7-2,-16 36,40-159,2 0,1 1,2-1,1 30,-1 11,-9-24,11-46,-1 1,1-1,-1 1,1-1,-1 0,0 0,0 1,0-1,0 0,0 0,0 0,0 0,-1 1,2-2,-1 0,1 0,-1 0,1 0,-1 0,1 0,-1 0,1 0,-1 0,0 0,1 0,-1 0,1 0,-1 0,1 0,-1 0,1-1,-1 1,1 0,-1 0,1-1,-1 1,1 0,0-1,-1 1,1-1,-1 1,1 0,0-1,-1 1,1-1,0 1,0-1,-1 1,1-1,-6-9,1-1,-1 1,2-1,0 0,0-1,1 1,-2-10,-10-85,14 98,-6-91,6 62,-2 1,-1-1,-5-15,-14-48,-4-67,26 159,0 0,1-1,1 1,0 0,0-2,-1 8,0 1,1 0,-1-1,0 1,1-1,0 1,-1 0,1-1,0 1,-1 0,1 0,0-1,0 1,0 0,0 0,0 1,0-1,-1 1,1 0,0 0,0-1,-1 1,1 0,0 0,0 0,0 0,0 0,-1 0,1 0,0 0,0 0,-1 0,1 1,0-1,0 0,0 0,-1 1,1-1,0 1,-1-1,1 1,0-1,-1 1,1-1,0 1,4 3,0 1,0 0,0 0,0 1,-1 0,0-1,0 1,0 1,2 5,25 65,-29-70,25 79,-3 2,7 63,17 185,-36-235,-9-84,13 107,-5 0,-5 53,-7-116,-1 5,6 50,-5-115,1 0,0 0,0-1,0 1,0 0,0 0,0 0,0 0,1 0,-1 0,0-1,0 1,1 0,-1 0,0 0,1-1,-1 1,1 0,-1 0,1-1,0 1,-1-1,1 1,-1 0,1-1,0 1,0-1,-1 1,1-1,0 0,0 1,0-1,0 0,1-1,-1 1,0-1,0 0,0 1,0-1,0 0,0 0,0 0,0 0,0 0,0 0,0 0,0 0,0 0,-1 0,1 0,-1 0,1-1,-1 1,1 0,-1-1,11-27,-2-1,0 0,-3 0,3-23,7-128,-11 113,60-856,-59 831,9-103,-10 161,1-1,2 1,2 1,6-15,-7 16,-8 27,0 0,0 0,1 1,0-1,0 0,3-3,-5 8,1 1,-1-1,0 1,1-1,-1 1,0 0,1-1,-1 1,1 0,-1-1,1 1,-1 0,1-1,-1 1,1 0,-1 0,1 0,-1-1,1 1,-1 0,1 0,-1 0,1 0,-1 0,1 0,-1 0,1 0,0 0,-1 0,1 1,-1-1,1 0,-1 0,1 0,-1 1,1-1,-1 0,1 0,-1 1,0-1,1 0,-1 1,1-1,-1 1,0-1,1 1,-1-1,0 0,1 1,-1-1,0 1,0 0,0-1,1 1,-1-1,0 1,16 34,-6 2,-1 1,-2 0,2 32,2 123,-9-156,2 819,-9-801,-2 0,-11 43,9-55,2 1,0 25,-5 37,8-79,0 0,2 1,1 0,1 0,2 4,-2-29,1-1,-1 0,0 0,1 1,0-1,-1 0,1 0,0 1,0-1,1 1,-2-3,1 1,-1-1,0 1,1-1,-1 1,1-1,-1 0,1 1,-1-1,1 1,-1-1,1 0,-1 0,1 1,0-1,-1 0,1 0,-1 0,1 0,0 0,-1 1,1-1,0 0,-1-1,1 1,1-1,1 0,0 0,-1 0,0-1,1 1,-1-1,0 0,0 0,0 0,0 0,0 0,0 0,0 0,-1 0,1-1,-1 1,0-1,26-48,-2-1,-3-1,-2-1,-2-1,-2-2,-9 32,92-339,-76 261,-5-1,1-63,-17 100,-7-58,1-4,4-193,0 1855,0-1528,0 1,0 0,0-1,1 1,0 0,0-1,0 1,1-1,0 1,0-1,0 0,1 0,-1 0,1 0,1 0,-1-1,3 4,-5-7,-1-1,1 1,0-1,-1 0,1 1,-1-1,1 1,0-1,-1 0,1 1,0-1,-1 0,1 0,0 0,0 0,-1 1,1-1,0 0,0 0,-1 0,1-1,0 1,-1 0,1 0,0 0,1-1,0 0,-1-1,1 1,0 0,-1 0,1-1,-1 1,0-1,1 0,-1 1,1-2,9-19,0 0,-1-1,-1 0,-1 0,-1-1,3-21,-9 44,36-170,8-102,1-181,-36 200,-11-29,-1 67,1 210,2-25,-1 30,0 0,0 0,1 0,-1-1,0 1,0 0,1 0,-1 0,1-1,-1 1,1 0,-1 0,1 0,0 0,-1 0,1 0,0 0,0 0,0 0,-1 1,1 0,-1 0,1 0,-1 0,1 0,-1 1,1-1,-1 0,1 0,-1 0,1 0,-1 1,1-1,-1 0,0 0,1 1,-1-1,0 0,1 1,-1-1,0 0,1 1,-1-1,0 1,1-1,-1 1,0-1,0 0,0 1,0-1,1 1,-1-1,0 1,0-1,0 1,0-1,6 23,4 42,-4 0,-2 0,-3 36,-1-37,1 883,-2-455,2-475,1 0,1 0,0 0,2-1,0 1,0-1,2 0,6 22,-12-35,0-1,-1 1,1-1,0 0,0 0,1 1,-1-1,1 0,-1 0,1 0,-1 0,1 0,0-1,0 1,0 0,0-1,0 1,0-1,1 0,-2-1,1 1,-1-1,0 0,1 0,-1 0,1 0,-1-1,0 1,1 0,-1-1,0 1,1-1,-1 1,0-1,0 1,0-1,1 0,-1 0,0 1,0-1,0 0,0 0,0 0,0 0,-1 0,1-1,0 1,0 0,-1 0,1 0,-1-1,1 1,-1 0,1-2,6-14,-1-1,-1 1,0-1,-2 0,0-1,0-9,2-40,-4-9,-1 35,-2-478,2-116,7 485,8-20,-5 98,3 0,3 1,12-26,-28 97,0-1,1 0,-1 1,1-1,0 0,-1 1,1-1,0 1,0-1,0 1,0 0,0-1,0 1,1 0,-1 0,0 0,1 0,-1 0,1-1,-1 2,-1 0,1 0,0 0,-1 0,1 0,-1 0,1 0,-1 0,1 0,-1 1,1-1,0 0,-1 0,1 1,-1-1,1 0,-1 0,0 1,1-1,-1 1,1-1,-1 0,1 1,12 21,-2 12,-1 1,-1 0,-2 0,-2 4,1-7,36 266,-12 1,-9 241,-36-204,1 8,13-251,0-8,4 9,4-64,2-22,-8-8,0 0,0 0,-1-1,1 1,0 0,0-1,-1 1,1-1,0 1,-1-1,1 1,0-1,-1 1,1-1,-1 1,1-1,-1 0,1 1,-1-1,1 0,9-17,-1 1,-1-2,0 1,-2-1,5-18,-8 29,34-131,-6-2,-6-1,-6-1,-4-48,-3-587,-13 681,7-192,0 222,3 1,3-1,6-16,-1 19,-9 50,-7 15,-1 0,1 0,0 0,0 0,-1 0,1 0,-1 0,1 0,-1 0,0 0,1 0,-1 0,0 0,0 0,1 1,-1-1,0 0,0 0,0 0,-1 0,7 61,-2 1,-4 1,1-2,-61 1775,56-1771,-4 39,5 1,6 43,2-132,1-27,5-38,320-1881,-326 1893,3-11,-2-1,-3-1,-2-33,17 838,-17-552,-1 770,2-944,3-17,-5-13,0 1,1-1,-1 0,0 0,0 0,0 0,1 0,-1 0,0 0,0 1,0-1,1 0,-1 0,0 0,0 0,1 0,-1 0,0 0,0 0,1 0,-1 0,0 0,0 0,0 0,1-1,-1 1,0 0,0 0,1 0,-1 0,0 0,0 0,0-1,0 1,1 0,-1 0,0 0,0 0,0-1,0 1,0 0,1 0,-1 0,0-1,0 1,6-8,-1-1,1 0,-2 0,1-1,-1 1,-1-1,1 0,-2 0,1-3,8-26,45-160,-9-3,-9-1,-7-9,6-166,-13-81,-19 204,-12-33,-2 478,-5 41,-17 216,-46 1049,77-1366,0-123,1 14,1-23,3-17,56-298,72-310,66-352,-191 946,-7 45,-7 60,-38 267,11-100,2 150,31-330,4-51,1-10,8-23,6-33,-3 0,-1-5,0-1,145-645,-121 533,-27 132,-14 103,-20 122,-16 102,32-240,-171 1429,176-1453,0-9,1 0,-2 0,1 0,-1-1,-1 1,0 2,1-9,1-1,0 1,0-1,-1 0,1 0,-1 0,0 0,0 0,0 0,0 0,0 0,0-1,0 1,0-1,-1 1,1-1,-1 0,1 0,-1 0,1 0,-1-1,1 1,-1-1,-1 1,-33 1,1-1,-1-1,-29-5,-28-1,8 8,-18 5,29-1,-68-4,130-3,0-1,0 0,0-1,0-1,0 0,0 0,1-1,-8-5,-20-12,-34-26,38 23,-36-17,-29-5,-40-11,121 50,1-2,1 0,0-1,-4-4,12 7,-1 0,-1 1,1 0,-1 1,0 0,-1 1,1 0,-1 1,0 1,0 0,-5 0,9 2,1 1,0 0,0 1,0-1,-1 2,1-1,0 1,0 1,1-1,-1 1,0 0,1 1,0 0,0 0,0 1,0 0,1 0,0 0,0 1,0 0,0 0,1 0,0 1,1 0,-1 1,-5 12,0 1,2 0,0 1,2 0,-1 4,6-22,-13 54,3 1,3 0,-1 59,8 183,4-134,-2-47,1-4,-6 20,-8-44,6-54,2-1,1 14,4 955,-2-974,-2 1,-5 20,2-17,-1 37,4-25,-3-1,-10 38,7-42,2 1,2 0,1 21,4-54,0 47,2-1,2 1,7 23,14 51,-19-94,-2-1,-1 1,-2-1,-2 1,-1 1,0 45,1-75,1 0,1 0,-1 0,2 0,-1 0,1-1,0 1,1 0,0-1,0 0,1 0,4 7,-2-3,-2 0,1 0,-1 1,-1-1,-1 1,0 0,1 10,5 28,-4-22,-1 1,-1 0,-1 0,-2 0,1-16,0 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22:20:50.67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22:20:53.79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22:20:56.13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52 2366,'0'-865,"-5"732,-15-72,4 57,7-18,8-380,2 264,-1 261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22:21:25.19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1439 1814,'-30'3,"1"0,0 2,1 1,-22 8,4-2,32-9,-167 40,-28-4,149-30,0 3,-39 14,73-18,0 2,1 1,0 1,0 1,2 1,-1 1,0 2,-6 8,0 1,2 2,1 0,1 2,2 1,1 1,1 0,-10 25,17-29,1 2,2 0,0 0,3 1,0 0,2 1,2 0,0 0,2 0,2 25,1-49,0 0,1 0,0-1,1 1,0 0,0-1,1 1,1 3,-3-9,0-1,0 1,0 0,0-1,0 1,0-1,0 1,0-1,1 0,-1 1,1-1,-1 0,1 0,-1 0,1 0,0 0,-1 0,1-1,0 1,0 0,-1-1,1 0,0 1,0-1,0 0,0 0,0 0,0 0,-1 0,1 0,0-1,0 1,0-1,0 1,-1-1,1 0,1 0,6-3,-1-1,1 0,-1 0,0-1,-1 0,1 0,-1-1,0 0,-1 0,0-1,2-2,14-22,-2 0,4-10,-20 35,24-47,-2-1,-2 0,-3-2,-2-1,-3-1,-2 0,-3 0,2-47,-11 85,-2-1,-1 1,0-1,-2 1,0-1,-2 1,0 0,-1 1,-1-1,-9-17,8 23,-1-1,0 1,-1 0,-1 1,0 0,0 1,-2 0,0 1,0 0,-1 1,0 1,-1 0,-7-3,20 12,0 0,0 0,0 0,0 0,-1 0,1 0,0 0,-1 1,1-1,0 1,-1 0,1 0,-1 0,1 0,-1 0,1 0,0 1,-1-1,1 1,0-1,-1 1,0 1,0-1,0 2,0-1,0 0,1 1,-1-1,1 1,0 0,-1 0,1 0,0 0,1 0,-1 0,0 0,1 1,-6 14,2 1,-1 1,2-1,1 1,0 3,2-18,-9 87,4-1,3 2,9 76,-3-134,8 33,-9-57,0-1,2 0,-1 0,1 0,1 0,-1 0,2-1,3 5,-8-12,0 0,1 0,-1 0,0-1,1 1,0-1,-1 1,1-1,0 1,0-1,0 0,0 0,0 0,0 0,-1-1,0 0,-1 0,1 0,0 0,0 0,0 0,-1 0,1 0,0 0,0 0,-1 0,1-1,0 1,0 0,-1-1,1 1,0 0,0-1,-1 1,1-1,-1 1,1-1,0 1,-1-1,1 0,1-3,1 0,-1 0,0-1,0 1,0-1,0 1,-1-1,0 0,0 1,0-1,-1-1,5-48,-2 1,-3-1,-2 0,-2 1,-3-1,-7-27,3 48,7 23,7 19,15 35,19 34,-20-41,526 969,-535-992,2 4,1-1,0 1,10 9,-19-25,-1-1,0 0,0 1,0-1,1 0,-1 0,0 0,1 0,-1 0,1 0,-1 0,1 0,-1 0,1-1,-1 0,1 0,-1 0,0 0,0-1,0 1,0-1,0 1,0 0,0-1,0 0,0 1,0-1,0 0,0 0,0 1,0-1,0 0,-1 0,1 0,0 0,-1 0,1 0,-1 0,1 0,-1 0,1 0,-1 0,0-1,11-24,-1-1,-1 0,-1-6,50-216,180-1186,-183 1065,-2 0,-43 284,-12 75,-10 31,-54 133,-17 74,13-32,-140 377,-74 200,-286 785,476-1291,131-360,-13 35,579-1351,-573 1345,-21 50,-6 14,-7 24,-69 222,42-152,26-73,12-37,6-12,255-538,294-452,-548 995,2-2,1 0,4-4,-19 28,-1 0,1 0,0 0,-1 1,1-1,0 1,0-1,0 1,0 0,2-2,-4 3,1 0,-1 0,0 0,1 0,-1 0,1 0,-1 0,1 0,-1 0,1 0,-1 0,1 0,-1 0,1 0,-1 0,0 0,1 0,-1 1,1-1,-1 0,0 0,1 1,-1-1,1 0,-1 0,0 1,1-1,-1 0,0 1,0-1,1 1,-1-1,2 5,-1-1,0 1,1 0,-2-1,1 1,-1 0,1 0,-1 0,-1-1,1 1,-1 2,-12 86,-4 0,-17 47,26-108,-158 611,-114 486,267-1066,12-47,4-20,14-39,-13 31,55-148,44-110,37-95,559-1348,-500 1235,20-69,-210 526,-7 20,-2 4,-15 50,-285 804,206-600,-65 182,-384 1113,519-1481,17-51,7-20,0 0,0 0,0-1,0 1,0 0,-1 0,1 0,0 0,0 0,0 0,0 0,0 0,0 0,0 0,0 0,0 0,0 0,0 0,0 0,0 0,0 0,0 0,0 0,0 0,-1 0,1 0,0 0,0 0,0 0,0 0,0 0,0 0,0 0,0 0,0 0,0 0,0 0,0 0,0 0,0 0,-1 0,1 0,0 0,0 0,7-45,149-630,-93 422,155-639,-212 871,-1-1,-2 0,0 0,0-12,-3 27,0 0,-1 0,0 1,0-1,0 0,-1 0,0 1,0-1,-1 1,0-1,0 1,0 0,-1 0,0 1,-4-5,-8-9,0-1,2 0,-9-16,19 28,0 1,0-1,1 0,0 0,1 0,0-1,0 1,0-1,1 1,1-1,0 1,0-6,0 11,1-1,0 1,0-1,0 1,0 0,1 0,-1-1,1 1,0 0,0 0,0 1,0-1,0 0,1 1,-1-1,1 1,0 0,0-1,0 1,0 1,0-1,0 0,0 1,0 0,1-1,-1 1,0 1,1-1,3 0,13-2,0 0,1 2,-1 0,16 2,-22-1,1 2,0 0,0 1,-1 0,1 1,-1 1,0 1,0 0,0 0,0 2,50 21,329 108,-325-118,0-3,1-4,1-2,64 0,-74-9,0-2,0-3,0-3,-1-2,0-3,45-16,-58 13,0 1,1 2,0 2,0 2,1 3,48 0,-57 1,-21-4,-18 7,1 1,-1-1,0 1,1-1,-1 1,0-1,0 1,0-1,1 1,-1-1,0 1,0-1,0 1,0-1,0 1,0-1,0 1,0-1,0 0,0 1,0-1,0 1,-1-1,1 1,0-1,0 1,-1-1,1 1,0 0,0-1,-1 1,1-1,-3-2,0 0,0 0,-1 0,1 0,-1 1,1-1,-1 1,-2-1,-70-36,-1 4,-2 3,-42-10,80 28,-191-62,-3 9,-73-3,262 62,0 2,0 1,-1 3,1 2,-1 2,1 2,-32 7,-28 6,43-8,1 2,0 4,-20 8,80-22,-20 10,21-2,14 3,4-3,1 0,0-1,1-1,0-1,3 0,14 6,185 55,153 23,-220-61,1-8,155 1,-231-23,1-4,0-4,5-4,-43 6,-75 7,-16 1,-275-2,-267 4,559-1,1 1,1 2,-1 1,1 2,0 0,0 3,-19 9,-20 13,2 3,-33 25,94-58,-20 13,2 0,-1 2,2 1,-3 4,26-23,-1 0,0 1,0 0,0-1,1 1,-1-1,0 1,1 0,-1-1,1 1,-1 0,1 0,-1 0,1-1,-1 1,1 0,0 0,0 0,-1 0,1 0,0 0,0 0,0-1,0 1,0 0,0 0,0 0,0 0,0 0,0 0,1 0,-1 0,0 0,1-1,-1 1,1 0,-1 0,1 0,-1-1,1 1,-1 0,4 1,0 1,0-1,-1 0,1-1,1 1,-1-1,0 1,0-1,0-1,1 1,74 11,0-3,0-4,35-4,-29 0,1024 3,-572-6,-530 2,-3 0,0 0,0-1,1 1,-1 1,0-1,1 1,-1-1,0 1,0 0,0 1,0-1,0 1,0 0,0 0,2 1,-6-2,1-1,-1 0,0 1,0-1,1 1,-1-1,0 0,0 1,1-1,-1 1,0-1,0 1,0-1,0 1,0-1,0 1,0-1,0 1,0-1,0 0,0 1,0-1,0 1,0-1,0 1,-1-1,1 1,0-1,0 1,0-1,-1 0,1 1,0-1,-1 0,1 1,0-1,-1 0,1 1,0-1,-1 0,0 1,-22 11,-12 0,-1-2,0-1,-1-2,-5-1,-157 12,164-15,-995 14,637-20,353 5,0 2,-28 6,12-1,51-9,0 2,0-1,0 0,1 1,-1 0,0 0,-3 2,7-3,1-1,-1 0,0 1,1-1,-1 1,0-1,1 1,-1-1,1 1,-1 0,0-1,1 1,0 0,-1-1,1 1,-1 0,1 0,0-1,-1 1,1 0,0 0,0 0,0-1,0 1,0 0,0 0,0 0,0 0,0-1,0 1,0 0,0 0,1 0,-1-1,0 1,0 0,1 0,-1-1,1 1,-1 0,1-1,-1 1,1 0,-1-1,1 1,-1-1,1 1,0-1,-1 1,1-1,0 1,0-1,9 7,1-2,-1 1,1-1,0-1,0 0,0-1,1 0,-1 0,10 0,-5 0,122 22,68 1,146 1,-290-23,889 15,-899-20,-6 0,31 4,-60 1,-17-3,0-1,0 0,1 0,-1 1,0-1,0 0,1 0,-1 1,0-1,0 0,0 1,0-1,1 0,-1 1,0-1,0 0,0 1,0-1,0 0,0 1,0-1,0 0,0 1,0-1,0 0,0 1,0-1,-1 0,1 1,0-1,0 0,0 1,0-1,0 0,-1 1,1-1,0 0,0 0,-1 1,1-1,0 0,0 0,-1 1,1-1,0 0,-1 0,1 0,0 0,-1 0,1 1,0-1,-1 0,1 0,0 0,-1 0,-7 4,0 0,0 0,0-1,0 0,-3 1,-114 29,-2-5,0-5,-14-5,116-14,-608 58,96-12,488-43,1 2,0 2,1 2,-32 14,49-16,0-2,0-2,-1 0,0-2,0-2,0-1,-6-1,420 0,-183-3,79 1,643 17,-779 1,-88-9,0-2,23-2,11-6,-26 0,43 5,-103-2,0-1,0 1,0-1,0 1,0 0,0 0,-1 1,1-1,0 0,-1 1,1 0,-3-2,1 0,-1 1,1-1,-1 1,0-1,1 0,-1 1,0-1,1 1,-1-1,0 1,0-1,1 1,-1-1,0 1,0-1,0 1,0-1,0 1,1-1,-1 1,0-1,0 1,-1 0,1 0,0 0,-1 0,1 0,-1 0,0 0,1 0,-1-1,0 1,0 0,1 0,-1 0,0-1,0 1,0-1,0 1,0 0,-1-1,-18 9,0 0,-1-2,-1 0,1-2,-1 0,0-2,-19 1,-5 3,-610 67,-80 12,44 44,606-112,-41 0,371-47,404-39,721 40,-1343 28,-57-1,-888-64,614 39,163 11,0-7,-6-7,111 22,1 3,-22 0,18 1,-26-7,48 6,0 0,-1 2,-2 0,-56 4,140 10,25 10,460 132,276 69,-732-203,-1-3,2-4,0-5,0-3,40-5,-66-5,-62 4,-10 1,-45 1,-211 8,-1313 30,1392-39,-135 2,210 3,-95 17,41-1,144-16,13-1,13 2,53 4,143 2,173-14,-249-1,590-20,251-58,-942 78,-1 0,1 2,0 0,0 2,6 2,-30 1,-11 1,-27 8,-265 71,-93 5,228-54,-136 31,-708 168,705-147,264-74,39-13,0 0,0 0,0 0,1 0,-1 0,0 0,0 0,0 0,0 0,0 0,0 0,0 0,1 0,-1 1,0-1,0 0,0 0,0 0,0 0,0 0,0 0,0 0,0 1,0-1,0 0,0 0,0 0,0 0,1 0,-1 0,0 1,0-1,0 0,0 0,0 0,-1 0,1 0,0 1,0-1,0 0,0 0,0 0,0 0,0 0,0 0,0 0,0 1,0-1,21-1,0 0,18-4,132-20,89-14,237-40,609-92,-1007 156,98-11,-180 25,18-5,-35 6,0 0,0 0,1 0,-1 0,0 0,0 0,0 0,1 0,-1-1,0 1,0 0,0 0,0 0,1 0,-1 0,0-1,0 1,0 0,0 0,0 0,0-1,0 1,1 0,-1 0,0 0,0-1,0 1,0 0,0 0,0 0,0-1,0 1,0 0,0 0,0 0,0-1,0 1,0 0,-1 0,1 0,0-1,0 1,0 0,0 0,0 0,0-1,0 1,-1 0,1 0,0 0,0 0,0 0,0-1,-1 1,1 0,0 0,0 0,0 0,-1 0,1 0,0 0,0 0,0 0,-1 0,1 0,0 0,0 0,0 0,-1 0,-26-11,-55-15,-2 4,-38-3,-181-22,256 41,-27-5,-190-24,-47 7,307 28,-3-1,0 1,0 0,0 0,0 1,0 0,0 0,-1 1,7-2,-1 1,1-1,0 1,-1 0,1-1,0 1,0 0,-1 0,1 0,0 0,0 0,0 1,0-1,1 0,-1 0,0 1,0-1,1 0,-1 1,1-1,-1 0,1 1,-1-1,1 1,0-1,0 1,0-1,0 1,0-1,0 1,0-1,0 1,1-1,-1 1,1 3,0 0,0 0,1 1,0-2,0 1,0 0,0 0,1 0,0-1,0 0,0 1,0-1,1 0,0-1,0 1,6 5,1 0,0-1,1-1,0 1,7 2,20 6,1 0,0-3,1-1,1-3,0-1,5-1,110 14,1-7,0-7,98-10,-66-9,-1-9,164-41,-297 46,-51 12,-33 7,-4 2,1 1,-1 2,1 1,1 1,-1 2,0 2,31-14,-1 0,0 0,0 1,0-1,0 1,1-1,-1 1,0-1,0 1,1-1,-1 1,1 0,-1-1,0 1,1 0,-1-1,1 1,-1 0,1 0,0 0,-1 0,2 0,0 0,1 0,-1-1,0 1,0 0,1 0,-1-1,0 1,1 0,-1-1,0 0,1 1,-1-1,1 0,-1 0,1 1,-1-1,1 0,0-1,70 8,67-3,-86-4,866 1,-536-2,-265-5,-1-4,18-9,-43 6,216-29,80-32,-370 70,1 1,-1 1,0 1,2 0,-3087 4,3047-2,-1 1,0 1,1 0,0 2,-1 1,2 0,-1 1,1 2,0 0,-8 5,-20 14,1 3,2 1,-15 16,-233 205,195-169,-34 19,95-79,-1-2,-28 13,33-19,17-6,0 0,0 1,1 0,1 1,0 1,0 0,-6 11,-14 13,32-36,1 0,-1 0,0 0,0 0,0 0,0-1,0 1,0 0,0 0,0-1,0 1,0 0,0-1,0 1,0-1,0 1,-1-1,1 0,0 0,0 1,0-1,-1 0,1 0,-1 0,1-1,0 0,0 1,0-1,0 0,0 0,0 0,0 0,1 0,-1 0,0 0,1 0,-1 0,1 0,-1 0,1-1,-1 1,1 0,0 0,0 0,-1-1,-1-12,1 0,0 0,1 0,0-3,1 10,-1-23,1 1,2 0,1-1,1 1,1 1,6-14,4-10,3 2,3 0,26-46,-47 93,1 1,0-1,0 1,0 0,0 0,1 0,-1 0,1 0,-1 0,1 0,-1 1,1 0,0-1,0 1,0 0,0 0,0 1,0-1,0 0,0 1,0 0,0 0,0 0,0 0,0 0,3 1,11 2,-1 1,0 0,-1 1,14 6,5 2,54 11,1-4,1-4,1-4,-1-4,77-3,-90-4,609-9,-583-2,86-20,100-33,-179 37,125-39,-14 3,-3 16,1 9,1 9,2 11,56 8,-149 8,32-1,0 7,78 16,-230-20,55 11,-61-11,0-1,0 1,0 0,0 0,0 1,0-1,0 1,0 0,-1-1,1 1,-1 0,1 0,-1 1,1-1,-1 0,1 3,-3-5,1 1,-1 0,0 0,1 0,-1 0,0 0,0 0,0 0,0-1,0 1,0 0,0 0,0 0,0 0,0 0,0 0,-1 0,1 0,0 0,-1-1,1 1,-1 0,1 0,-20 21,4-8,-2-1,0 0,-1-1,0-1,-13 5,-35 14,-5-2,42-17,-177 61,-2-9,-4-9,-177 21,96-38,-1-12,-175-12,-233-13,-423-3,817-9,-75 0,521 3,54 2,230-10,801-23,-375 0,-257 29,-432 12,-135 0,0 1,0 2,9 2,-7-1,0-1,19 0,102-4,-132 5,-14 4,-23 11,-16 3,-1-2,-1-1,-1-2,-7 0,-2 2,-268 95,-5-13,-5-14,-2-15,-232 17,214-51,-1-15,-35-15,-395-14,740 3,37 1,1 1,0 0,0-1,0 1,0-1,0 0,0 0,0 0,0 0,0 0,0 0,0 0,0-1,1 1,-1-1,-1-1,3 3,0-1,-1 1,1-1,0 0,0 1,0-1,-1 0,1 1,0-1,0 0,0 1,0-1,0 1,0-1,0 0,0 1,0-1,1 0,-1 1,0-1,0 0,1 1,-1-1,0 1,1-1,-1 0,0 1,1-1,-1 1,1-1,0 1,21-17,6 5,-1 1,1 2,0 0,20-2,-32 7,342-72,229-13,-402 72,1 9,-1 8,42 11,-91 3,101 25,-208-34,67 9,6-3,-65-8,154 8,98-11,-130-2,736 1,-867 4,0 1,0 1,0 1,0 2,-1 1,24 11,2-1,-34-13,19 5,-37-10,1-1,0 1,-1 0,1-1,0 1,-1 0,1 0,-1 0,1 0,-1 1,0-1,1 0,-1 1,0-1,1 1,-2-1,0-1,0 0,0 1,-1-1,1 0,0 1,0-1,0 1,0-1,0 0,0 1,-1-1,1 0,0 1,0-1,0 0,-1 0,1 1,0-1,-1 0,1 0,0 1,0-1,-1 0,1 0,0 0,-1 0,1 1,-1-1,1 0,0 0,-1 0,1 0,0 0,-1 0,1 0,0 0,-1 0,-21 3,21-3,-135 6,-1-7,-7-6,82 4,-585-39,643 41,-1 1,1-1,0 0,-1 0,1 0,0-1,-1 1,1-1,0 0,-3-2,6 3,0 0,0 0,0 0,0 0,0 0,0-1,1 1,-1 0,1 0,-1 0,0-1,1 1,0 0,-1-1,1 1,0 0,0-1,0 1,0 0,0-1,0 1,0-1,0 1,0 0,1-1,-1 1,0 0,1-1,-1 1,1 0,0 0,-1 0,1-1,0 1,0 0,0 0,6-9,0 1,0 1,1-1,0 1,1 0,0 1,0 0,0 0,2 1,29-18,27-11,-60 32,44-20,1 3,1 2,0 3,2 1,-1 3,2 3,-1 2,1 2,54 4,-42 0,58 3,-124-3,1 1,-1-1,1 1,-1-1,0 1,0 0,1 0,-1 0,0 0,0 0,0 1,0-1,1 2,-3-3,0 0,1 0,-1 1,0-1,0 0,0 0,1 1,-1-1,0 0,0 1,0-1,0 0,0 0,0 1,0-1,0 0,1 1,-1-1,0 0,0 1,-1-1,1 0,0 1,0-1,0 0,0 1,0-1,0 0,0 1,0-1,-1 0,1 0,0 1,0-1,-1 0,0 2,-1-1,1 0,-1 0,0 0,1 0,-1 0,0-1,0 1,0-1,1 1,-3 0,-32 6,0-2,0-1,-36-1,27-1,-215 8,-107 3,235-9,-1796 91,1697-75,2 9,-172 47,372-70,-1-1,1-2,-13-1,-14 2,55-2,11 2,36 6,513 96,449 81,7-31,-644-118,-359-37,12 1,0 0,1-2,-1-1,0-1,1-1,-19 1,0 0,-1 0,1 0,-1 0,0-1,0 0,0 0,0 0,-1-1,1 0,-1 0,0 0,0 0,0-1,0 1,-1-1,2-4,16-18,-20 27,0 0,-1-1,1 1,-1 0,1-1,-1 1,1-1,-1 1,0-1,1 1,-1-1,1 1,-1-1,0 0,0 1,1-1,-1 1,0-1,0 0,0 1,1-1,-1 1,0-1,0 0,0 1,0-1,0 0,0 1,-1-1,1 0,0 1,0-1,0 0,-1 1,1-1,0 1,-1-1,1 1,0-1,-1 1,1-1,-1 1,1-1,0 1,-1-1,1 1,-1-1,0 1,1 0,-1 0,1-1,-1 1,0 0,1 0,-1-1,-8-1,0 0,0 1,0-1,-8 1,13 1,-431-13,-14 23,371-8,-1443 79,1466-76,-34 2,1 4,0 3,-43 15,126-27,2-2,-1 1,1 0,0 0,0 0,0 0,-1 0,1 1,0-1,1 1,-1 0,0 0,0 0,1 0,-1 1,1-1,-2 3,4-5,0 0,0 0,0 0,0 1,0-1,0 0,0 0,0 1,0-1,0 0,0 0,0 1,0-1,0 0,0 0,0 0,0 1,1-1,-1 0,0 0,0 1,0-1,0 0,0 0,0 0,1 0,-1 1,0-1,0 0,0 0,1 0,-1 0,0 0,0 0,0 1,1-1,-1 0,0 0,0 0,1 0,-1 0,0 0,0 0,0 0,1 0,-1 0,0 0,0 0,1 0,-1 0,0 0,0-1,1 1,63 4,128-12,117-21,-204 17,470-56,2132-342,-2677 404,30-4,28-10,-75 15,-18 2,-26 1,30 2,-266 2,-846 30,685 1,-253 58,473-50,1 8,3 10,-20 17,163-57,-1-2,-24 2,-19 5,53-15,1-2,-1-3,-1-2,1-2,-17-3,-43 0,101 2,1 0,0-1,0 0,0 0,0-1,0-1,0 0,1 0,0-1,0 0,0 0,-3-4,-20-9,27 15,1 0,-1-1,1 1,0-1,0 0,0 0,1 0,-1 0,1 0,0-1,0 0,0 0,1 1,0-1,0-1,0 1,1 0,-1-3,2 8,0 0,0 0,0 0,0 0,0 0,0 0,0 0,0 0,1 0,-1 0,0 0,0 0,0 0,0 0,0 0,0 0,0 0,0 0,0 0,0 0,1 0,-1 0,0 0,0 0,0 0,0 0,0 0,0 0,0 0,0 0,0 0,0 0,0 0,0 0,0 0,0 0,1-1,-1 1,0 0,0 0,0 0,0 0,0 0,0 0,0 0,0 0,0 0,0 0,0-1,0 1,0 0,0 0,0 0,0 0,0 0,8 12,10 19,-1 6,-2 1,-2 0,7 32,-6-19,-4-20,1 0,2-1,0 0,3 0,0-2,2 0,0-1,3 1,0-3,1-1,1 0,1-2,9 6,-1-5,2 0,0-3,2 0,0-3,1-1,4 0,-22-10,1-1,0-1,0 0,0-2,11 1,104-4,-66 0,191-11,-2-10,0-12,163-47,-331 61,-1-5,-2-4,82-38,-118 46,2 3,13-2,13-5,-9 5,2 3,-1 3,2 3,-1 3,1 4,44 3,16 4,49 12,-51-8,4-5,-129-2,-165 6,-534 65,371-34,-322 26,-4-37,215-16,20 0,371-9,9 0,0-2,-18-3,41 3,0-1,1 0,0 0,-1-1,1-1,0 1,1-1,-1-1,1 0,-8-5,15 10,-1-1,1 0,0 0,-1 0,1 0,0 0,0 0,0-1,0 1,0 0,0 0,0-1,0 1,0-1,0 1,1-1,-1 1,1-1,-1 1,1-1,0 1,-1-1,1 0,0 1,0-1,0 1,0-1,1 0,-1 1,0-1,1 1,-1-1,1 1,-1-1,1 1,0-1,0 1,3-5,1 0,-1 1,2 0,-1 0,0 0,1 1,0 0,4-3,43-24,1 1,1 3,1 3,52-16,13 4,109-17,-89 30,1 5,62 4,285 8,-401 7,-43 1,0 3,0 1,15 6,-14-3,1-1,0-3,2-2,8 0,22 5,49 4,130-10,179-23,-392 17,111-13,-127 12,0-2,-1 0,0-2,10-6,12-5,-3 2,-1-3,19-12,-64 32,1 0,0 0,-1 0,1 0,-1 0,1-1,-1 1,0 0,1-1,-1 1,0-1,0 1,1-2,-2 2,0 0,0 1,0-1,0 1,0-1,0 0,0 1,0-1,0 0,0 1,0-1,0 1,0-1,0 1,-1-1,1 0,0 1,0-1,-1 1,1-1,0 1,-1-1,1 1,-1-1,1 1,0-1,-1 1,-4-3,0-1,-1 1,1 0,-1 1,0-1,1 1,-7-1,-82-22,-1 4,0 4,-1 5,-14 3,66 7,-1 2,1 3,-1 1,1 2,0 2,1 2,0 2,-5 3,-76 33,3 5,-5 8,-18 9,-33 5,76-39,0-5,-3-4,0-5,-1-4,-1-5,0-4,-50-5,114-6,-1-2,1-1,0-3,0-1,0-2,2-2,-23-11,19 10,31 11,1-1,0-1,-11-5,22 10,0 0,0-1,0 1,0-1,0 1,1-1,-1 1,0-1,0 1,1-1,-1 0,0 0,1 1,-1-1,1 0,-1 0,1 0,-1 1,1-1,0 0,-1 0,1 0,0 0,0 0,0 0,0 0,1 0,-1 0,0 0,1 1,-1-1,0 0,1 0,-1 0,1 1,0-1,-1 0,1 1,0-1,-1 0,1 1,0-1,-1 1,1-1,6-3,0 0,0 1,1 0,-1 0,6-1,36-9,1 2,0 2,31-1,162-4,-197 12,178-1,0 11,-1 9,-1 10,145 39,-311-55,1-3,0-2,1-2,22-3,-26-3,8-1,10 4,-55 0,1 1,-1 0,0 1,0 1,0 1,6 3,-21-8,0 1,0 0,1 0,-1 0,0 0,0 0,0 0,0 0,-1 1,1-1,0 1,-1 0,1-1,0 1,-1 0,0 0,0 0,1 0,-1 0,0 1,-1-1,0-1,1 1,-1 0,-1 0,1 0,0 0,0-1,-1 1,1 0,-1 0,1 0,-1-1,0 1,0 0,0-1,1 1,-2-1,1 1,0-1,0 1,-7 6,0 0,-1-1,0 1,0-2,0 1,-1-1,-10 4,-72 33,-2-4,-68 17,-205 45,113-42,-85 2,173-39,0-8,-106-7,157-12,101 6,14 4,26 2,116 2,97-10,-102 0,45 2,24 1,103-16,-217 1,-2-3,5-6,38-8,-29 13,-56 11,-1-3,21-7,-38 8,2-1,0-1,0-1,-1-2,19-11,-50 24,1 0,-1 0,0 0,0-1,1 1,-1 0,0 0,1 0,-1 0,0 0,0-1,1 1,-1 0,0 0,0-1,0 1,1 0,-1 0,0-1,0 1,0 0,0 0,0-1,0 1,1 0,-1-1,0 1,0 0,0 0,0-1,0 1,0 0,0-1,0 1,0 0,0-1,0 1,-1 0,1-1,-12-6,-22 0,-63-2,-1 5,-36 6,58-1,28 1,0 2,1 2,-14 5,-140 37,60-12,-1165 220,1225-241,-89 16,-1-7,-101-2,254-22,1 0,-1-1,-11-2,23 1,9-1,16-1,-9 2,408-108,20-4,0 26,-271 61,107 0,-218 27,-43 1,0 0,0-2,0 1,0-2,0 1,8-4,-20 5,-1 0,1 0,0 0,-1 0,1-1,-1 1,1 0,0-1,-1 1,1 0,-1-1,1 1,-1-1,1 1,-1 0,0-1,1 1,-1-1,0 0,1 1,-1-1,0 1,1-1,-1 1,0-1,0 0,0 1,0-1,0-1,0 1,0-1,-1 1,1-1,-1 1,1 0,-1-1,0 1,0 0,1-1,-1 1,0 0,0 0,0 0,-1-1,-19-18,-1 1,0 1,-2 1,-22-13,9 6,-276-168,-212-89,487 262,19 11,0-2,1 0,0-1,1-1,0 0,16 11,-1 0,1 0,0 0,0 1,0-1,0-1,0 1,0 0,0 0,1 0,-1 0,0-1,0 1,1 0,-1-1,1 1,-1 0,1-1,0 1,0 0,-1-1,1 1,0-1,0 1,0-1,1 1,-1-1,0 1,0 0,1-1,-1 1,1 0,-1-1,2 0,2-4,0 1,1 0,0 0,0 0,1 1,-1 0,1 0,2-2,30-17,0 2,40-15,203-75,107-22,79-8,194-22,-335 101,2 13,180 3,-399 41,48 7,-98 1,-58-3,0 1,0-1,1 0,-1 0,0 0,1 0,-1-1,0 1,0 0,1 0,-1-1,0 1,0-1,0 1,1-1,-1 1,1-2,-2 2,0-1,0 1,0-1,1 1,-1-1,0 1,0-1,0 1,0-1,0 1,0-1,0 1,0-1,0 1,0-1,0 1,-1-1,1 1,0-1,0 1,0-1,-1 1,1-1,0 1,0-1,-1 1,1 0,-1-1,-4-6,-2 0,1 1,-1-1,-4-2,6 5,-47-38,-1 3,-3 2,0 2,-3 3,-1 3,-1 2,-1 3,-1 2,-40-7,63 22,0 1,-1 3,1 1,-1 1,1 3,0 1,-1 2,1 2,1 2,0 1,0 2,1 1,-5 5,10-4,1 2,0 1,2 2,0 0,1 3,0 0,2 2,1 0,1 2,1 1,2 1,0 1,2 1,-15 31,30-53,1 1,1 0,-1 0,2 0,-2 5,4-13,-1 1,1-1,0 0,-1 1,1-1,0 0,0 1,0-1,0 0,0 1,0-1,1 0,-1 1,0-1,1 0,-1 1,1-1,-1 0,1 0,0 0,-1 1,1-1,0 0,0 0,0 0,0 0,0 0,0 0,0-1,0 1,0 0,1 0,-1-1,0 1,0-1,1 1,-1-1,0 0,0 1,1-1,0 0,6 0,0-1,0 0,0 0,0 0,-1-1,1-1,0 1,-1-1,0 0,1-1,-1 0,4-3,5-1,64-36,-2-3,-2-4,-3-2,-1-4,27-31,-90 79,-1 2,0-1,0 0,-1 0,0-1,5-8,-12 17,1-1,-1 1,0-1,1 0,-1 1,0-1,0 0,1 1,-1-1,0 0,0 1,0-1,0 0,0 0,0 1,0-1,0 0,0 1,0-1,0 0,-1 1,1-1,0 0,0 1,-1-1,1 0,0 1,-1-1,1 1,-1-1,1 0,-1 1,-1-2,-1 1,0 0,0 0,1 1,-1-1,0 1,0-1,0 1,0 0,1 0,-1 0,0 0,0 0,-1 1,-58 9,-1 2,2 4,-29 11,39-12,-725 234,681-213,34-9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22:21:32.98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22:18:36.29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1691 1869,'1'-17,"-1"0,-1 0,0 0,-1 0,-1 0,-1 1,0-1,-1 1,-1 0,-1 0,-5-8,-16-20,-2 2,-2 2,-2 0,-1 3,-4-1,-78-88,96 101,1-2,1 0,2-1,-4-8,-5-23,2 0,2-1,3-2,3 0,2 0,2-12,-4-56,5 0,6-68,4 165,0-32,2 61,-1-1,0 1,1 0,0 0,0-1,0 1,1 0,-1 0,1 0,0 0,2-2,-2 3,1 1,0 0,-1 0,1 0,0 0,0 1,1-1,-1 1,0 0,0 0,1 0,-1 0,0 1,1-1,-1 1,1 0,1-1,0 1,0-1,0 1,0 1,0-1,0 1,0 0,0 0,1 0,-29-11,-1 2,0 0,-1 1,-7 0,-48-9,1 3,-37 0,63 10,-1 2,1 2,-1 3,-24 5,49-4,0 2,0 0,1 2,0 1,1 1,0 1,1 2,-12 8,20-10,1 1,0 1,1 0,0 1,2 1,0 1,0 0,2 0,0 1,1 1,1 0,-3 7,4-3,1 0,0 0,2 1,1 0,0 0,2 0,1 0,1 1,1 6,2 3,2 1,1-1,2 0,1 0,1-1,6 9,9 17,2-1,4-2,1 0,3-2,3-2,39 45,-24-38,45 40,-71-75,2-1,0-1,1-1,30 14,-50-30,0 0,1-1,-1-1,1 0,0 0,0-1,0 0,0 0,0-1,1-1,-1 0,0 0,0-1,0 0,1-1,-1 0,-1-1,1 0,0 0,5-3,6-2,-3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22:19:05.97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1207 3105,'0'1,"-1"0,1 0,-1 0,1 0,-1 0,1 0,-1 0,0 0,1 0,-1 0,0-1,0 1,0 0,0 0,1-1,-1 1,0-1,0 1,0-1,0 1,-1-1,1 0,0 1,0-1,0 0,0 0,0 0,0 0,-1 0,-11 4,-5 3,0 1,1 1,0 1,0 0,1 1,1 1,0 0,-3 5,7-8,-112 98,5 6,-10 22,-213 258,295-339,-91 114,106-126,2 1,-23 45,105-166,105-195,112-270,-182 343,20-87,-70 167,-5-2,-5-2,-3-19,-21 110,-3 18,1 0,1 1,0-1,0 0,2 1,4-10,-9 23,1 1,-1 0,0 0,0-1,1 1,-1 0,0-1,0 1,0 0,0 0,1-1,-1 1,0 0,0-1,0 1,0-1,0 1,0 0,0-1,0 1,0 0,0-1,0 1,0 0,0-1,0 1,0-1,0 1,0 0,0-1,-1 1,1 0,0-1,0 1,0 0,-1 0,1-1,0 1,0 0,-1-1,1 1,-17 4,-22 19,14-5,2 2,0 0,2 1,0 2,1 0,1 1,2 1,0 1,2 0,-11 25,-3 15,3 1,3 2,3 0,2 6,10-28,3 0,1 0,2 0,4 42,-1-13,0-72,-1 0,-1 0,1 1,-1-1,1 0,-1 0,0 0,-1 2,2-6,0 1,0-1,-1 0,1 1,0-1,0 0,-1 1,1-1,0 0,0 0,-1 1,1-1,0 0,-1 0,1 1,0-1,-1 0,1 0,0 0,-1 0,1 0,0 0,-1 1,1-1,-1 0,1 0,0 0,-1 0,1 0,-1 0,1-1,-1 1,0 0,-1-1,0 0,0 0,1 0,-1-1,1 1,-1 0,1-1,0 1,-1 0,1-1,0 0,-48-62,2-3,1-6,2 2,-51-61,94 131,0-1,0 1,-1 0,1-1,0 1,0 0,-1 0,1 0,-1 0,1 0,-1 0,1 1,-2-1,3 1,-1 0,1 0,0 0,-1 0,1 0,-1 0,1 0,0 0,-1 0,1 0,-1 0,1 0,0 1,-1-1,1 0,0 0,-1 0,1 1,0-1,-1 0,1 1,0-1,0 0,-1 0,1 1,0-1,0 0,-1 1,1-1,0 1,0-1,0 1,-1 3,0 0,0 0,1 1,-1-1,1 0,0 1,1-1,-1 0,1 1,2 14,0 0,2 0,0 0,2 0,-1-1,2 0,1-1,0 0,1 0,1-1,0 0,9 8,-9-12,0 0,1-1,1-1,0 0,0 0,1-2,0 1,0-2,1 0,0 0,1-2,-1 0,1 0,0-2,4 1,2-2,-1-1,1-1,0-1,-1 0,1-2,-1-1,0 0,0-2,0 0,-1-1,0-2,1 0,40-22,-2-3,-1-2,4-7,187-143,-118 84,-124 97,1-2,1 1,-1 0,1 1,1-1,3 0,-12 5,1 1,0-1,-1 0,1 1,0-1,-1 1,1 0,0 0,0-1,-1 1,1 0,0 1,0-1,-1 0,1 0,0 1,0-1,-1 1,1-1,-1 1,1 0,0 0,-1 0,1 0,-1 0,0 0,1 0,-1 0,0 0,0 1,1-1,-1 0,0 2,3 4,-1 0,1 0,-1 1,-1 0,0-1,0 1,0 0,-1 0,0 0,0 3,-2 86,0-72,-2 7,0 30,3-59,0 0,0 0,0 1,1-1,0 0,-1 0,1 0,0 0,1 0,-1 0,0 0,1 0,0-1,-1 1,3 1,-3-3,0 0,0 0,0 0,0 0,1 0,-1 0,0-1,1 1,-1-1,1 1,-1-1,1 1,-1-1,1 0,-1 0,1 1,-1-1,1 0,0-1,34-9,-16 0,0-1,-1-1,0-1,-1 0,0-1,-1-1,0-2,35-37,21-31,-13 10,-4-2,6-17,-32 44,-2-2,-2-1,-2-1,0-10,-19 50,-1 0,0 0,-1-1,-1 1,0 0,-1-1,0-4,-2 13,1 0,-1 1,0-1,0 0,0 0,-1 1,0-1,0 1,-1-1,0 1,1 0,-2 0,1 0,0 1,-1-1,0 1,0-1,-1 1,0 0,-5-4,0 2,-1-1,1 1,-2 1,1 0,0 0,-1 1,-3 0,-13-3,-1 1,0 1,-5 2,-22-1,0 4,-1 1,1 3,1 3,-51 12,24 1,1 3,1 4,-48 24,66-23,-50 31,90-46,0 2,1 0,1 1,0 1,1 1,-1 4,18-20,0 0,0 0,0 1,0-1,0 0,1 1,-1 0,1-1,0 1,0 0,0-1,0 1,0 0,1 2,0-5,0 0,0 1,1-1,-1 0,0 0,1 0,-1 1,0-1,1 0,-1 0,0 0,1 0,-1 0,0 0,1 1,-1-1,1 0,-1 0,0 0,1 0,-1 0,0 0,1-1,-1 1,1 0,-1 0,0 0,1 0,-1 0,0 0,1-1,-1 1,0 0,1 0,-1-1,0 1,0 0,1-1,36-26,6-13,-3-2,26-35,174-240,233-405,-309 435,78-196,-200 388,-3-1,15-68,-49 147,-1 0,-1-1,1-13,-4 29,1 0,-1 0,0 1,0-1,0 0,0 1,0-1,0 0,-1 1,1-1,0 0,-1 1,0-1,1 0,-1 1,0-1,0 1,1-1,-1 1,0 0,-1-1,1 1,-1-1,0 2,0-1,0 1,0 0,0 0,0 0,0 0,0 0,0 1,0-1,0 1,0-1,0 1,0 0,1 0,-1 0,0 0,0 0,1 0,-1 0,0 0,1 1,-1-1,-17 14,0 0,1 2,1 0,-11 13,-65 89,77-98,-115 159,7 6,9 5,-22 63,121-219,1 0,-5 19,19-51,-1 1,1 0,0 0,0 0,1 0,-1 0,1 1,0-1,0 0,0 0,0 0,1 0,0 0,-1-3,0-1,1 1,-1-1,0 1,1-1,-1 1,1-1,-1 1,0-1,1 0,-1 1,1-1,-1 0,1 1,-1-1,1 0,0 0,-1 1,1-1,-1 0,1 0,-1 0,1 0,0 0,-1 0,1 0,-1 0,1 0,2 0,0-1,0 0,0 0,0 0,0 0,0 0,-1 0,1-1,1-1,18-11,-1-2,-1-1,0 0,-1-1,6-10,88-108,-99 117,11-13,3-1,-2-1,-2-2,-1 0,16-34,-38 68,-1 1,1-1,0 0,0 1,-1-1,1 0,-1 1,1-1,-1 0,0 0,1 0,-1 1,0-1,0 0,0 0,-1 0,1 0,0 1,-1-1,1 1,-1 1,1 0,-1-1,1 1,-1 0,1-1,0 1,-1 0,0 0,1 0,-1-1,1 1,-1 0,1 0,-1 0,1 0,-1 0,1 0,-1 0,0 0,1 0,-1 0,0 1,-25 8,-7 9,1 1,0 2,-18 16,-89 81,86-72,-261 238,313-283,0 0,0 0,0 0,-1 0,1 0,0 0,0 0,-1 0,1 0,0-1,-1 1,1-1,-1 1,1-1,-1 1,1-1,-1 0,0 1,2-2,0 1,-1-1,1 0,0 1,-1-1,1 1,0-1,0 0,-1 1,1-1,0 0,0 1,0-1,0 0,0 1,0-1,0 0,0 1,0-1,0 0,1 1,-1-1,0 1,0-1,1 0,-1 0,21-49,-17 43,5-9,-18 24,-15 10,24-17,0-1,-1 0,1 0,0 0,0 0,0 0,-1 0,1 1,0-1,0 0,-1 0,1 0,0 0,0 0,-1 0,1 0,0 0,0 0,-1 0,1 0,0 0,0-1,-1 1,1 0,0 0,0 0,-1 0,1 0,0 0,0 0,0-1,-1 1,1 0,0 0,0 0,3-18,22-34,-17 38,-1-1,0 1,-1-1,-1 0,0-1,-1 1,0-1,-1-4,-3 19,0 1,0-1,0 1,0-1,0 1,0-1,0 1,0-1,0 1,0-1,0 1,0-1,0 1,0-1,-1 1,1-1,0 1,0-1,-1 1,1 0,0-1,-1 1,1-1,0 1,-1 0,1-1,0 1,-1 0,1-1,-1 1,1 0,-1 0,1 0,-1-1,1 1,-1 0,1 0,-1 0,1 0,-1 0,-22 7,8 2,1 1,0 1,0 0,1 1,0 0,1 1,-1 2,0 0,0-1,-1 0,0-2,-1 1,-1-2,-3 2,19-13,0 1,-1-1,1 0,0 0,0 0,0 1,-1-1,1 0,0 0,0 0,0 0,-1 0,1 1,0-1,0 0,-1 0,1 0,0 0,0 0,-1 0,1 0,0 0,0 0,-1 0,1 0,0 0,0 0,-1 0,1 0,0 0,0 0,-1 0,1-1,0 1,0 0,-1 0,1 0,0 0,0 0,0-1,-1 1,1 0,0 0,0 0,0-1,0 1,-1 0,1 0,0-1,0 1,0 0,0 0,0-1,0 1,0 0,0 0,4-23,19-28,36-43,32-36,-37 56,-50 68,17-23,-20 28,0 0,-1 0,1 0,0 0,0 0,0 0,0 0,1 0,-1 1,0-1,0 0,0 0,1 1,-1-1,0 1,1 0,-1-1,1 1,3 6,-6 13,-9 22,-2-1,-2 0,-9 20,9-26,-147 357,17-43,162-384,21-33,3-1,340-620,-347 631,-19 45,-16 14,0 0,0 0,0 0,1 0,-1 0,0 0,0 0,0 0,1 0,-1 0,0 0,0 0,0 0,1 0,-1 0,0 0,0 0,0 0,0 0,1 1,-1-1,0 0,0 0,0 0,0 0,1 0,-1 0,0 1,0-1,0 0,0 0,0 0,0 1,0-1,0 0,0 0,1 0,-1 1,0-1,0 0,0 0,0 0,0 1,0-1,0 0,-5 41,-26 80,-6-1,-13 19,-27 82,65-182,-15 53,29-86,8-18,101-167,-65 102,326-563,-207 353,-125 224,-372 641,218-388,32-54,-199 350,257-435,198-292,-6 6,-157 221,11-13,-40 64,-61 99,-555 987,730-1266,590-865,-658 972,-73 111,1 0,-4-1,-3-3,78-122,-11 19,-4 11,-5 8,0 0,0 0,-1-1,-1 0,0 0,1-8,-5 22,-1-1,0 1,0-1,0 1,0 0,0-1,0 1,0-1,0 1,0-1,0 1,0-1,0 1,0 0,0-1,0 1,0-1,-1 1,1 0,0-1,0 1,-1-1,1 1,0 0,0-1,-1 1,1 0,0-1,-1 1,1 0,0 0,-1-1,1 1,-1 0,1 0,0 0,-1-1,1 1,-1 0,1 0,-1 0,1 0,0 0,-1 0,1 0,-1 0,1 0,-1 0,1 0,-1 0,1 0,0 1,-1-1,1 0,-1 0,1 0,0 1,-1-1,1 0,-1 0,1 1,0-1,-1 0,1 1,-28 16,1 10,-25 29,29-30,-1 0,-25 19,13-18,-1-2,-24 11,-27 18,85-52,0 1,1-1,-1 0,1 1,0-1,0 1,0 0,0 0,0 0,1 0,-1 0,1 0,0 0,0 1,0-1,0 2,0 4,-1-1,2 1,-1-1,1 1,1-1,0 1,-1-8,-1 0,1 0,0 0,0 0,1 0,-1 0,0 0,0 0,0 0,1 0,-1-1,0 1,1 0,-1 0,1 0,-1 0,1-1,-1 1,1 0,0 0,-1-1,1 1,0 0,0-1,-1 1,1-1,0 1,0-1,0 1,0-1,0 0,-1 0,1 1,0-1,0 0,0 0,0 0,0 0,0 0,0 0,0 0,0 0,0 0,0 0,0-1,0 1,0 0,-1-1,1 1,0-1,0 1,0-1,8-4,0 0,-1 0,0-1,0 0,0 0,-3 2,48-42,10-14,-25 22,-13 18,-25 20,0 0,0 1,0-1,-1 0,1 0,0 0,0 0,0 1,0-1,0 0,0 0,0 0,0 1,0-1,0 0,0 0,0 0,0 1,0-1,0 0,0 0,0 0,1 1,-1-1,0 0,0 0,0 0,0 1,0-1,0 0,1 0,-1 0,0 0,0 0,0 1,0-1,0 0,1 0,-1 0,0 0,0 0,0 0,1 0,-1 0,0 0,0 0,0 0,1 0,-1 0,0 0,0 0,0 0,1 0,-1 0,0 0,0 0,0 0,1 0,-1 0,0 0,0 0,0 0,1-1,-1 1,0 0,0 0,0 0,0 0,1 0,-6 14,0 0,0 0,-1 0,-5 8,-3 6,-98 191,83-166,26-47,-8 17,11-23,0 0,0 0,0 0,0 0,0 0,1 0,-1 0,0 0,0 1,0-1,0 0,0 0,0 0,0 0,0 0,0 0,0 0,0 0,0 0,0 0,1 0,-1 1,0-1,0 0,0 0,0 0,0 0,0 0,0 0,0 0,1 0,-1 0,0 0,0 0,0 0,0 0,0 0,0 0,0 0,1 0,-1 0,0 0,0 0,0-1,0 1,0 0,0 0,0 0,0 0,0 0,1 0,-1 0,0 0,0 0,0 0,0 0,0 0,0-1,0 1,17-13,302-296,-49 43,-228 229,-26 28,-18 18,-20 21,3-10,-1 3,-1-2,-13 11,20-25,14-13,21-32,155-207,14 3,-103 132,15-21,147-176,-212 272,-37 34,0 1,0 0,0 0,1 0,-1-1,0 1,0 0,1 0,-1 0,0 0,1 0,-1 0,0-1,0 1,1 0,-1 0,0 0,1 0,-1 0,0 0,1 0,-1 0,0 0,1 0,-1 1,0-1,0 0,1 0,-1 0,0 0,1 0,-1 0,0 1,-1 18,-12 12,0 0,-2 0,-2-1,-125 217,-517 777,591-921,-3 7,67-98,19-28,112-142,8-28,-47 64,150-200,-183 256,-50 63,-6 10,-30 48,-96 149,-462 685,459-694,44-66,72-105,25-34,102-127,102-137,1019-1365,-1128 1491,-76 102,-26 38,-7 9,-72 81,-135 170,-998 1259,978-1220,171-221,325-427,-81 109,556-729,-603 806,-127 157,0 0,1 1,1 1,4-3,-15 18,-8 11,-35 54,-127 185,-780 1101,794-1135,63-90,91-128,-34 53,32-46,5-6,25-23,88-95,89-106,1022-1167,-1209 1369,-33 45,-77 105,-188 257,-1207 1662,1277-1758,110-145,99-140,11-15,50-59,223-280,166-220,327-424,383-484,-1113 1418,108-129,-139 172,-18 25,-33 47,-92 133,-110 160,-294 436,-472 690,998-1467,-21 30,23-32,6-10,114-153,185-258,135-186,35-49,-45 61,-85 120,-93 134,-85 124,-144 185,1 2,18-17,-38 40,0 0,0 0,0 0,0 0,0 0,0 0,0 0,0 1,0-1,0 0,0 0,0 0,0 0,0 0,0 0,0 0,0 0,0 0,0 0,0 0,0 0,0 0,0 0,0 0,0 0,0 1,0-1,0 0,0 0,0 0,0 0,0 0,0 0,0 0,0 0,0 0,1 0,-1 0,0 0,0 0,0 0,0 0,0 0,0 0,0 0,0 0,0 0,0 0,0 0,0 0,0 0,0 0,1 0,-1 0,0 0,0 0,0 0,0 0,0 0,0 0,0 0,0-1,-6 14,-36 54,-178 252,-157 213,-408 563,-237 333,962-1343,-64 95,116-165,16-22,129-147,-40 42,1144-1352,-1129 1326,-185 241,-99 128,-634 873,498-678,253-348,42-56,27-35,145-183,110-142,106-145,569-702,-757 975,-282 321,-142 156,-101 111,-756 865,1019-1155,72-85,12-13,50-59,177-210,121-147,730-893,-748 906,-288 352,-95 114,-79 100,-185 236,-147 183,396-498,51-60,19-23,182-195,-86 87,69-72,620-648,-662 709,-91 93,-33 30,-8 9,-8 10,-2 0,0 0,0-1,-2 0,-2 3,-158 204,-551 645,78-95,601-719,-30 40,62-71,11-20,0-1,1 1,-1 0,0-1,0 1,1-1,-1 1,0-1,0 1,0-1,0 0,0 0,0 1,0-1,0 0,0 0,0 0,0-1,147-130,-113 99,929-951,-930 946,-31 34,-7 9,-80 87,-159 190,-114 146,-905 1138,1199-1487,-5 7,-4 14,65-86,20-22,73-75,13-21,-33 33,1318-1477,-1326 1479,-42 48,-15 19,-5 4,-38 41,-76 87,-787 955,857-1021,41-50,15-17,72-76,104-123,519-603,-166 186,-477 551,-54 63,-6 6,-13 21,-55 72,-169 224,55-74,-974 1319,966-1300,79-104,76-102,44-63,21-26,73-88,886-1077,-955 1153,206-252,-231 287,-12 17,-31 41,-85 110,-80 96,-321 386,212-264,281-345,-20 32,48-59,8-11,38-35,164-160,102-113,519-555,-333 344,-483 509,-17 18,-24 26,-92 98,-109 118,158-163,58-68,47-50,241-288,-229 265,-26 35,-48 64,-292 392,107-149,196-263,-81 104,86-115,10-16,17-29,160-266,3-5,-70 102,-9-4,0-30,-81 168,-18 55,1 1,1 0,1 0,1-2,0-2,-7 20,0 0,0 0,0 0,0 0,0-1,-1 1,1 0,0 0,0 0,0 0,0 0,0 0,0-1,0 1,0 0,0 0,0 0,-1 0,1 0,0 0,0 0,0 0,0 0,0 0,0 0,0 0,-1 0,1 0,0-1,0 1,0 0,0 0,0 0,0 0,-1 0,1 0,0 1,0-1,0 0,0 0,0 0,-1 0,1 0,0 0,0 0,0 0,0 0,0 0,0 0,0 0,0 0,-1 0,1 1,0-1,0 0,0 0,0 0,0 0,0 0,0 0,0 0,0 1,-32 35,-43 72,5 3,5 3,5 3,4 7,-29 83,-55 214,135-405,2-6,0-1,0 1,1 0,1-1,0 1,0 2,1-12,0 1,0 0,0-1,-1 1,2-1,-1 1,0 0,0-1,0 1,0 0,0-1,0 1,1-1,-1 1,0 0,1-1,-1 1,0-1,1 1,-1-1,0 1,1-1,-1 1,1-1,-1 0,1 1,-1-1,1 1,0-1,-1 0,1 0,-1 1,1-1,0 0,-1 0,1 0,-1 0,1 0,0 0,2 0,1-1,-1 1,0-1,0 0,0 0,0-1,0 1,0-1,0 1,40-27,-2-1,-1-1,-1-3,-2-1,4-7,-15 16,61-59,-4-5,-3-2,-5-4,-3-4,-53 68,-18 26,-3 5,-43 50,-435 566,432-546,34-40,14-30,0 0,0 0,0 0,0 1,0-1,0 0,0 0,0 0,0 0,0 0,0 1,0-1,0 0,0 0,1 0,-1 0,0 0,0 0,0 1,0-1,0 0,0 0,0 0,1 0,-1 0,0 0,0 0,0 0,0 0,0 0,1 0,-1 1,0-1,0 0,0 0,0 0,0 0,1 0,-1 0,0 0,0 0,0 0,0-1,0 1,1 0,-1 0,0 0,17-7,11-11,-1-1,0-1,19-20,75-79,-22 19,-76 83,-24 19,1 0,0-1,-1 1,0 0,1-1,-1 1,0 0,0-1,0 1,0-1,0 1,0-1,-1 1,1-1,-1 1,-117 143,-17 6,-62 73,168-183,26-29,9-8,13-12,39-31,-42 28,0 1,0 0,1 1,0 0,7-1,-23 10,0 0,0 0,0 0,0 1,0-1,0 0,0 0,0 0,0 0,0 1,0-1,0 0,0 0,0 0,0 0,0 1,0-1,0 0,0 0,0 0,0 0,0 1,0-1,0 0,0 0,0 0,0 0,0 0,1 0,-1 1,0-1,0 0,0 0,0 0,0 0,1 0,-1 0,0 0,0 0,0 1,0-1,0 0,1 0,-1 0,0 0,0 0,0 0,0 0,1 0,-1 0,-17 19,0 1,-2-2,0-1,-1 0,-6 2,-20 18,5-1,19-15,-1-2,-1-1,0 0,-2-2,21-14,8-8,40-39,0 2,30-20,-16 13,-20 16,2 2,2 2,26-15,-57 40,-10 10,-16 15,-36 32,-2-3,-2-2,-34 20,83-62,-2 2,0 0,0-1,0 0,-1 0,0-1,0 0,0-1,0 0,-1-1,10-3,1 0,-1 1,0-1,0 0,1 0,-1 0,0 0,0 0,1 0,-1 0,0 0,1-1,-1 1,0 0,0 0,1-1,-1 1,0 0,1-1,-1 1,1 0,-1-1,0 1,1-1,-1 1,1-1,-1 1,1-1,0 0,-1 1,1-1,-1 0,1 1,0-1,0 0,-1 1,1-1,0 0,0 1,0-1,0 0,0 0,0 1,0-1,0 0,0 0,8-37,-7 36,16-39,3 0,0 1,3 1,2 1,12-15,-28 41,2-5,-11 17,0 0,-1 0,1 0,0 0,0 0,0 0,0 0,0 0,0 0,0 0,0 0,0 0,0-1,0 1,0 0,0 0,0 0,0 0,0 0,0 0,0 0,0 0,0 0,0 0,0 0,0 0,0 0,0 0,0 0,0-1,0 1,0 0,0 0,0 0,0 0,0 0,0 0,0 0,0 0,0 0,0 0,0 0,0 0,0 0,-24 23,16-16,-536 527,531-521,0 0,-1-1,0 0,-1-1,-2 1,12-9,0 0,0-1,0 1,0-1,-1 0,1-1,-1 0,1 1,-1-2,0 1,1-1,-1 1,0-2,1 1,-2-1,-115-10,1 5,-84 8,48 0,-616-2,766 1,1-1,-1-1,1 1,0-1,-1 0,1-1,0 0,0 1,0-2,0 1,-5-4,7 3,-1 0,1-1,0 1,1-1,-1 0,1 0,-1-1,1 1,0-1,1 1,-1-1,1 0,0 0,0-2,-6-16,1 0,1-1,2 0,0 0,1 0,2 0,0 0,2 0,1-1,0 1,2 0,1 0,0 1,6-11,32-87,-29 87,-2 0,-1-1,-1 0,-2-1,0-10,3-149,-11-133,-2 167,-1 104,-2 0,-2 1,-3 0,-2 0,-3 1,-8-17,17 54,-1 1,-1 0,0 0,-1 1,-1 0,-1 1,0 0,-1 1,0 0,-1 0,-1 1,0 1,-13-9,26 21,0-1,0 0,0 0,0 0,0 1,0-1,0 0,-1 1,1-1,0 1,0 0,0-1,-1 1,1 0,0 0,0-1,-1 1,1 0,0 0,-1 1,1-1,0 0,0 0,-1 1,1-1,0 0,0 1,0-1,-1 1,1 0,0-1,0 1,0 0,0 0,0 0,0-1,0 1,1 0,-1 0,0 0,0 1,-1 2,0 1,1-1,0 0,0 0,0 1,0-1,0 1,1-1,0 0,0 1,0-1,1 1,1 9,1 0,1-1,0 1,0-1,2 0,0 0,0-1,1 0,0 0,1 0,1 0,24 28,2 0,11 8,-38-40,-7-7,46 48,3-3,20 14,-54-48,0 0,0-2,2 0,-1 0,1-2,0 0,1-1,0-1,0 0,10 0,-24-5,0 0,1-1,-1 1,1-1,-1-1,0 1,1-1,-1 1,0-2,1 1,-1 0,0-1,0 0,0 0,0-1,-1 0,1 1,-1-1,1-1,-1 1,0-1,0 0,-1 1,1-2,-1 1,1 0,-2-1,1 1,0-1,-1 0,0 0,1-3,3-9,-1 0,-1 0,-1-1,0 0,-1 0,-1 0,0 0,-2 0,-1-5,-4-33,-3 0,-2 0,-11-29,-61-160,-5 23,87 221,0-2,0 0,0 0,0 0,1 0,-1 0,1 0,-1 0,1 0,0 0,0-2,1 4,-1 0,1 0,0 0,-1 0,1-1,0 1,0 0,0 0,0 0,0 1,0-1,0 0,0 0,0 0,0 1,0-1,0 0,1 1,-1-1,0 1,0 0,1-1,-1 1,0 0,1 0,-1 0,0 0,1 0,0 0,15 0,0 0,0 1,0 1,0 1,9 3,71 18,32 15,196 76,1213 524,-1273-520,-328-138,0 3,-56-6,-40-3,-49-8,156 22,0-3,-45-17,86 26,0 1,0-2,0 1,1-2,0 1,0-1,0-1,1 0,1 0,-3-3,8 7,0 0,0 0,0 0,0-1,1 1,0-1,0 0,0 1,0-1,1 0,-1 0,1 0,1 0,-1 0,1-1,0 1,0 0,0 0,1 0,0 0,0 0,0 0,0 0,3-5,0 0,1 1,0 0,1 0,0 0,0 0,1 1,0 0,6-5,5-3,0 1,0 1,16-8,10-3,0 2,1 2,2 2,0 3,1 1,26-4,24 0,1 3,77 0,-158 15,17-3,0 2,1 2,-1 1,0 2,29 6,-63-8,0-1,0 0,0 0,1 1,-1-1,0 1,0-1,0 1,0 0,0-1,0 1,0 0,0 0,0-1,0 1,0 0,-1 0,1 0,0 0,-1 0,1 0,-1 0,1 0,-1 1,1-1,-1 0,0 0,1 1,-1 1,0 0,0 0,-1 0,1 0,-1 0,1-1,-1 1,0 0,0 0,0-1,-1 1,0 2,0-2,0 1,-1 0,1 0,-1-1,0 1,0-1,0 0,0 0,-1 0,1 0,-1 0,1-1,-1 0,0 1,0-2,0 1,-2 0,3-2,0 0,0-1,0 0,0 0,1 1,-1-2,1 1,-1 0,0 0,1-1,0 0,-1 1,1-1,0 0,0 0,0 0,-1-2,-3-2,0-1,1 0,0-1,0 1,-2-5,4 3,-1 0,2-1,-1 1,1-1,0 1,1-1,0-7,0 0,-21-283,14-80,8 355,1 0,1-1,1 2,2-1,0 0,2 1,0 0,2 0,2-2,-10 23,1-1,0 1,0-1,1 1,-1-1,1 1,0 0,-1 0,1 1,0-1,3-2,-5 5,0 0,0-1,-1 1,1 0,0-1,0 1,0 0,0 0,-1-1,1 1,0 0,0 0,0 0,0 0,-1 0,1 1,0-1,0 0,0 0,0 0,0 1,0 0,1 0,-1 0,0 0,0 0,1 0,-1 0,0 1,0-1,-1 0,1 1,0-1,0 1,-1-1,1 1,0-1,-1 1,4 10,-1 0,-1 0,0 0,0 0,-1 1,-1 10,-6 77,2-81,-1 0,-1-1,0 0,-2 0,0-1,0 0,-2 0,0-1,-3 3,-15 28,-43 77,7 3,3 6,37-73,3 1,2 1,3 0,3 2,-3 43,11-55,2 0,3 0,2 1,2-1,3-1,2 1,2-1,2-1,2 0,3 0,2-2,2-1,2 0,18 26,-29-53,-2-4,-1 0,2 0,0-2,1 1,-9-11,-3-3,1 0,-1 1,1-1,-1 0,0 0,0 1,0-1,0 1,0-1,0 1,0 0,0-1,0 1,-1 0,1-1,-1 1,1 0,-1 0,0 0,0-1,0 1,0 0,0 0,0 0,0 0,0-1,-1 2,-6 16,0-1,-1-1,-1 1,-9 12,-1 3,-44 84,5 2,-32 97,71-159,1 0,4 1,2 0,2 1,3 1,3-1,2 29,5-51,1 0,2 0,1 0,2-1,2 0,1 0,11 19,27 50,48 74,-96-174,3 3,0 2,0-1,1-1,0 1,0-1,1 0,6 6,-11-12,0 0,1-1,-1 1,1-1,-1 1,1-1,-1 0,1 0,0 0,-1 0,1 0,0-1,0 0,0 1,0-1,-1 0,1 0,0 0,0-1,0 1,0-1,-1 1,1-1,0 0,-1 0,1 0,0-1,0 1,13-9,0 1,-1-2,0 0,-1-1,0 0,8-12,28-31,2-9,-52 63,82-106,-6-3,-5-3,-4-4,-6-2,-5-3,-4-4,-50 119,13-34,7-32,-19 63,-1 0,0 0,-1 0,0 0,-1 0,0 0,-1 0,0 0,-1-8,1 15,0 0,0 0,0 0,0 0,-1 0,1 0,-1 0,0 0,1 1,-1-1,0 1,-1-1,1 1,0 0,-1 0,1 0,-1 0,0 0,1 1,-1-1,0 1,-2-1,-2 0,-1 0,1 1,-1 0,1 0,-1 0,1 1,-1 0,0 1,-5 1,-15 3,0 1,1 1,0 1,-11 6,-109 52,3 8,-82 58,130-69,3 4,-51 50,212-186,-35 33,174-200,-11-8,90-156,-268 372,-1 5,-1-1,-1-1,-1-1,9-25,-22 50,-1 0,1-1,0 1,-1 0,1 0,-1-1,0 1,1 0,-1-1,0 1,0-1,0 1,0 0,0-1,0 1,0-1,0 1,-1 0,1-1,-1 1,1 0,-1-1,1 1,-1 0,1 0,-1 0,0-1,-1 2,0-1,-1 1,1-1,0 1,0 0,0 0,-1 0,1 0,0 1,0-1,0 0,0 1,-1 0,1-1,0 1,0 0,0 0,0 0,-1 1,-19 9,0 1,1 2,0 0,-12 11,-25 24,-1 7,-51 56,4 5,-39 64,-6 26,-11 40,153-233,-9 13,2 1,0 0,-10 29,26-55,-1-1,0 1,0-1,1 1,-1 0,1-1,-1 1,1-1,-1 1,1 0,0 0,0-1,0 1,0 0,0-1,1 1,-1 0,0-1,1 1,-1 0,1-1,-1 1,1-1,0 1,0-1,0 1,1-1,0 0,0-1,0 0,0 0,0 1,0-1,0 0,0-1,0 1,0 0,0 0,0-1,0 1,0-1,0 0,0 0,-1 1,1-1,0 0,0-1,-1 1,2-1,43-29,-2-3,-1-1,26-27,-56 49,40-37,-3-2,11-18,-51 55,-10 15,-1 0,1-1,0 1,0 0,0 0,0 0,0 0,0 0,0 0,0-1,0 1,-1 0,1 0,0 0,0 0,0 0,0 0,0 0,0 0,-1 0,1 0,0 0,0 0,0 0,0 0,0 0,-1 0,1 0,0 0,0 0,0 0,0 0,0 0,-1 0,1 0,0 0,0 0,0 0,0 0,0 0,0 0,-1 0,1 0,0 0,0 1,0-1,0 0,0 0,0 0,0 0,0 0,-1 1,-35 23,-147 124,-39 52,3-3,10-27,205-167,0 0,0 0,0 0,-1-1,1 0,0 0,-1 0,0 0,-1 0,3-2,0 1,0-1,0 0,0-1,0 1,1 0,-1-1,0 1,0-1,0 0,1 0,-1 0,1 0,-1-1,1 1,-1-1,-31-18,0 2,-30-11,45 23,1 0,-1 1,0 1,0 0,0 2,-14-1,25 3,-15-1,0 1,-1 1,-19 3,36-3,0 1,0 0,0 0,0 1,0-1,0 2,1-1,-1 1,1 0,0 0,0 0,1 1,-1 0,0 1,-2 3,1 0,-1 0,2 1,-1 0,1 0,1 1,0-1,1 1,0 0,0 1,1-1,1 1,-1-1,2 1,0 0,0-1,2 8,-1 10,-1 0,-1 0,-1-1,-2 1,0-1,-9 22,8-30,2 0,0 0,1 0,0 1,2 5,3 106,0-49,-2-49,1 9,-1-1,-2 0,-2 0,-2-1,-10 36,-2-24,11-36,1 0,1 1,1-1,0 1,-1 15,3-8,-2 0,-1-1,-8 24,-6 32,14-35,1 1,3-1,4 39,-1 5,-2 2062,0-2130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22:19:10.14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22:19:15.46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22:19:19.46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22:19:24.22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1981 5826,'1'-5,"0"-1,0 1,0-1,1 1,-1-1,2-1,6-24,12-106,-14 96,-3-1,-1 1,-3-1,-3-31,1-13,3 70,-1-1,-1 0,-1 0,0 1,-1-1,-1 0,0 1,-1 0,-4-7,-1-1,2-1,0 0,2-1,0 0,2 0,-1-25,2-38,4-34,0 77,7-105,5 1,8 0,9-15,-13 81,54-291,-50 226,0-83,-19 212,-1 8,0 0,-1-1,0 1,-1-1,-2-6,3 17,-1 0,1-1,-1 1,1 0,-1 0,0-1,0 1,0 0,-1 0,1 0,0 0,-1 0,1 0,-1 1,0-1,0 0,1 1,-1 0,0-1,0 1,0 0,-1 0,1 0,0 0,0 0,-1 0,1 1,0-1,-1 1,0 0,-6-2,0 2,0 0,0 0,0 0,0 1,-7 2,13-3,1 1,-1-1,0 1,1 0,0 0,-1 0,1 1,0-1,-1 1,1-1,0 1,0 0,0-1,0 1,1 0,-1 0,0 1,1-1,-1 0,1 0,0 1,0-1,0 1,0-1,0 2,-3 14,1 0,1 0,1 0,0 0,2 11,12 96,-4-48,-2 21,-5 54,-2-182,-1 1,-2-1,0 1,-2-1,-6-17,7 32,-1 0,0 0,-1 1,-1 0,0 0,-1 0,0 1,-1 0,-1 1,0 0,-1 1,-7-7,0 4,-1 0,-1 2,1 0,-2 1,0 1,-7-2,-18-5,-1 3,-22-4,66 17,-3 0,-1 0,1-1,0 0,0 0,-1 0,2-1,-1 0,-3-3,6 4,1 0,-1-1,1 0,0 1,0-1,0 0,0 0,1 0,-1 0,1-1,0 1,0 0,0-1,0 1,0 0,1-1,0 1,0-1,0-2,0-19,2 1,0-1,2 1,4-15,22-77,7-7,106-282,16 6,112-181,-208 454,-60 120,0 0,0-1,-1 1,1-1,-1 0,0-3,-2 9,0 1,0 0,0 0,0 0,0 0,0 0,0-1,0 1,0 0,0 0,0 0,0 0,0 0,0 0,0-1,0 1,0 0,0 0,0 0,0 0,0 0,0 0,-1 0,1 0,0-1,0 1,0 0,0 0,0 0,0 0,0 0,-1 0,1 0,0 0,0 0,0 0,0 0,0 0,0 0,-1 0,1 0,0 0,0 0,0 0,0 0,0 0,0 0,-1 0,1 0,0 0,-10 6,-8 13,0 2,-6 8,-139 195,50-67,105-146,-10 12,30-53,196-369,-84 163,-90 166,-33 69,-1 1,0 0,0 0,0-1,1 1,-1-1,0 1,0 0,0-1,0 1,0 0,1-1,-1 1,0-1,0 1,0 0,0-1,0 1,0-1,0 1,-1 0,1-1,0 1,0-1,0 1,0 0,0-1,-1 1,1 0,0-1,0 1,-19 11,-28 35,-18 25,-138 165,-776 987,931-1154,48-67,7-8,27-35,132-177,104-159,772-1208,-923 1388,-103 170,-2 0,10-24,-23 41,-6 10,-30 32,-161 203,-159 217,-1173 1682,1331-1835,77-108,63-106,53-83,5-8,15-34,80-164,72-151,562-1183,-638 1336,-84 185,-1-1,0 1,-2-1,0-1,0-3,-5 21,0 1,0-1,1 0,-1 0,0 0,0 1,0-1,0 0,0 0,0 1,0-1,0 0,0 0,-1 0,1 1,0-1,0 0,-1 0,1 1,-1-1,1 0,0 1,-1-1,1 0,-1 1,0-1,1 1,-1-1,1 1,-1-1,0 1,1-1,-1 1,0 0,0-1,1 1,-1 0,0 0,0-1,1 1,-1 0,0 0,0 0,0 0,1 0,-1 0,0 0,0 0,1 1,-1-1,0 0,0 0,1 1,-1-1,0 0,0 1,1-1,-1 1,0-1,1 1,-18 8,2 1,-1 1,2 1,-14 12,-272 246,-6 31,178-173,115-115,-18 19,-1-1,-8 3,41-34,0 1,-1-1,1 1,0-1,-1 0,1 1,-1-1,1 1,-1-1,1 0,0 0,-1 1,1-1,-1 0,1 0,-1 1,1-1,-1 0,0 0,1 0,-1 0,1 0,-1 0,1 0,-1 0,1 0,-1 0,0 0,1 0,5-15,17-19,-15 27,-6 8,-9 17,-19 29,0-16,21-25,0 1,0 0,1 0,0 0,0 0,-2 6,7-12,0-1,-1 1,1 0,0 0,0 0,0-1,0 1,-1 0,1 0,0-1,1 1,-1 0,0 0,0 0,0-1,0 1,1 0,-1 0,0-1,1 1,-1 0,0-1,1 1,-1 0,1-1,-1 1,1-1,-1 1,1-1,0 1,-1-1,1 1,0-1,-1 1,1-1,0 0,-1 0,1 1,0-1,0 0,-1 0,1 0,0 0,0 1,0-1,0 0,41 2,-37-2,2 0,-1 0,0 0,0 1,0-1,1 1,-1 1,4 1,-7-2,-1 0,0 0,1 1,-1-1,0 1,0 0,0 0,0 0,0 0,0 0,0 0,0 0,-1 0,0 1,1-1,-1 0,0 1,0 0,0 0,5 19,-1 1,-1 0,-1 0,-1 0,-1 0,0 0,-3 10,2 36,4-51,-4-18,0 1,1-1,-1 0,0 0,0 0,1 0,-1 0,0 0,1 0,-1 0,0 0,0 0,1-1,-1 1,0 0,0 0,1 0,-1 0,0 0,0 0,1 0,-1-1,0 1,0 0,1 0,-1 0,0-1,0 1,0 0,0 0,1-1,-1 1,0 0,0 0,0-1,21-37,161-377,-44 97,-173 381,3-10,-490 895,510-927,5-6,-2 0,0 0,0-1,-6 5,5-12,9-17,10-18,74-143,-77 158,1-1,-2 0,0 0,0-1,-1 1,-1-1,-1 0,0 0,0-10,-3 3,0-1,-2 1,0 0,-2 0,1 0,0-1,2 1,0-18,2 35,0 0,1 0,0 0,0 0,0 0,1 1,-1-1,1 0,0 1,1-1,-1 1,1 0,0 0,0 0,2-2,8-7,0 0,2 1,13-9,-27 20,509-333,-327 220,-33 20,98-61,95-86,-325 225,-14 12,0 1,-1 0,1 0,0 0,0 0,1 1,2-2,2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22:19:46.57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544 3145,'2'-8,"0"0,0 0,1 0,0 0,1 0,1-3,9-18,153-340,-49 113,-104 234,-6 7,-17 23,-57 67,4 3,2 5,-107 170,18-26,136-208,-1-1,0 0,-1-1,-1 0,-1-2,0 0,-1 0,0-2,-2 0,1-2,-1 0,-1-1,0-1,0 0,-12 1,29-9,-1 1,0-1,1 1,-1 0,1 0,0 0,0 1,-1-1,2 1,-1 0,0 0,1 1,-4 2,5-2,0-1,1 0,-1 1,0 0,1-1,0 1,0 0,0-1,0 1,1 0,0 0,-1 0,1 0,1-1,-1 1,1 0,0 2,0 4,1 0,1 0,0 0,0-1,1 1,0-1,1 0,0 0,0-1,1 1,0-1,1 0,0-1,5 6,-8-9,1-1,-1 0,1 0,-1 0,1 0,0-1,0 1,0-2,1 1,-1 0,0-1,1 0,-1 0,0 0,1-1,-1 0,1 0,-1 0,1-1,-1 0,1 0,-1 0,0-1,1 1,-1-1,0-1,0 1,0-1,13-7,0-2,-1 0,-1-1,0 0,0-1,-1-1,4-7,25-32,20-35,-46 64,47-73,51-102,-46 60,-17 32,33-45,-82 148,-4 6,-6 15,-14 28,3-10,-234 508,234-504,3 1,1 1,-8 41,21-80,-1 1,1 0,0 0,-1 0,1 0,0 0,0 0,0-1,1 1,-1 0,0 0,1 0,-1 0,1 0,-1-1,1 1,0 0,0-1,0 1,0 0,0-1,0 1,1-1,-1 1,1-2,-1 1,1 0,0-1,-1 1,1-1,0 0,0 0,-1 0,1 1,0-1,0-1,-1 1,1 0,0 0,0-1,-1 1,1-1,0 1,-1-1,1 0,-1 0,1 0,-1 0,1 0,-1 0,1-1,10-6,-1-1,0-1,0 0,-1 0,-1-1,2-3,49-73,-55 80,22-42,-23 39,1-1,0 2,1-1,0 0,1 1,0 0,0 1,6-5,-13 12,1 1,-1-1,1 1,0-1,-1 1,1-1,0 1,0 0,-1-1,1 1,0 0,0 0,-1-1,1 1,0 0,0 0,0 0,-1 0,1 0,0 0,0 0,0 0,-1 0,1 1,0-1,0 0,-1 0,1 1,0-1,0 1,-1-1,1 0,0 1,-1-1,1 1,-1 0,1-1,-1 1,1-1,-1 1,1 0,-1-1,1 1,-1 0,0 0,1-1,-1 1,0 0,0 0,0-1,1 1,-1 0,0 0,0 0,6 50,-6-47,-2 187,5-177,5-23,10-32,-16 36,70-198,13-83,45-131,-13 116,131-235,195-263,-227 460,-178 286,2 2,3 2,2 1,2 3,6-3,-50 46,5-5,0 0,0 1,0 0,0 1,1-1,0 2,0-1,1 1,-1 1,3-1,-2 7,-9-2,-1 0,0 0,1 1,-1-1,0 0,0 0,1 1,-1-1,0 0,-1 1,1-1,0 0,0 0,0 1,-1 0,-8 31,-3 0,0 0,-13 23,-165 338,-126 221,-506 939,312-595,325-607,-9 25,172-331,17-34,10-22,230-484,0 0,596-1272,-742 1574,-80 174,0 1,1 0,4-5,-14 22,0 0,0 1,0-1,0 0,0 0,0 0,0 1,0-1,0 0,0 0,0 0,0 1,0-1,0 0,0 0,0 0,1 1,-1-1,0 0,0 0,0 0,0 0,0 0,1 1,-1-1,0 0,0 0,0 0,0 0,1 0,-1 0,0 0,0 1,0-1,1 0,-1 0,0 0,0 0,0 0,1 0,-1 0,0 0,0 0,0 0,1 0,-1 0,0 0,0-1,0 1,1 0,-1 0,0 0,0 0,0 0,1 0,-1 0,0-1,0 1,0 0,0 0,0 0,1 0,-1 0,0-1,0 1,-7 53,-38 141,-297 1086,319-1196,23-80,3-9,16-37,75-177,71-155,-50 118,539-1197,-515 1156,9 3,-97 204,4 2,6-1,-35 56,-18 31,-7 13,-6 8,0-1,-1 0,-4 6,-67 153,-68 107,-195 350,-292 564,503-938,84-170,-137 303,174-370,8-23,1 0,-1 0,0 0,0 0,0 0,0 0,0 0,0 0,0 0,0 0,1 0,-1 0,0 0,0 0,0 0,0 0,0 0,0 0,0 0,0 0,1 0,-1 0,0 0,0 0,0 0,0 1,0-1,0 0,0 0,0 0,0 0,0 0,0 0,1 0,-1 0,0 0,0 0,0 0,0 1,0-1,0 0,0 0,0 0,0 0,0 0,0 0,0 0,0 0,0 1,0-1,0 0,0 0,0 0,0 0,0 0,0 0,0 0,0 0,-1 1,1-1,0 0,6-8,0 0,0 0,-1 0,4-10,926-1688,-754 1388,41-66,-165 295,-36 64,-21 26,0-1,0 0,0 0,0 0,0 0,0 0,0 1,0-1,0 0,0 0,0 0,0 0,0 1,0-1,0 0,0 0,0 0,0 0,0 1,0-1,0 0,0 0,0 0,0 0,0 0,0 1,0-1,0 0,0 0,1 0,-1 0,0 0,0 0,0 0,0 1,0-1,0 0,1 0,-1 0,0 0,0 0,0 0,0 0,1 0,-1 0,0 0,0 0,0 0,0 0,0 0,1 0,-1 0,0 0,0 0,0 0,0 0,1 0,-1 0,0 0,0 0,0 0,0-1,0 1,1 0,-1 0,0 0,0 0,0 0,0 0,0-1,-3 16,-1-1,0-1,-1 1,-4 7,-98 220,-76 152,-86 178,-274 588,508-1087,11-18,72-141,87-164,69-130,695-1237,-839 1517,-41 74,-15 23,-3 6,-22 57,-58 107,-178 350,-172 354,429-870,-26 58,25-49,20-33,241-384,106-154,-341 533,-23 32,-6 9,-41 89,-99 174,-312 559,-134 252,582-1071,1-3,14-22,12-21,872-1319,-718 1099,42-53,-180 261,-33 44,-3 5,-13 27,-113 203,-86 113,164-271,4-9,35-57,11-20,31-59,34-51,-23 41,665-1103,-691 1151,-15 24,-4 4,-37 41,-258 313,121-143,75-86,88-111,8-12,17-29,66-102,6 3,43-44,-104 140,0-1,2 2,24-24,-46 52,0-1,-1 1,1-1,0 1,0 0,0 0,1 0,-1 0,-2 2,-1 0,0 0,0 0,1 0,-1 0,0 0,1 0,-1 0,0 0,0 0,1 0,-1 0,0 0,0 1,1-1,-1 0,0 0,0 0,0 0,1 0,-1 0,0 1,0-1,0 0,1 0,-1 0,0 1,0-1,0 0,0 0,0 0,1 1,-1-1,0 0,0 0,0 1,0-1,0 0,0 0,0 1,0-1,0 0,0 0,0 1,-5 30,-15 24,-21 40,-101 197,-538 981,327-625,298-548,29-62,26-38,0 0,0-1,0 1,0 0,0 0,0 0,0 0,0 0,0 0,0 0,0-1,0 1,0 0,0 0,0 0,-1 0,1 0,0 0,0 0,0 0,0 0,0-1,0 1,0 0,0 0,0 0,0 0,0 0,0 0,-1 0,1 0,0 0,0 0,0 0,0 0,0 0,0 0,0 0,0 0,-1 0,1 0,0 0,0 0,0 0,0 0,0 0,0 0,0 0,-1 0,14-35,62-125,76-135,885-1529,-1010 1782,-13 20,0 1,2 1,2-2,-6 12,-10 15,-17 34,-175 298,110-201,-218 350,268-435,28-44,6-9,55-76,56-84,56-82,57-47,-218 280,1 0,0 0,1 1,3-1,-14 10,0 1,1 0,-1-1,0 1,1 0,-1-1,1 1,-1 0,1 0,-1 0,1-1,-1 1,1 0,-1 0,1 0,-1 0,1 0,-1 0,1 0,-1 0,1 0,-1 0,1 0,-1 0,1 0,-1 0,1 1,-1-1,1 1,-1 0,0 0,1 0,-1 0,0 0,0 0,0-1,0 1,0 0,0 0,0 0,0 0,0 0,0 0,0 0,0 0,-1-1,1 2,-8 24,-1-1,-1 0,-4 7,-81 161,-268 478,63-126,287-521,-6 11,2 1,1 0,-4 18,19-52,-4 20,8-16,9-11,10-13,-2-2,0 0,-1-1,-1-1,3-6,16-20,720-982,-735 999,-19 27,-5 8,-40 62,-83 120,-183 283,-166 248,411-626,375-526,22-30,-298 415,-20 36,-16 14,0 0,0 0,0 0,1 0,-1 0,0 1,0-1,1 0,-1 0,0 0,0 0,0 1,0-1,1 0,-1 0,0 0,0 1,0-1,0 0,0 0,0 0,1 1,-1-1,0 0,0 0,0 1,0-1,0 0,0 0,0 1,0-1,0 0,0 0,0 1,0-1,0 0,-1 0,1 1,0-1,0 0,-9 37,-8 8,-18 31,21-46,13-29,0 0,0 0,1 0,-1 0,1 0,-1 1,1-1,-1 0,1 0,0 1,-1-1,1 0,0 1,0-1,0 0,0 0,0 1,0-1,1 0,-1 1,0-1,1 0,0-1,0 0,-1 0,1 1,0-1,0 0,-1 0,1 0,0 0,0 0,0 0,-1 0,1 0,0 0,0-1,-1 1,1 0,0 0,0-1,-1 1,1 0,0-1,-1 1,1-1,47-30,-29 14,16-14,-33 30,0-1,0 1,0-1,0 1,1 0,-1-1,0 1,1 0,-1 1,1-1,-1 0,2 0,-3 2,-1-1,1 0,0 1,-1-1,1 0,-1 1,1-1,-1 1,1-1,-1 1,1-1,-1 1,0-1,1 1,-1 0,0-1,1 1,-1 0,0-1,0 1,1 0,-1-1,0 1,0 0,0-1,0 1,0 0,0-1,0 1,0 0,0-1,0 1,-1 0,1-1,0 1,0 0,-5 24,0 1,-2-1,-1-1,0 0,-11 19,13-29,-104 226,21-49,66-135,20-41,3-15,0 0,1 1,-1-1,0 0,0 0,0 0,0 0,0 0,0 1,0-1,0 0,0 0,0 0,1 0,-1 0,0 0,0 0,0 1,0-1,0 0,1 0,-1 0,0 0,0 0,0 0,0 0,0 0,1 0,-1 0,0 0,0 0,0 0,0 0,1 0,-1 0,0 0,0 0,0 0,0 0,1 0,-1 0,0 0,0 0,0-1,0 1,0 0,0 0,1 0,-1 0,0 0,0 0,0 0,0-1,0 1,11-9,0 0,-1-1,0-1,5-6,111-136,717-932,-765 983,-44 63,-30 35,-3 6,-15 24,-244 376,-185 210,398-558,24-34,21-20,0 0,0 0,0 0,0 0,-1 0,1 0,0 0,0 0,0 0,0 0,0 0,0 0,-1 0,1 0,0 0,0 0,0 0,0 0,0 0,0 0,-1 0,1 0,0-1,0 1,0 0,0 0,0 0,0 0,0 0,0 0,0 0,-1 0,1 0,0-1,0 1,0 0,0 0,0 0,0 0,0 0,0 0,0-1,0 1,0 0,0 0,0 0,0 0,0 0,0 0,0-1,3-16,18-55,3 1,10-17,67-137,-85 190,-9 20,-10 23,-17 40,-234 461,101-214,124-240,19-43,9-21,13-40,373-1077,-295 883,-62 174,-17 44,-1 0,-1 0,-1-1,-2-1,0-1,-5 11,0-1,-2 1,0-1,-3-14,-1-23,5 19,1 25,-1 0,0 0,-1-1,0 1,-1 0,-1-3,-1 11,0 10,-4 16,-18 77,5 2,-4 67,-4 209,29-378,-4 97,5 17,0-85,2 0,1 0,1-1,1 0,2 0,3 6,5 2,-12-29,-1 0,0 1,0 0,0-1,-1 1,0 0,-1 0,1 7,-2-14,1 15,0-1,-1 1,-1 0,-3 12,3-23,0 0,0-1,-1 1,0-1,0 1,0-1,0 1,-1-1,0 0,0 0,0 0,0-1,0 1,-1-1,0 1,0-1,-1 0,-13 8,0-2,-1-1,0 0,-1-1,0-1,0-1,0-1,-18 2,14-3,0 2,0 1,1 0,0 2,0 1,-7 4,-76 47,-37 32,123-77,1 1,0 0,1 2,1 0,1 1,0 1,-12 21,71-77,-43 36,0 0,0 1,0-1,0 0,0 0,0 0,0 1,0-1,0 0,0 0,0 1,0-1,0 0,0 0,0 0,0 1,0-1,0 0,0 0,0 0,0 1,0-1,1 0,-1 0,0 0,0 1,0-1,0 0,1 0,-1 0,0 0,0 0,0 0,1 1,-1-1,0 0,0 0,0 0,1 0,-1 0,0 0,0 0,1 0,-1 0,0 0,0 0,0 0,1 0,-1 0,0 0,0 0,0 0,1 0,-1-1,0 1,0 0,0 0,1 0,-1 0,0 0,0 0,0-1,0 1,1 0,-1 0,0 0,0-1,0 1,0 0,0 0,-7 20,-31 42,-1-2,-15 14,-20 29,11-11,55-78,11-16,21-26,115-158,123-155,-244 318,-18 23,0 0,0 0,0 0,0 0,0 0,0 0,0 0,0 0,0 0,0 0,0 0,-1-1,1 1,0 0,0 0,0 0,0 0,0 0,0 0,0 0,0 0,0 0,0 0,0 0,-36 36,-148 161,-50 81,177-212,35-42,0 2,-3 7,11-12,2-3,0 0,-1-1,-1 0,0-1,-1 0,-14 10,28-26,1 1,-1-1,1 0,-1 1,0-1,1 0,-1 1,1-1,-1 0,0 0,1 1,-1-1,0 0,1 0,-1 0,0 0,0 0,1 0,-1 0,0 0,1 0,-1 0,0-1,1 1,-1 0,0 0,1-1,-1 1,1 0,-1-1,1 1,-1-1,0 1,1 0,-1-1,1 1,0-1,-1 0,1 1,-1-1,1 1,0-1,0 0,-1 1,1-1,0 1,0-1,0 0,-1 0,1 1,0-1,0 0,0 1,0-1,-4-44,4 40,2-25,-1 23,0 1,-1-1,0 1,0-1,0 0,-1 1,0-1,0 1,0 0,-3-7,3 12,1 1,-1-1,0 0,0 1,0-1,1 1,-1-1,0 1,0-1,0 1,0 0,0-1,0 1,0 0,0 0,0 0,0-1,0 1,0 0,0 1,0-1,0 0,0 0,0 0,0 0,0 1,0-1,0 1,0-1,0 0,0 1,0 0,1-1,-1 1,0 0,-32 23,32-23,-91 84,91-84,-1 0,1 0,-1 0,1 0,-1 0,1 0,-1 0,0-1,1 1,-1-1,0 1,1-1,-1 1,0-1,0 0,0 0,1 0,1 0,-1-1,0 1,0 0,1 0,-1-1,0 1,0-1,1 1,-1-1,0 1,1-1,-1 1,1-1,-1 1,1-1,-1 0,1 1,-1-1,1 0,-1 1,1-1,0 0,-1 0,0-3,0-1,0 0,1 1,-1-1,1 0,0 1,0-1,0 0,1 1,0-1,0 0,4-18,2 1,0 0,1 0,2 0,0 1,1 1,6-8,-7 13,0 0,1 0,1 1,1 1,0 0,0 1,1 0,1 1,12-8,65-38,-45 27,33-16,-16 10,-48 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22:19:52.52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3C0E6-1172-4C91-9E48-E60F82EAA7BC}" type="datetimeFigureOut">
              <a:rPr lang="ru-RU" smtClean="0"/>
              <a:t>23.02.2020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24F1C-D363-4B37-B815-3AD19E44B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69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phic 41">
            <a:extLst>
              <a:ext uri="{FF2B5EF4-FFF2-40B4-BE49-F238E27FC236}">
                <a16:creationId xmlns:a16="http://schemas.microsoft.com/office/drawing/2014/main" id="{5999553A-CAF8-4B46-8B69-C1DED98298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779" y="4292877"/>
            <a:ext cx="11112442" cy="88696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0C1002-EDED-47C7-BBA2-0EBFE1FC14DB}"/>
              </a:ext>
            </a:extLst>
          </p:cNvPr>
          <p:cNvSpPr/>
          <p:nvPr userDrawn="1"/>
        </p:nvSpPr>
        <p:spPr>
          <a:xfrm>
            <a:off x="6382512" y="4736362"/>
            <a:ext cx="1709928" cy="21305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61FF7F-8841-44E5-9A7F-42D7389C7783}"/>
              </a:ext>
            </a:extLst>
          </p:cNvPr>
          <p:cNvSpPr/>
          <p:nvPr userDrawn="1"/>
        </p:nvSpPr>
        <p:spPr>
          <a:xfrm>
            <a:off x="8659367" y="4736362"/>
            <a:ext cx="1709928" cy="21305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4049FD-E1B8-46F0-9261-1D12DC233166}"/>
              </a:ext>
            </a:extLst>
          </p:cNvPr>
          <p:cNvSpPr/>
          <p:nvPr userDrawn="1"/>
        </p:nvSpPr>
        <p:spPr>
          <a:xfrm>
            <a:off x="1828800" y="4736362"/>
            <a:ext cx="1709928" cy="21305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8E1F2E-68BD-42F8-B40C-38178837E627}"/>
              </a:ext>
            </a:extLst>
          </p:cNvPr>
          <p:cNvSpPr/>
          <p:nvPr userDrawn="1"/>
        </p:nvSpPr>
        <p:spPr>
          <a:xfrm>
            <a:off x="4105656" y="4736362"/>
            <a:ext cx="1709928" cy="21305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4FE88-C8D9-446D-9CCF-05BB3D62C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6791" y="374068"/>
            <a:ext cx="8818418" cy="469116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2585CCA-7E8D-4801-BD69-EE6074D6F7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87513" y="899824"/>
            <a:ext cx="8816975" cy="33738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51A24C-5AE7-4C88-A756-96BF7217B67D}"/>
              </a:ext>
            </a:extLst>
          </p:cNvPr>
          <p:cNvCxnSpPr/>
          <p:nvPr userDrawn="1"/>
        </p:nvCxnSpPr>
        <p:spPr>
          <a:xfrm>
            <a:off x="1061013" y="4736362"/>
            <a:ext cx="10116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>
            <a:extLst>
              <a:ext uri="{FF2B5EF4-FFF2-40B4-BE49-F238E27FC236}">
                <a16:creationId xmlns:a16="http://schemas.microsoft.com/office/drawing/2014/main" id="{A8E93428-4ED9-4325-A388-C3ADA2D317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2150" y="1624253"/>
            <a:ext cx="1353312" cy="910641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FF6F2B9C-2242-4858-9F13-D35A8AA12D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1221" y="2336241"/>
            <a:ext cx="1353550" cy="9108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D4EDCF5A-7BDE-4D6B-ABD0-3AB65F1C2F9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878156" y="3067948"/>
            <a:ext cx="1353550" cy="9108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E05A8C23-CD04-4CC0-81F0-B51ED25D6FA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18101" y="1624094"/>
            <a:ext cx="1353550" cy="9108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8BA30145-14AC-4F49-90EC-CCD6C9B0341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67653" y="2336241"/>
            <a:ext cx="1353550" cy="9108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FC502391-D2FD-42C0-A3AD-CFBA0E74FD9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422647" y="3067948"/>
            <a:ext cx="1353550" cy="9108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DC5D8DB9-127D-4F50-9EFA-69CCD2DD3FE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4290" y="1624094"/>
            <a:ext cx="1353550" cy="9108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2B68CE4F-9334-460A-AC16-FD7B9D4834F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14085" y="2336241"/>
            <a:ext cx="1353550" cy="9108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5FA82588-8741-4458-86A7-BD172C98E26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967138" y="3067948"/>
            <a:ext cx="1353550" cy="9108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E12826DC-5450-4E6F-B4D7-AB820553447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10478" y="1624094"/>
            <a:ext cx="1353550" cy="9108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A29C7905-A84A-435C-ACA8-104D43D8218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60516" y="2336241"/>
            <a:ext cx="1353550" cy="9108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69367B0D-F81F-4674-A1B1-5A454262144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511628" y="3067948"/>
            <a:ext cx="1353550" cy="9108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2F06B201-75A9-4318-9FB7-162ACF26891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49153" y="3977811"/>
            <a:ext cx="3534" cy="576072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83B5AB1-7EBB-41FA-91A7-C559D3C99B65}"/>
              </a:ext>
            </a:extLst>
          </p:cNvPr>
          <p:cNvCxnSpPr/>
          <p:nvPr userDrawn="1"/>
        </p:nvCxnSpPr>
        <p:spPr>
          <a:xfrm>
            <a:off x="1848806" y="2530720"/>
            <a:ext cx="0" cy="20756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E9CD576-7A1C-4CD4-9D8A-7B399C2CA3B1}"/>
              </a:ext>
            </a:extLst>
          </p:cNvPr>
          <p:cNvCxnSpPr>
            <a:cxnSpLocks/>
          </p:cNvCxnSpPr>
          <p:nvPr userDrawn="1"/>
        </p:nvCxnSpPr>
        <p:spPr>
          <a:xfrm>
            <a:off x="2697996" y="3247041"/>
            <a:ext cx="0" cy="13141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D786A0-A137-4606-ADCE-C6927B42099B}"/>
              </a:ext>
            </a:extLst>
          </p:cNvPr>
          <p:cNvCxnSpPr/>
          <p:nvPr userDrawn="1"/>
        </p:nvCxnSpPr>
        <p:spPr>
          <a:xfrm>
            <a:off x="9487312" y="2530720"/>
            <a:ext cx="0" cy="20756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815CBB7-9DB2-4084-9FAD-EAF1EC4885E3}"/>
              </a:ext>
            </a:extLst>
          </p:cNvPr>
          <p:cNvCxnSpPr>
            <a:cxnSpLocks/>
          </p:cNvCxnSpPr>
          <p:nvPr userDrawn="1"/>
        </p:nvCxnSpPr>
        <p:spPr>
          <a:xfrm>
            <a:off x="10335814" y="3247041"/>
            <a:ext cx="0" cy="13141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F26B1C5-95B6-45FA-A9CD-A905D2137F41}"/>
              </a:ext>
            </a:extLst>
          </p:cNvPr>
          <p:cNvCxnSpPr>
            <a:cxnSpLocks/>
            <a:stCxn id="55" idx="2"/>
          </p:cNvCxnSpPr>
          <p:nvPr userDrawn="1"/>
        </p:nvCxnSpPr>
        <p:spPr>
          <a:xfrm flipH="1">
            <a:off x="11188261" y="3978748"/>
            <a:ext cx="142" cy="58244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7AFA7F4-DFBA-48DD-A963-33300EA6DCB7}"/>
              </a:ext>
            </a:extLst>
          </p:cNvPr>
          <p:cNvCxnSpPr/>
          <p:nvPr userDrawn="1"/>
        </p:nvCxnSpPr>
        <p:spPr>
          <a:xfrm>
            <a:off x="6941144" y="2530720"/>
            <a:ext cx="0" cy="20756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9273F8B-484B-4948-A3EB-B4FEDFB903E9}"/>
              </a:ext>
            </a:extLst>
          </p:cNvPr>
          <p:cNvCxnSpPr/>
          <p:nvPr userDrawn="1"/>
        </p:nvCxnSpPr>
        <p:spPr>
          <a:xfrm>
            <a:off x="4394975" y="2530720"/>
            <a:ext cx="0" cy="20756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>
            <a:extLst>
              <a:ext uri="{FF2B5EF4-FFF2-40B4-BE49-F238E27FC236}">
                <a16:creationId xmlns:a16="http://schemas.microsoft.com/office/drawing/2014/main" id="{FA075AB9-B34D-4B15-BCFC-4BF1B6243A9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0242" y="3946744"/>
            <a:ext cx="3534" cy="576072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CD61995-16DF-4B2C-89CB-A72CAF07D9B3}"/>
              </a:ext>
            </a:extLst>
          </p:cNvPr>
          <p:cNvCxnSpPr>
            <a:cxnSpLocks/>
          </p:cNvCxnSpPr>
          <p:nvPr userDrawn="1"/>
        </p:nvCxnSpPr>
        <p:spPr>
          <a:xfrm>
            <a:off x="5243935" y="3215974"/>
            <a:ext cx="0" cy="13141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73">
            <a:extLst>
              <a:ext uri="{FF2B5EF4-FFF2-40B4-BE49-F238E27FC236}">
                <a16:creationId xmlns:a16="http://schemas.microsoft.com/office/drawing/2014/main" id="{C8CEB2D1-FD5A-4675-9E26-EEA68EFB9B8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31332" y="3977811"/>
            <a:ext cx="3534" cy="576072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F8628E3-930B-41FE-A903-DB4F8A73E3F2}"/>
              </a:ext>
            </a:extLst>
          </p:cNvPr>
          <p:cNvCxnSpPr>
            <a:cxnSpLocks/>
          </p:cNvCxnSpPr>
          <p:nvPr userDrawn="1"/>
        </p:nvCxnSpPr>
        <p:spPr>
          <a:xfrm>
            <a:off x="7789874" y="3247041"/>
            <a:ext cx="0" cy="13141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76">
            <a:extLst>
              <a:ext uri="{FF2B5EF4-FFF2-40B4-BE49-F238E27FC236}">
                <a16:creationId xmlns:a16="http://schemas.microsoft.com/office/drawing/2014/main" id="{E5A98CC2-08EF-44B9-8B89-5C46257219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5212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DEC</a:t>
            </a:r>
            <a:endParaRPr lang="ru-RU" dirty="0"/>
          </a:p>
        </p:txBody>
      </p:sp>
      <p:sp>
        <p:nvSpPr>
          <p:cNvPr id="80" name="Text Placeholder 76">
            <a:extLst>
              <a:ext uri="{FF2B5EF4-FFF2-40B4-BE49-F238E27FC236}">
                <a16:creationId xmlns:a16="http://schemas.microsoft.com/office/drawing/2014/main" id="{F4DC2690-03AF-4032-8ED5-C3D1D4EC32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28131" y="4480330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DEC</a:t>
            </a:r>
            <a:endParaRPr lang="ru-RU" dirty="0"/>
          </a:p>
        </p:txBody>
      </p:sp>
      <p:sp>
        <p:nvSpPr>
          <p:cNvPr id="81" name="Text Placeholder 76">
            <a:extLst>
              <a:ext uri="{FF2B5EF4-FFF2-40B4-BE49-F238E27FC236}">
                <a16:creationId xmlns:a16="http://schemas.microsoft.com/office/drawing/2014/main" id="{0AF910D7-25F6-4C1D-BD02-BA0984AD56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6674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JUN</a:t>
            </a:r>
            <a:endParaRPr lang="ru-RU" dirty="0"/>
          </a:p>
        </p:txBody>
      </p:sp>
      <p:sp>
        <p:nvSpPr>
          <p:cNvPr id="82" name="Text Placeholder 76">
            <a:extLst>
              <a:ext uri="{FF2B5EF4-FFF2-40B4-BE49-F238E27FC236}">
                <a16:creationId xmlns:a16="http://schemas.microsoft.com/office/drawing/2014/main" id="{978CD251-9E38-4039-B45B-81542FDA1D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93789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JAN</a:t>
            </a:r>
            <a:endParaRPr lang="ru-RU" dirty="0"/>
          </a:p>
        </p:txBody>
      </p:sp>
      <p:sp>
        <p:nvSpPr>
          <p:cNvPr id="83" name="Text Placeholder 76">
            <a:extLst>
              <a:ext uri="{FF2B5EF4-FFF2-40B4-BE49-F238E27FC236}">
                <a16:creationId xmlns:a16="http://schemas.microsoft.com/office/drawing/2014/main" id="{8862AB59-B495-40FF-A96A-A50D5CB73D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39520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APR</a:t>
            </a:r>
            <a:endParaRPr lang="ru-RU" dirty="0"/>
          </a:p>
        </p:txBody>
      </p:sp>
      <p:sp>
        <p:nvSpPr>
          <p:cNvPr id="84" name="Text Placeholder 76">
            <a:extLst>
              <a:ext uri="{FF2B5EF4-FFF2-40B4-BE49-F238E27FC236}">
                <a16:creationId xmlns:a16="http://schemas.microsoft.com/office/drawing/2014/main" id="{4C07DD8A-3623-4BD9-8482-B9476DAB2DF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88097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MAY</a:t>
            </a:r>
            <a:endParaRPr lang="ru-RU" dirty="0"/>
          </a:p>
        </p:txBody>
      </p:sp>
      <p:sp>
        <p:nvSpPr>
          <p:cNvPr id="85" name="Text Placeholder 76">
            <a:extLst>
              <a:ext uri="{FF2B5EF4-FFF2-40B4-BE49-F238E27FC236}">
                <a16:creationId xmlns:a16="http://schemas.microsoft.com/office/drawing/2014/main" id="{18C43019-5630-404E-8141-4CD73CCF36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42366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FEB</a:t>
            </a:r>
            <a:endParaRPr lang="ru-RU" dirty="0"/>
          </a:p>
        </p:txBody>
      </p:sp>
      <p:sp>
        <p:nvSpPr>
          <p:cNvPr id="86" name="Text Placeholder 76">
            <a:extLst>
              <a:ext uri="{FF2B5EF4-FFF2-40B4-BE49-F238E27FC236}">
                <a16:creationId xmlns:a16="http://schemas.microsoft.com/office/drawing/2014/main" id="{0D5E5F87-7E75-4564-A62F-925E01D0E7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85251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JUL</a:t>
            </a:r>
            <a:endParaRPr lang="ru-RU" dirty="0"/>
          </a:p>
        </p:txBody>
      </p:sp>
      <p:sp>
        <p:nvSpPr>
          <p:cNvPr id="87" name="Text Placeholder 76">
            <a:extLst>
              <a:ext uri="{FF2B5EF4-FFF2-40B4-BE49-F238E27FC236}">
                <a16:creationId xmlns:a16="http://schemas.microsoft.com/office/drawing/2014/main" id="{FE474046-809E-41C2-A82A-63A59EC94E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33828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AUG</a:t>
            </a:r>
            <a:endParaRPr lang="ru-RU" dirty="0"/>
          </a:p>
        </p:txBody>
      </p:sp>
      <p:sp>
        <p:nvSpPr>
          <p:cNvPr id="88" name="Text Placeholder 76">
            <a:extLst>
              <a:ext uri="{FF2B5EF4-FFF2-40B4-BE49-F238E27FC236}">
                <a16:creationId xmlns:a16="http://schemas.microsoft.com/office/drawing/2014/main" id="{57AE7F50-477B-4B5E-89D9-3CE27F8BDE9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90943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MAR</a:t>
            </a:r>
            <a:endParaRPr lang="ru-RU" dirty="0"/>
          </a:p>
        </p:txBody>
      </p:sp>
      <p:sp>
        <p:nvSpPr>
          <p:cNvPr id="89" name="Text Placeholder 76">
            <a:extLst>
              <a:ext uri="{FF2B5EF4-FFF2-40B4-BE49-F238E27FC236}">
                <a16:creationId xmlns:a16="http://schemas.microsoft.com/office/drawing/2014/main" id="{9F4C2F2B-2B5A-4AA7-8AF9-86FD697DC92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405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SEP</a:t>
            </a:r>
            <a:endParaRPr lang="ru-RU" dirty="0"/>
          </a:p>
        </p:txBody>
      </p:sp>
      <p:sp>
        <p:nvSpPr>
          <p:cNvPr id="90" name="Text Placeholder 76">
            <a:extLst>
              <a:ext uri="{FF2B5EF4-FFF2-40B4-BE49-F238E27FC236}">
                <a16:creationId xmlns:a16="http://schemas.microsoft.com/office/drawing/2014/main" id="{C66035AF-713A-4F11-A3A3-6D662CF569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30982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OCT</a:t>
            </a:r>
            <a:endParaRPr lang="ru-RU" dirty="0"/>
          </a:p>
        </p:txBody>
      </p:sp>
      <p:sp>
        <p:nvSpPr>
          <p:cNvPr id="91" name="Text Placeholder 76">
            <a:extLst>
              <a:ext uri="{FF2B5EF4-FFF2-40B4-BE49-F238E27FC236}">
                <a16:creationId xmlns:a16="http://schemas.microsoft.com/office/drawing/2014/main" id="{A469C081-9B6B-48BC-993C-A6E3B0B19BD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079559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NOV</a:t>
            </a:r>
            <a:endParaRPr lang="ru-RU" dirty="0"/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89B19B41-BDC6-46D8-975C-2D06E14B616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77935" y="1847243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94" name="Text Placeholder 92">
            <a:extLst>
              <a:ext uri="{FF2B5EF4-FFF2-40B4-BE49-F238E27FC236}">
                <a16:creationId xmlns:a16="http://schemas.microsoft.com/office/drawing/2014/main" id="{7001B197-A958-4E16-AD2D-63EC156A411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77934" y="2050924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96" name="Text Placeholder 92">
            <a:extLst>
              <a:ext uri="{FF2B5EF4-FFF2-40B4-BE49-F238E27FC236}">
                <a16:creationId xmlns:a16="http://schemas.microsoft.com/office/drawing/2014/main" id="{88A84FA1-0D73-49A8-A3D2-E005CD4835F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21758" y="1828193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97" name="Text Placeholder 92">
            <a:extLst>
              <a:ext uri="{FF2B5EF4-FFF2-40B4-BE49-F238E27FC236}">
                <a16:creationId xmlns:a16="http://schemas.microsoft.com/office/drawing/2014/main" id="{1A902C94-49C3-42E7-B3C0-054980C59F0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21757" y="2050924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98" name="Text Placeholder 92">
            <a:extLst>
              <a:ext uri="{FF2B5EF4-FFF2-40B4-BE49-F238E27FC236}">
                <a16:creationId xmlns:a16="http://schemas.microsoft.com/office/drawing/2014/main" id="{6A588BD3-5A93-4BE0-A97C-3F91F703D88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65581" y="1847243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99" name="Text Placeholder 92">
            <a:extLst>
              <a:ext uri="{FF2B5EF4-FFF2-40B4-BE49-F238E27FC236}">
                <a16:creationId xmlns:a16="http://schemas.microsoft.com/office/drawing/2014/main" id="{CF518451-83D4-424A-A603-376701099B1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65580" y="2050924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00" name="Text Placeholder 92">
            <a:extLst>
              <a:ext uri="{FF2B5EF4-FFF2-40B4-BE49-F238E27FC236}">
                <a16:creationId xmlns:a16="http://schemas.microsoft.com/office/drawing/2014/main" id="{67D5CA08-D877-4DB8-B59F-E80836A7834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809404" y="1847243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01" name="Text Placeholder 92">
            <a:extLst>
              <a:ext uri="{FF2B5EF4-FFF2-40B4-BE49-F238E27FC236}">
                <a16:creationId xmlns:a16="http://schemas.microsoft.com/office/drawing/2014/main" id="{4787E4F4-A253-4A99-8126-FBAA70686F4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09403" y="2050924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02" name="Text Placeholder 92">
            <a:extLst>
              <a:ext uri="{FF2B5EF4-FFF2-40B4-BE49-F238E27FC236}">
                <a16:creationId xmlns:a16="http://schemas.microsoft.com/office/drawing/2014/main" id="{AE0790DD-E8BD-43EC-AA51-7CB68DD20E9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021221" y="2563689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03" name="Text Placeholder 92">
            <a:extLst>
              <a:ext uri="{FF2B5EF4-FFF2-40B4-BE49-F238E27FC236}">
                <a16:creationId xmlns:a16="http://schemas.microsoft.com/office/drawing/2014/main" id="{2577F593-79D3-424D-A032-7ECBD1D6FAF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021220" y="2767370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04" name="Text Placeholder 92">
            <a:extLst>
              <a:ext uri="{FF2B5EF4-FFF2-40B4-BE49-F238E27FC236}">
                <a16:creationId xmlns:a16="http://schemas.microsoft.com/office/drawing/2014/main" id="{3CB5E2EE-85C4-4CB5-8BE5-865C93896A7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569663" y="2563689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05" name="Text Placeholder 92">
            <a:extLst>
              <a:ext uri="{FF2B5EF4-FFF2-40B4-BE49-F238E27FC236}">
                <a16:creationId xmlns:a16="http://schemas.microsoft.com/office/drawing/2014/main" id="{727741F9-FB7A-4DF0-81F7-BC37853C7AA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569662" y="2767370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06" name="Text Placeholder 92">
            <a:extLst>
              <a:ext uri="{FF2B5EF4-FFF2-40B4-BE49-F238E27FC236}">
                <a16:creationId xmlns:a16="http://schemas.microsoft.com/office/drawing/2014/main" id="{9AA76CF9-6430-4F34-A84A-8AEDB9AC532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118105" y="2563689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07" name="Text Placeholder 92">
            <a:extLst>
              <a:ext uri="{FF2B5EF4-FFF2-40B4-BE49-F238E27FC236}">
                <a16:creationId xmlns:a16="http://schemas.microsoft.com/office/drawing/2014/main" id="{F8718C69-DBC9-43FE-B643-B1F6ACA11C6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118104" y="2767370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08" name="Text Placeholder 92">
            <a:extLst>
              <a:ext uri="{FF2B5EF4-FFF2-40B4-BE49-F238E27FC236}">
                <a16:creationId xmlns:a16="http://schemas.microsoft.com/office/drawing/2014/main" id="{7D1759ED-E404-427D-B97C-E51C74C374F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666547" y="2563689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09" name="Text Placeholder 92">
            <a:extLst>
              <a:ext uri="{FF2B5EF4-FFF2-40B4-BE49-F238E27FC236}">
                <a16:creationId xmlns:a16="http://schemas.microsoft.com/office/drawing/2014/main" id="{F49372DD-8792-4F5E-A97E-777095F8FA6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666546" y="2767370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10" name="Text Placeholder 92">
            <a:extLst>
              <a:ext uri="{FF2B5EF4-FFF2-40B4-BE49-F238E27FC236}">
                <a16:creationId xmlns:a16="http://schemas.microsoft.com/office/drawing/2014/main" id="{96DC320A-FF03-4C0F-841F-A1A83760806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883749" y="3286645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11" name="Text Placeholder 92">
            <a:extLst>
              <a:ext uri="{FF2B5EF4-FFF2-40B4-BE49-F238E27FC236}">
                <a16:creationId xmlns:a16="http://schemas.microsoft.com/office/drawing/2014/main" id="{F7EF0281-DC79-47E0-9F16-7739D368B24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883748" y="3490326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12" name="Text Placeholder 92">
            <a:extLst>
              <a:ext uri="{FF2B5EF4-FFF2-40B4-BE49-F238E27FC236}">
                <a16:creationId xmlns:a16="http://schemas.microsoft.com/office/drawing/2014/main" id="{D7C68C9E-596F-4C21-9730-FCD6C1A3C48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426018" y="3286645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13" name="Text Placeholder 92">
            <a:extLst>
              <a:ext uri="{FF2B5EF4-FFF2-40B4-BE49-F238E27FC236}">
                <a16:creationId xmlns:a16="http://schemas.microsoft.com/office/drawing/2014/main" id="{CC380F73-C90F-4AAA-AE5B-063016DC71C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426017" y="3490326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14" name="Text Placeholder 92">
            <a:extLst>
              <a:ext uri="{FF2B5EF4-FFF2-40B4-BE49-F238E27FC236}">
                <a16:creationId xmlns:a16="http://schemas.microsoft.com/office/drawing/2014/main" id="{9520F3C5-0987-4517-B0EE-4E412FD9C0B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968287" y="3267595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15" name="Text Placeholder 92">
            <a:extLst>
              <a:ext uri="{FF2B5EF4-FFF2-40B4-BE49-F238E27FC236}">
                <a16:creationId xmlns:a16="http://schemas.microsoft.com/office/drawing/2014/main" id="{18B7EE9A-2CF8-4F1B-989E-4D6B081D3F4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968286" y="3471276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16" name="Text Placeholder 92">
            <a:extLst>
              <a:ext uri="{FF2B5EF4-FFF2-40B4-BE49-F238E27FC236}">
                <a16:creationId xmlns:a16="http://schemas.microsoft.com/office/drawing/2014/main" id="{358A9693-91C8-4CDB-AC04-2FE5D32AC5C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510556" y="3286645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17" name="Text Placeholder 92">
            <a:extLst>
              <a:ext uri="{FF2B5EF4-FFF2-40B4-BE49-F238E27FC236}">
                <a16:creationId xmlns:a16="http://schemas.microsoft.com/office/drawing/2014/main" id="{88F651C4-2FDC-4A2D-B5D1-1E752BEBDCF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510555" y="3490326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20" name="Text Placeholder 92">
            <a:extLst>
              <a:ext uri="{FF2B5EF4-FFF2-40B4-BE49-F238E27FC236}">
                <a16:creationId xmlns:a16="http://schemas.microsoft.com/office/drawing/2014/main" id="{06775BE6-0710-4B20-8C16-DBF3B866006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31981" y="3574380"/>
            <a:ext cx="1347519" cy="433916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PROJECT</a:t>
            </a:r>
            <a:br>
              <a:rPr lang="en-US" dirty="0"/>
            </a:br>
            <a:r>
              <a:rPr lang="en-US" dirty="0"/>
              <a:t>START</a:t>
            </a:r>
          </a:p>
        </p:txBody>
      </p:sp>
      <p:sp>
        <p:nvSpPr>
          <p:cNvPr id="122" name="Text Placeholder 92">
            <a:extLst>
              <a:ext uri="{FF2B5EF4-FFF2-40B4-BE49-F238E27FC236}">
                <a16:creationId xmlns:a16="http://schemas.microsoft.com/office/drawing/2014/main" id="{777F0E57-9D42-4F72-8D6D-4BE03FC71F0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0005" y="5393477"/>
            <a:ext cx="1347519" cy="39314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200"/>
              </a:spcBef>
              <a:buNone/>
              <a:defRPr sz="3500" b="1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123" name="Text Placeholder 92">
            <a:extLst>
              <a:ext uri="{FF2B5EF4-FFF2-40B4-BE49-F238E27FC236}">
                <a16:creationId xmlns:a16="http://schemas.microsoft.com/office/drawing/2014/main" id="{AC38C51F-FEF5-4ABC-A91E-2BEAAD0B16E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010005" y="5903775"/>
            <a:ext cx="1347519" cy="48567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20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Quarter goals description</a:t>
            </a:r>
            <a:endParaRPr lang="ru-RU" dirty="0"/>
          </a:p>
        </p:txBody>
      </p:sp>
      <p:sp>
        <p:nvSpPr>
          <p:cNvPr id="124" name="Text Placeholder 92">
            <a:extLst>
              <a:ext uri="{FF2B5EF4-FFF2-40B4-BE49-F238E27FC236}">
                <a16:creationId xmlns:a16="http://schemas.microsoft.com/office/drawing/2014/main" id="{89620B00-4C09-4C77-BB19-F22F0928D3A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286861" y="5411487"/>
            <a:ext cx="1347519" cy="39314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200"/>
              </a:spcBef>
              <a:buNone/>
              <a:defRPr sz="3500" b="1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Q2</a:t>
            </a:r>
            <a:endParaRPr lang="ru-RU" dirty="0"/>
          </a:p>
        </p:txBody>
      </p:sp>
      <p:sp>
        <p:nvSpPr>
          <p:cNvPr id="125" name="Text Placeholder 92">
            <a:extLst>
              <a:ext uri="{FF2B5EF4-FFF2-40B4-BE49-F238E27FC236}">
                <a16:creationId xmlns:a16="http://schemas.microsoft.com/office/drawing/2014/main" id="{7F740E72-128A-47CB-944C-6364E308697E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286861" y="5921785"/>
            <a:ext cx="1347519" cy="48567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20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Quarter goals description</a:t>
            </a:r>
            <a:endParaRPr lang="ru-RU" dirty="0"/>
          </a:p>
        </p:txBody>
      </p:sp>
      <p:sp>
        <p:nvSpPr>
          <p:cNvPr id="126" name="Text Placeholder 92">
            <a:extLst>
              <a:ext uri="{FF2B5EF4-FFF2-40B4-BE49-F238E27FC236}">
                <a16:creationId xmlns:a16="http://schemas.microsoft.com/office/drawing/2014/main" id="{9A2F611C-4E32-4954-A71A-9D325D3635F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563717" y="5394195"/>
            <a:ext cx="1347519" cy="39314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200"/>
              </a:spcBef>
              <a:buNone/>
              <a:defRPr sz="3500" b="1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Q3</a:t>
            </a:r>
            <a:endParaRPr lang="ru-RU" dirty="0"/>
          </a:p>
        </p:txBody>
      </p:sp>
      <p:sp>
        <p:nvSpPr>
          <p:cNvPr id="127" name="Text Placeholder 92">
            <a:extLst>
              <a:ext uri="{FF2B5EF4-FFF2-40B4-BE49-F238E27FC236}">
                <a16:creationId xmlns:a16="http://schemas.microsoft.com/office/drawing/2014/main" id="{6BECFCA3-3003-4E1C-B95A-77F0E24555D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563717" y="5904493"/>
            <a:ext cx="1347519" cy="48567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20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Quarter goals description</a:t>
            </a:r>
            <a:endParaRPr lang="ru-RU" dirty="0"/>
          </a:p>
        </p:txBody>
      </p:sp>
      <p:sp>
        <p:nvSpPr>
          <p:cNvPr id="128" name="Text Placeholder 92">
            <a:extLst>
              <a:ext uri="{FF2B5EF4-FFF2-40B4-BE49-F238E27FC236}">
                <a16:creationId xmlns:a16="http://schemas.microsoft.com/office/drawing/2014/main" id="{ADC5ADB7-1218-43F3-8DF4-23F099ECCEB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840572" y="5411487"/>
            <a:ext cx="1347519" cy="39314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200"/>
              </a:spcBef>
              <a:buNone/>
              <a:defRPr sz="3500" b="1">
                <a:solidFill>
                  <a:schemeClr val="accent4">
                    <a:lumMod val="10000"/>
                    <a:lumOff val="90000"/>
                  </a:schemeClr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Q4</a:t>
            </a:r>
            <a:endParaRPr lang="ru-RU" dirty="0"/>
          </a:p>
        </p:txBody>
      </p:sp>
      <p:sp>
        <p:nvSpPr>
          <p:cNvPr id="129" name="Text Placeholder 92">
            <a:extLst>
              <a:ext uri="{FF2B5EF4-FFF2-40B4-BE49-F238E27FC236}">
                <a16:creationId xmlns:a16="http://schemas.microsoft.com/office/drawing/2014/main" id="{371EA831-AF53-4C92-875F-48C5C459B32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840572" y="5921785"/>
            <a:ext cx="1347519" cy="48567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20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Quarter goals description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958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743E6-D7E6-4589-9E99-A8964137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5520-9CE7-44B4-9BB2-3CD317A0A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054" y="18060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A7118-8D82-49FD-BFD7-4EB2A5D47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7403" y="6202726"/>
            <a:ext cx="1368518" cy="2139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F7CCD1B-CF2B-4F9F-89EB-8CF5A90396A9}" type="datetime1">
              <a:rPr lang="en-US" smtClean="0"/>
              <a:t>2/23/2020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BFA94-EDFC-47AA-9B4F-8EB04CEEF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7403" y="6356351"/>
            <a:ext cx="1368518" cy="2139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2572C3"/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BD42D-61AE-46D4-9AFD-B367F3F07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33387" y="6356350"/>
            <a:ext cx="352168" cy="2139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0070C0"/>
                </a:solidFill>
              </a:defRPr>
            </a:lvl1pPr>
          </a:lstStyle>
          <a:p>
            <a:fld id="{DA2766D6-681F-427F-8FA4-5F142754467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95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42" userDrawn="1">
          <p15:clr>
            <a:srgbClr val="F26B43"/>
          </p15:clr>
        </p15:guide>
        <p15:guide id="2" pos="279" userDrawn="1">
          <p15:clr>
            <a:srgbClr val="F26B43"/>
          </p15:clr>
        </p15:guide>
        <p15:guide id="3" pos="7401" userDrawn="1">
          <p15:clr>
            <a:srgbClr val="F26B43"/>
          </p15:clr>
        </p15:guide>
        <p15:guide id="4" orient="horz" pos="2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7.png"/><Relationship Id="rId18" Type="http://schemas.openxmlformats.org/officeDocument/2006/relationships/image" Target="../media/image19.png"/><Relationship Id="rId26" Type="http://schemas.openxmlformats.org/officeDocument/2006/relationships/image" Target="../media/image22.png"/><Relationship Id="rId3" Type="http://schemas.openxmlformats.org/officeDocument/2006/relationships/image" Target="../media/image13.png"/><Relationship Id="rId21" Type="http://schemas.openxmlformats.org/officeDocument/2006/relationships/customXml" Target="../ink/ink12.xml"/><Relationship Id="rId7" Type="http://schemas.openxmlformats.org/officeDocument/2006/relationships/image" Target="../media/image15.png"/><Relationship Id="rId12" Type="http://schemas.openxmlformats.org/officeDocument/2006/relationships/customXml" Target="../ink/ink7.xml"/><Relationship Id="rId17" Type="http://schemas.openxmlformats.org/officeDocument/2006/relationships/customXml" Target="../ink/ink10.xml"/><Relationship Id="rId25" Type="http://schemas.openxmlformats.org/officeDocument/2006/relationships/customXml" Target="../ink/ink15.xml"/><Relationship Id="rId2" Type="http://schemas.openxmlformats.org/officeDocument/2006/relationships/customXml" Target="../ink/ink1.xml"/><Relationship Id="rId16" Type="http://schemas.openxmlformats.org/officeDocument/2006/relationships/customXml" Target="../ink/ink9.xml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24" Type="http://schemas.openxmlformats.org/officeDocument/2006/relationships/image" Target="../media/image21.png"/><Relationship Id="rId5" Type="http://schemas.openxmlformats.org/officeDocument/2006/relationships/image" Target="../media/image14.png"/><Relationship Id="rId15" Type="http://schemas.openxmlformats.org/officeDocument/2006/relationships/image" Target="../media/image18.png"/><Relationship Id="rId23" Type="http://schemas.openxmlformats.org/officeDocument/2006/relationships/customXml" Target="../ink/ink14.xml"/><Relationship Id="rId28" Type="http://schemas.openxmlformats.org/officeDocument/2006/relationships/image" Target="../media/image23.png"/><Relationship Id="rId10" Type="http://schemas.openxmlformats.org/officeDocument/2006/relationships/customXml" Target="../ink/ink5.xml"/><Relationship Id="rId19" Type="http://schemas.openxmlformats.org/officeDocument/2006/relationships/customXml" Target="../ink/ink11.xml"/><Relationship Id="rId4" Type="http://schemas.openxmlformats.org/officeDocument/2006/relationships/customXml" Target="../ink/ink2.xml"/><Relationship Id="rId9" Type="http://schemas.openxmlformats.org/officeDocument/2006/relationships/image" Target="../media/image16.png"/><Relationship Id="rId14" Type="http://schemas.openxmlformats.org/officeDocument/2006/relationships/customXml" Target="../ink/ink8.xml"/><Relationship Id="rId22" Type="http://schemas.openxmlformats.org/officeDocument/2006/relationships/customXml" Target="../ink/ink13.xml"/><Relationship Id="rId27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52FE-C0E7-4731-8F06-E1D5C478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Timeline (Part 1)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23FEC-8B17-4CEF-8511-A8C353CA4D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Peak Performance</a:t>
            </a:r>
            <a:endParaRPr lang="ru-RU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C721F0F-C4C5-492F-9B33-186C050C8C2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  <a:p>
            <a:r>
              <a:rPr lang="en-US" dirty="0"/>
              <a:t>START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6FFD6-9D44-41DB-AAC1-CD1F8CD34A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1307" y="4480761"/>
            <a:ext cx="595969" cy="511200"/>
          </a:xfrm>
        </p:spPr>
        <p:txBody>
          <a:bodyPr/>
          <a:lstStyle/>
          <a:p>
            <a:r>
              <a:rPr lang="en-US" dirty="0"/>
              <a:t>Begin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81C728-63C0-455D-83A0-AAEFA4662C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09884" y="4480761"/>
            <a:ext cx="595969" cy="511200"/>
          </a:xfrm>
        </p:spPr>
        <p:txBody>
          <a:bodyPr/>
          <a:lstStyle/>
          <a:p>
            <a:r>
              <a:rPr lang="en-US" dirty="0"/>
              <a:t>Feb 10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EABBA18-E17D-48CF-9E66-669FB88E847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Implement</a:t>
            </a:r>
            <a:endParaRPr lang="ru-RU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7D1B6F-BF88-4A62-A7E4-C4BF285B3D0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7934" y="2050924"/>
            <a:ext cx="1347519" cy="485673"/>
          </a:xfrm>
        </p:spPr>
        <p:txBody>
          <a:bodyPr/>
          <a:lstStyle/>
          <a:p>
            <a:r>
              <a:rPr lang="en-US" dirty="0"/>
              <a:t>ASP.Net Identity and Functions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C7194FB-73D5-401F-B211-EAB60F245F5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- </a:t>
            </a:r>
            <a:endParaRPr lang="ru-R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EF89BDD-F9DD-4083-B77B-BF62328A6F8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21220" y="2563689"/>
            <a:ext cx="1347519" cy="1915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</a:t>
            </a:r>
            <a:endParaRPr lang="ru-RU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5621E29-192A-4528-B710-9D55A7F783F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Logo and Design Schema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1EEC145-CEE8-40E6-BD87-A2190560F3A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208564" y="4480761"/>
            <a:ext cx="594443" cy="511200"/>
          </a:xfrm>
        </p:spPr>
        <p:txBody>
          <a:bodyPr/>
          <a:lstStyle/>
          <a:p>
            <a:r>
              <a:rPr lang="en-US" dirty="0"/>
              <a:t>Feb 23</a:t>
            </a:r>
            <a:endParaRPr lang="ru-RU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CEA1889-172C-4FCD-910E-E71E74CAC2A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CRUD </a:t>
            </a:r>
            <a:endParaRPr lang="ru-RU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158D08CC-1725-454B-A8D9-6F3CAF5458B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For Athletes and Coaches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0DD5136-63CE-40C2-B92D-B35A783C3EE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4063" y="4480330"/>
            <a:ext cx="512064" cy="511200"/>
          </a:xfrm>
        </p:spPr>
        <p:txBody>
          <a:bodyPr/>
          <a:lstStyle/>
          <a:p>
            <a:r>
              <a:rPr lang="en-US" dirty="0"/>
              <a:t>Feb 24</a:t>
            </a:r>
            <a:endParaRPr lang="ru-RU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C256C0A-79CA-475F-AC8B-ADBD1785D99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Edit </a:t>
            </a:r>
            <a:endParaRPr lang="ru-RU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52EFE12-C208-47B2-99E4-9B42D2DE180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Identity for Emailing and Roles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969D070-CF40-4F0C-9A6E-9F65C13F5D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31152" y="4469877"/>
            <a:ext cx="512064" cy="511200"/>
          </a:xfrm>
        </p:spPr>
        <p:txBody>
          <a:bodyPr/>
          <a:lstStyle/>
          <a:p>
            <a:r>
              <a:rPr lang="en-US" dirty="0"/>
              <a:t>-</a:t>
            </a:r>
            <a:endParaRPr lang="ru-RU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0FF3EA77-78AC-4A32-9E95-D54A064A152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</a:t>
            </a:r>
            <a:endParaRPr lang="ru-RU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5C0CE2F-CCF4-49B6-A2B1-038291D2996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Workout Items for Coaches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3ABDA7-ECC3-448C-90A5-2A1F1AAE8D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43986" y="4484913"/>
            <a:ext cx="512064" cy="511200"/>
          </a:xfrm>
        </p:spPr>
        <p:txBody>
          <a:bodyPr/>
          <a:lstStyle/>
          <a:p>
            <a:r>
              <a:rPr lang="en-US" dirty="0"/>
              <a:t>Mar 8</a:t>
            </a:r>
            <a:endParaRPr lang="ru-RU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3F7174F-B6BB-43BB-AF0F-2C462B459F3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</a:t>
            </a:r>
            <a:endParaRPr lang="ru-RU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5D73B479-D4D7-48DD-97F6-410DA3B9DAE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Captcha for Registering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9776AC-BBEA-45A2-8614-267670F3238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32654" y="4470447"/>
            <a:ext cx="512064" cy="511200"/>
          </a:xfrm>
        </p:spPr>
        <p:txBody>
          <a:bodyPr/>
          <a:lstStyle/>
          <a:p>
            <a:r>
              <a:rPr lang="en-US" dirty="0"/>
              <a:t>Mar 30</a:t>
            </a:r>
            <a:endParaRPr lang="ru-RU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E4DCCF7-7042-436D-AF12-634457F6146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</a:t>
            </a:r>
            <a:endParaRPr lang="ru-RU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FE5C03B-8762-4321-B6D1-447FEBD43A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65580" y="2050923"/>
            <a:ext cx="1347519" cy="485673"/>
          </a:xfrm>
        </p:spPr>
        <p:txBody>
          <a:bodyPr/>
          <a:lstStyle/>
          <a:p>
            <a:r>
              <a:rPr lang="en-US" dirty="0"/>
              <a:t>Workout Page for Coaches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DE26A9-98E4-4278-9CCA-FDF80D7BCB0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46796" y="4470447"/>
            <a:ext cx="512064" cy="511200"/>
          </a:xfrm>
        </p:spPr>
        <p:txBody>
          <a:bodyPr/>
          <a:lstStyle/>
          <a:p>
            <a:r>
              <a:rPr lang="en-US" dirty="0"/>
              <a:t>-</a:t>
            </a:r>
            <a:endParaRPr lang="ru-R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0524F03-867F-4C67-853A-F1E9F715E3F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Edit</a:t>
            </a:r>
            <a:endParaRPr lang="ru-RU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62ACB901-D155-48CD-98EF-6336E700CD5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Athlete Profile to Show Workouts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5B16A7-66D7-491E-B411-35DE633BF02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26594" y="4470447"/>
            <a:ext cx="512064" cy="511200"/>
          </a:xfrm>
        </p:spPr>
        <p:txBody>
          <a:bodyPr/>
          <a:lstStyle/>
          <a:p>
            <a:r>
              <a:rPr lang="en-US" dirty="0"/>
              <a:t>April 12</a:t>
            </a:r>
            <a:endParaRPr lang="ru-RU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DD0D442-57A3-48A3-9B81-C55887F870E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</a:t>
            </a:r>
            <a:endParaRPr lang="ru-RU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354A0F72-4E6E-492E-AAF3-F8B8683387B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Athlete Workout Page</a:t>
            </a:r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D7A67F9-07A4-4887-965F-8C865CFFF1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425038" y="4480330"/>
            <a:ext cx="512064" cy="511200"/>
          </a:xfrm>
        </p:spPr>
        <p:txBody>
          <a:bodyPr/>
          <a:lstStyle/>
          <a:p>
            <a:r>
              <a:rPr lang="en-US" dirty="0"/>
              <a:t>April 13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5B38C21-816E-4C71-811F-F06E292FABA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 </a:t>
            </a:r>
            <a:endParaRPr lang="ru-RU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541275A9-F4C0-436F-AAEE-F5CCCE2F88C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Workout History to Athlete Page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F98D2FA-E493-4101-AD52-A047BD3A9EE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238151" y="4480330"/>
            <a:ext cx="512064" cy="511200"/>
          </a:xfrm>
        </p:spPr>
        <p:txBody>
          <a:bodyPr/>
          <a:lstStyle/>
          <a:p>
            <a:r>
              <a:rPr lang="en-US" dirty="0"/>
              <a:t>-</a:t>
            </a:r>
            <a:endParaRPr lang="ru-RU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2762CDA7-30BF-4CCA-8854-A0EEDE3E0D3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</a:t>
            </a:r>
            <a:endParaRPr lang="ru-RU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B0953346-F1A1-48E5-85E1-54BA3A31F57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Notes to Athlete Workout Page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EE1927-7D1B-4EF8-8D12-044F213355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800" dirty="0"/>
              <a:t>→</a:t>
            </a:r>
            <a:endParaRPr lang="ru-RU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3FE7C6AB-DD13-4671-966D-83BF4BD955B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</a:t>
            </a:r>
            <a:endParaRPr lang="ru-RU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D77BD84B-9CE2-41AD-A597-CDBBBC4F17C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>
            <a:normAutofit/>
          </a:bodyPr>
          <a:lstStyle/>
          <a:p>
            <a:r>
              <a:rPr lang="en-US" dirty="0"/>
              <a:t>Fitbit API Functionality</a:t>
            </a:r>
            <a:endParaRPr lang="ru-RU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54C0AF05-A269-45EE-929A-BC26018538E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S1</a:t>
            </a:r>
            <a:endParaRPr lang="ru-RU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BB7DB41-9F3A-4BC3-96E0-82A50F4A891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Sprint 1</a:t>
            </a:r>
          </a:p>
          <a:p>
            <a:r>
              <a:rPr lang="en-US" dirty="0"/>
              <a:t>2 Weeks</a:t>
            </a:r>
            <a:endParaRPr lang="ru-RU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D8E57D63-075B-4DE0-9ADB-263C468EBD7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/>
              <a:t>S2</a:t>
            </a:r>
            <a:endParaRPr lang="ru-RU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F4AB781-3AFC-4DBB-9677-015AC896EC4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Sprint 2</a:t>
            </a:r>
          </a:p>
          <a:p>
            <a:r>
              <a:rPr lang="en-US" dirty="0"/>
              <a:t>2 Weeks</a:t>
            </a:r>
            <a:endParaRPr lang="ru-RU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24F6810E-C12A-46BE-A784-B3DDA61EAC4C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S3</a:t>
            </a:r>
            <a:endParaRPr lang="ru-RU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C6A0E87-FDCC-4038-BD68-22778C21161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Sprint 3</a:t>
            </a:r>
          </a:p>
          <a:p>
            <a:r>
              <a:rPr lang="en-US" dirty="0"/>
              <a:t>2 Weeks</a:t>
            </a:r>
            <a:endParaRPr lang="ru-RU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0D19C2C1-9969-4248-BF4B-BF5599A3C0B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S4</a:t>
            </a:r>
            <a:endParaRPr lang="ru-RU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FC6D6E6-DB64-4B9B-82B3-17EAC1740B00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dirty="0"/>
              <a:t>Sprint 4</a:t>
            </a:r>
          </a:p>
          <a:p>
            <a:r>
              <a:rPr lang="en-US" dirty="0"/>
              <a:t>2 Weeks</a:t>
            </a:r>
            <a:endParaRPr lang="ru-RU" dirty="0"/>
          </a:p>
        </p:txBody>
      </p:sp>
      <p:sp>
        <p:nvSpPr>
          <p:cNvPr id="52" name="Text Placeholder 41">
            <a:extLst>
              <a:ext uri="{FF2B5EF4-FFF2-40B4-BE49-F238E27FC236}">
                <a16:creationId xmlns:a16="http://schemas.microsoft.com/office/drawing/2014/main" id="{720E710E-D329-4034-8DC2-BBF3DADD71E7}"/>
              </a:ext>
            </a:extLst>
          </p:cNvPr>
          <p:cNvSpPr txBox="1">
            <a:spLocks/>
          </p:cNvSpPr>
          <p:nvPr/>
        </p:nvSpPr>
        <p:spPr>
          <a:xfrm>
            <a:off x="5543986" y="5457210"/>
            <a:ext cx="921389" cy="777830"/>
          </a:xfrm>
          <a:prstGeom prst="rect">
            <a:avLst/>
          </a:prstGeom>
        </p:spPr>
        <p:txBody>
          <a:bodyPr vert="horz" lIns="18000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Finals</a:t>
            </a:r>
          </a:p>
          <a:p>
            <a:pPr algn="ctr"/>
            <a:r>
              <a:rPr lang="en-US" sz="1100" dirty="0"/>
              <a:t>+</a:t>
            </a:r>
          </a:p>
          <a:p>
            <a:pPr algn="ctr"/>
            <a:r>
              <a:rPr lang="en-US" sz="1100" dirty="0"/>
              <a:t>Spring Break</a:t>
            </a:r>
          </a:p>
        </p:txBody>
      </p:sp>
      <p:sp>
        <p:nvSpPr>
          <p:cNvPr id="53" name="Text Placeholder 16">
            <a:extLst>
              <a:ext uri="{FF2B5EF4-FFF2-40B4-BE49-F238E27FC236}">
                <a16:creationId xmlns:a16="http://schemas.microsoft.com/office/drawing/2014/main" id="{649DEA76-3105-41BC-98F8-3572CC2DF48B}"/>
              </a:ext>
            </a:extLst>
          </p:cNvPr>
          <p:cNvSpPr txBox="1">
            <a:spLocks/>
          </p:cNvSpPr>
          <p:nvPr/>
        </p:nvSpPr>
        <p:spPr>
          <a:xfrm>
            <a:off x="10051264" y="4480330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April 26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32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52FE-C0E7-4731-8F06-E1D5C478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Timeline (Part 2)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23FEC-8B17-4CEF-8511-A8C353CA4D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Peak Performance</a:t>
            </a:r>
            <a:endParaRPr lang="ru-RU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C721F0F-C4C5-492F-9B33-186C050C8C2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SPRING BREAK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6FFD6-9D44-41DB-AAC1-CD1F8CD34A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1307" y="4480761"/>
            <a:ext cx="595969" cy="511200"/>
          </a:xfrm>
        </p:spPr>
        <p:txBody>
          <a:bodyPr/>
          <a:lstStyle/>
          <a:p>
            <a:r>
              <a:rPr lang="en-US" dirty="0"/>
              <a:t>Begin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81C728-63C0-455D-83A0-AAEFA4662C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09884" y="4480761"/>
            <a:ext cx="595969" cy="511200"/>
          </a:xfrm>
        </p:spPr>
        <p:txBody>
          <a:bodyPr/>
          <a:lstStyle/>
          <a:p>
            <a:r>
              <a:rPr lang="en-US" dirty="0"/>
              <a:t>April 27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EABBA18-E17D-48CF-9E66-669FB88E847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</a:t>
            </a:r>
            <a:endParaRPr lang="ru-RU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7D1B6F-BF88-4A62-A7E4-C4BF285B3D0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7934" y="2050924"/>
            <a:ext cx="1347519" cy="4856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API to Athlete Page for Workouts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C7194FB-73D5-401F-B211-EAB60F245F5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- </a:t>
            </a:r>
            <a:endParaRPr lang="ru-R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EF89BDD-F9DD-4083-B77B-BF62328A6F8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21221" y="2563689"/>
            <a:ext cx="1347519" cy="1915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</a:t>
            </a:r>
            <a:endParaRPr lang="ru-RU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5621E29-192A-4528-B710-9D55A7F783F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Workout Algorithm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1EEC145-CEE8-40E6-BD87-A2190560F3A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208564" y="4480761"/>
            <a:ext cx="594443" cy="511200"/>
          </a:xfrm>
        </p:spPr>
        <p:txBody>
          <a:bodyPr/>
          <a:lstStyle/>
          <a:p>
            <a:r>
              <a:rPr lang="en-US" dirty="0"/>
              <a:t>May 10</a:t>
            </a:r>
            <a:endParaRPr lang="ru-RU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CEA1889-172C-4FCD-910E-E71E74CAC2A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</a:t>
            </a:r>
            <a:endParaRPr lang="ru-RU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158D08CC-1725-454B-A8D9-6F3CAF5458B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 Workout History for Coaches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0DD5136-63CE-40C2-B92D-B35A783C3EE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4063" y="4480330"/>
            <a:ext cx="512064" cy="511200"/>
          </a:xfrm>
        </p:spPr>
        <p:txBody>
          <a:bodyPr/>
          <a:lstStyle/>
          <a:p>
            <a:r>
              <a:rPr lang="en-US" dirty="0"/>
              <a:t>May 11</a:t>
            </a:r>
            <a:endParaRPr lang="ru-RU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C256C0A-79CA-475F-AC8B-ADBD1785D99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Clean Up</a:t>
            </a:r>
            <a:endParaRPr lang="ru-RU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52EFE12-C208-47B2-99E4-9B42D2DE180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969D070-CF40-4F0C-9A6E-9F65C13F5D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31152" y="4469877"/>
            <a:ext cx="512064" cy="511200"/>
          </a:xfrm>
        </p:spPr>
        <p:txBody>
          <a:bodyPr/>
          <a:lstStyle/>
          <a:p>
            <a:r>
              <a:rPr lang="en-US" dirty="0"/>
              <a:t>-</a:t>
            </a:r>
            <a:endParaRPr lang="ru-RU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0FF3EA77-78AC-4A32-9E95-D54A064A152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Testing</a:t>
            </a:r>
            <a:endParaRPr lang="ru-RU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5C0CE2F-CCF4-49B6-A2B1-038291D2996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3ABDA7-ECC3-448C-90A5-2A1F1AAE8D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43986" y="4484913"/>
            <a:ext cx="512064" cy="511200"/>
          </a:xfrm>
        </p:spPr>
        <p:txBody>
          <a:bodyPr/>
          <a:lstStyle/>
          <a:p>
            <a:r>
              <a:rPr lang="en-US" dirty="0"/>
              <a:t>May 24</a:t>
            </a:r>
            <a:endParaRPr lang="ru-RU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3F7174F-B6BB-43BB-AF0F-2C462B459F3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Preparing</a:t>
            </a:r>
            <a:endParaRPr lang="ru-RU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5D73B479-D4D7-48DD-97F6-410DA3B9DAE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For AES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9776AC-BBEA-45A2-8614-267670F3238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32654" y="4470447"/>
            <a:ext cx="512064" cy="511200"/>
          </a:xfrm>
        </p:spPr>
        <p:txBody>
          <a:bodyPr/>
          <a:lstStyle/>
          <a:p>
            <a:r>
              <a:rPr lang="en-US" dirty="0"/>
              <a:t>May 28 </a:t>
            </a:r>
            <a:endParaRPr lang="ru-RU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E4DCCF7-7042-436D-AF12-634457F6146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FE5C03B-8762-4321-B6D1-447FEBD43A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DE26A9-98E4-4278-9CCA-FDF80D7BCB0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46796" y="4470447"/>
            <a:ext cx="512064" cy="511200"/>
          </a:xfrm>
        </p:spPr>
        <p:txBody>
          <a:bodyPr/>
          <a:lstStyle/>
          <a:p>
            <a:r>
              <a:rPr lang="en-US" dirty="0"/>
              <a:t>-</a:t>
            </a:r>
            <a:endParaRPr lang="ru-R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0524F03-867F-4C67-853A-F1E9F715E3F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62ACB901-D155-48CD-98EF-6336E700CD5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5B16A7-66D7-491E-B411-35DE633BF02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23663" y="4530042"/>
            <a:ext cx="512064" cy="511200"/>
          </a:xfrm>
        </p:spPr>
        <p:txBody>
          <a:bodyPr/>
          <a:lstStyle/>
          <a:p>
            <a:r>
              <a:rPr lang="en-US" dirty="0"/>
              <a:t>May 28</a:t>
            </a:r>
            <a:endParaRPr lang="ru-RU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DD0D442-57A3-48A3-9B81-C55887F870E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354A0F72-4E6E-492E-AAF3-F8B8683387B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D7A67F9-07A4-4887-965F-8C865CFFF1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237570" y="4530042"/>
            <a:ext cx="512064" cy="511200"/>
          </a:xfrm>
        </p:spPr>
        <p:txBody>
          <a:bodyPr/>
          <a:lstStyle/>
          <a:p>
            <a:r>
              <a:rPr lang="en-US" dirty="0"/>
              <a:t> End</a:t>
            </a:r>
            <a:endParaRPr lang="ru-RU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54C0AF05-A269-45EE-929A-BC26018538E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S5</a:t>
            </a:r>
            <a:endParaRPr lang="ru-RU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BB7DB41-9F3A-4BC3-96E0-82A50F4A891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Sprint 5</a:t>
            </a:r>
          </a:p>
          <a:p>
            <a:r>
              <a:rPr lang="en-US" dirty="0"/>
              <a:t>2 Weeks</a:t>
            </a:r>
            <a:endParaRPr lang="ru-RU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D8E57D63-075B-4DE0-9ADB-263C468EBD7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/>
              <a:t>S6</a:t>
            </a:r>
            <a:endParaRPr lang="ru-RU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F4AB781-3AFC-4DBB-9677-015AC896EC4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Sprint 6</a:t>
            </a:r>
          </a:p>
          <a:p>
            <a:r>
              <a:rPr lang="en-US" dirty="0"/>
              <a:t>2 Weeks</a:t>
            </a:r>
            <a:endParaRPr lang="ru-RU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24F6810E-C12A-46BE-A784-B3DDA61EAC4C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AES  </a:t>
            </a:r>
            <a:endParaRPr lang="ru-RU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C6A0E87-FDCC-4038-BD68-22778C21161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Academic Excellence Showcase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272B443-18B1-49A3-9D65-33BFC05A6044}"/>
                  </a:ext>
                </a:extLst>
              </p14:cNvPr>
              <p14:cNvContentPartPr/>
              <p14:nvPr/>
            </p14:nvContentPartPr>
            <p14:xfrm>
              <a:off x="8768716" y="1495223"/>
              <a:ext cx="982800" cy="7995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272B443-18B1-49A3-9D65-33BFC05A60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6076" y="1432583"/>
                <a:ext cx="1108440" cy="9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2896F8D-EFD3-48C3-8FFE-DC7C9231296A}"/>
                  </a:ext>
                </a:extLst>
              </p14:cNvPr>
              <p14:cNvContentPartPr/>
              <p14:nvPr/>
            </p14:nvContentPartPr>
            <p14:xfrm>
              <a:off x="9183076" y="1635263"/>
              <a:ext cx="609480" cy="6728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2896F8D-EFD3-48C3-8FFE-DC7C923129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93076" y="1455623"/>
                <a:ext cx="789120" cy="10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07C23C7-0EBC-4776-B0E1-544C188696D7}"/>
                  </a:ext>
                </a:extLst>
              </p14:cNvPr>
              <p14:cNvContentPartPr/>
              <p14:nvPr/>
            </p14:nvContentPartPr>
            <p14:xfrm>
              <a:off x="8744956" y="1181303"/>
              <a:ext cx="1645920" cy="29545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07C23C7-0EBC-4776-B0E1-544C188696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82316" y="1118663"/>
                <a:ext cx="1771560" cy="30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FC7B6DD-4B70-4DEB-A2E3-A2B4F4B51BDB}"/>
                  </a:ext>
                </a:extLst>
              </p14:cNvPr>
              <p14:cNvContentPartPr/>
              <p14:nvPr/>
            </p14:nvContentPartPr>
            <p14:xfrm>
              <a:off x="9507796" y="4225463"/>
              <a:ext cx="360" cy="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FC7B6DD-4B70-4DEB-A2E3-A2B4F4B51B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44796" y="416246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B6E7F7C-F98C-410A-BD2B-8D775CD2F3C8}"/>
                  </a:ext>
                </a:extLst>
              </p14:cNvPr>
              <p14:cNvContentPartPr/>
              <p14:nvPr/>
            </p14:nvContentPartPr>
            <p14:xfrm>
              <a:off x="10333276" y="4216463"/>
              <a:ext cx="360" cy="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B6E7F7C-F98C-410A-BD2B-8D775CD2F3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0276" y="415382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CFE0801-98E7-4217-B2C4-E9F12DC3DD93}"/>
                  </a:ext>
                </a:extLst>
              </p14:cNvPr>
              <p14:cNvContentPartPr/>
              <p14:nvPr/>
            </p14:nvContentPartPr>
            <p14:xfrm>
              <a:off x="10351276" y="4225463"/>
              <a:ext cx="360" cy="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CFE0801-98E7-4217-B2C4-E9F12DC3DD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88276" y="416246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C465D67-4E7F-4C8F-AF6B-DE0820B4E739}"/>
                  </a:ext>
                </a:extLst>
              </p14:cNvPr>
              <p14:cNvContentPartPr/>
              <p14:nvPr/>
            </p14:nvContentPartPr>
            <p14:xfrm>
              <a:off x="9638116" y="2110463"/>
              <a:ext cx="919080" cy="20977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C465D67-4E7F-4C8F-AF6B-DE0820B4E73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75116" y="2047823"/>
                <a:ext cx="1044720" cy="22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F728B3E-1F32-4651-ACA1-A3851D628D40}"/>
                  </a:ext>
                </a:extLst>
              </p14:cNvPr>
              <p14:cNvContentPartPr/>
              <p14:nvPr/>
            </p14:nvContentPartPr>
            <p14:xfrm>
              <a:off x="9826756" y="1974743"/>
              <a:ext cx="1377360" cy="16758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F728B3E-1F32-4651-ACA1-A3851D628D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63756" y="1912103"/>
                <a:ext cx="1503000" cy="18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08448E6-F61E-4843-9C43-8E1915308871}"/>
                  </a:ext>
                </a:extLst>
              </p14:cNvPr>
              <p14:cNvContentPartPr/>
              <p14:nvPr/>
            </p14:nvContentPartPr>
            <p14:xfrm>
              <a:off x="11194036" y="4225463"/>
              <a:ext cx="360" cy="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08448E6-F61E-4843-9C43-8E19153088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31396" y="416246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82B956A-A24E-46AB-8971-5698D747EFB4}"/>
                  </a:ext>
                </a:extLst>
              </p14:cNvPr>
              <p14:cNvContentPartPr/>
              <p14:nvPr/>
            </p14:nvContentPartPr>
            <p14:xfrm>
              <a:off x="10378636" y="2717783"/>
              <a:ext cx="1541520" cy="13748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82B956A-A24E-46AB-8971-5698D747EFB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315636" y="2654783"/>
                <a:ext cx="1667160" cy="15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B6E4B43-29C4-4720-9A43-A843D1D6735C}"/>
                  </a:ext>
                </a:extLst>
              </p14:cNvPr>
              <p14:cNvContentPartPr/>
              <p14:nvPr/>
            </p14:nvContentPartPr>
            <p14:xfrm>
              <a:off x="6238636" y="1577663"/>
              <a:ext cx="1499400" cy="25668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B6E4B43-29C4-4720-9A43-A843D1D6735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75996" y="1515023"/>
                <a:ext cx="1625040" cy="26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8AC8D08-83F1-4566-ACE2-EC813C0C2E4E}"/>
                  </a:ext>
                </a:extLst>
              </p14:cNvPr>
              <p14:cNvContentPartPr/>
              <p14:nvPr/>
            </p14:nvContentPartPr>
            <p14:xfrm>
              <a:off x="6968716" y="4225463"/>
              <a:ext cx="360" cy="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8AC8D08-83F1-4566-ACE2-EC813C0C2E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05716" y="416246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6961BDF2-5864-4222-A4F3-B37859AF1FCF}"/>
              </a:ext>
            </a:extLst>
          </p:cNvPr>
          <p:cNvGrpSpPr/>
          <p:nvPr/>
        </p:nvGrpSpPr>
        <p:grpSpPr>
          <a:xfrm>
            <a:off x="7054396" y="2098583"/>
            <a:ext cx="2603160" cy="2127240"/>
            <a:chOff x="7054396" y="2098583"/>
            <a:chExt cx="2603160" cy="21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EA38E31-AA83-43D2-BA14-74D4705D8BE1}"/>
                    </a:ext>
                  </a:extLst>
                </p14:cNvPr>
                <p14:cNvContentPartPr/>
                <p14:nvPr/>
              </p14:nvContentPartPr>
              <p14:xfrm>
                <a:off x="7794556" y="4225463"/>
                <a:ext cx="360" cy="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EA38E31-AA83-43D2-BA14-74D4705D8B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31556" y="416246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36427E7-B064-4C34-BB4B-EACD6FBBC4DC}"/>
                    </a:ext>
                  </a:extLst>
                </p14:cNvPr>
                <p14:cNvContentPartPr/>
                <p14:nvPr/>
              </p14:nvContentPartPr>
              <p14:xfrm>
                <a:off x="7775836" y="3311783"/>
                <a:ext cx="18720" cy="852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36427E7-B064-4C34-BB4B-EACD6FBBC4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13196" y="3248783"/>
                  <a:ext cx="144360" cy="9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2CAFC6F-E99B-4F16-9B26-FB5584BF24F6}"/>
                    </a:ext>
                  </a:extLst>
                </p14:cNvPr>
                <p14:cNvContentPartPr/>
                <p14:nvPr/>
              </p14:nvContentPartPr>
              <p14:xfrm>
                <a:off x="7054396" y="2098583"/>
                <a:ext cx="2603160" cy="1926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2CAFC6F-E99B-4F16-9B26-FB5584BF24F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991396" y="2035943"/>
                  <a:ext cx="2728800" cy="20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A53E406-EE8D-43CF-86F8-925E563B0AF3}"/>
                  </a:ext>
                </a:extLst>
              </p14:cNvPr>
              <p14:cNvContentPartPr/>
              <p14:nvPr/>
            </p14:nvContentPartPr>
            <p14:xfrm>
              <a:off x="6942076" y="4225463"/>
              <a:ext cx="360" cy="3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A53E406-EE8D-43CF-86F8-925E563B0A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79436" y="4162463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91" name="Text Placeholder 47">
            <a:extLst>
              <a:ext uri="{FF2B5EF4-FFF2-40B4-BE49-F238E27FC236}">
                <a16:creationId xmlns:a16="http://schemas.microsoft.com/office/drawing/2014/main" id="{03B35585-EAB7-4EB7-8614-FA098102D771}"/>
              </a:ext>
            </a:extLst>
          </p:cNvPr>
          <p:cNvSpPr txBox="1">
            <a:spLocks/>
          </p:cNvSpPr>
          <p:nvPr/>
        </p:nvSpPr>
        <p:spPr>
          <a:xfrm>
            <a:off x="8814056" y="5189997"/>
            <a:ext cx="1347519" cy="393143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3500" b="1" kern="120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GRADUATION</a:t>
            </a:r>
            <a:r>
              <a:rPr lang="en-US" dirty="0"/>
              <a:t>  </a:t>
            </a:r>
            <a:endParaRPr lang="ru-RU" dirty="0"/>
          </a:p>
        </p:txBody>
      </p:sp>
      <p:pic>
        <p:nvPicPr>
          <p:cNvPr id="1026" name="Picture 2" descr="Image result for graduation icon">
            <a:extLst>
              <a:ext uri="{FF2B5EF4-FFF2-40B4-BE49-F238E27FC236}">
                <a16:creationId xmlns:a16="http://schemas.microsoft.com/office/drawing/2014/main" id="{F6CF3266-1BBD-42BC-BC39-820F6E46E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904" y="5122216"/>
            <a:ext cx="1735784" cy="17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90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4C0B24">
      <a:dk1>
        <a:srgbClr val="000000"/>
      </a:dk1>
      <a:lt1>
        <a:srgbClr val="FFFFFF"/>
      </a:lt1>
      <a:dk2>
        <a:srgbClr val="094958"/>
      </a:dk2>
      <a:lt2>
        <a:srgbClr val="F2F2F2"/>
      </a:lt2>
      <a:accent1>
        <a:srgbClr val="C24E2E"/>
      </a:accent1>
      <a:accent2>
        <a:srgbClr val="004D0D"/>
      </a:accent2>
      <a:accent3>
        <a:srgbClr val="DBD9D3"/>
      </a:accent3>
      <a:accent4>
        <a:srgbClr val="4C0B24"/>
      </a:accent4>
      <a:accent5>
        <a:srgbClr val="97970A"/>
      </a:accent5>
      <a:accent6>
        <a:srgbClr val="4F2664"/>
      </a:accent6>
      <a:hlink>
        <a:srgbClr val="094857"/>
      </a:hlink>
      <a:folHlink>
        <a:srgbClr val="C14D2E"/>
      </a:folHlink>
    </a:clrScheme>
    <a:fontScheme name="Custom 11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oadmap_Timeline_04_MO - v3" id="{7EDCCBDC-903A-4EE6-8069-FE75A4BECB11}" vid="{8DA164C1-2582-47DA-A028-98298353F2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2510D-BC70-47BC-BDF0-A9FFA55E07DB}">
  <ds:schemaRefs>
    <ds:schemaRef ds:uri="http://schemas.microsoft.com/sharepoint/v3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6dc4bcd6-49db-4c07-9060-8acfc67cef9f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b0879af-3eba-417a-a55a-ffe6dcd6ca77"/>
  </ds:schemaRefs>
</ds:datastoreItem>
</file>

<file path=customXml/itemProps2.xml><?xml version="1.0" encoding="utf-8"?>
<ds:datastoreItem xmlns:ds="http://schemas.openxmlformats.org/officeDocument/2006/customXml" ds:itemID="{552881BD-8B4E-4128-9F8B-34FB3324D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F5B89F-68F1-4FF3-84D0-843111F729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tf44823434</Template>
  <TotalTime>0</TotalTime>
  <Words>190</Words>
  <Application>Microsoft Office PowerPoint</Application>
  <PresentationFormat>Widescreen</PresentationFormat>
  <Paragraphs>98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Office Theme</vt:lpstr>
      <vt:lpstr>Timeline (Part 1)</vt:lpstr>
      <vt:lpstr>Timeline (Part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2020-02-19T23:21:50Z</dcterms:created>
  <dcterms:modified xsi:type="dcterms:W3CDTF">2020-02-23T22:43:29Z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