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eemalinga sai Kummara" initials="BsK" lastIdx="1" clrIdx="0">
    <p:extLst>
      <p:ext uri="{19B8F6BF-5375-455C-9EA6-DF929625EA0E}">
        <p15:presenceInfo xmlns:p15="http://schemas.microsoft.com/office/powerpoint/2012/main" userId="140a43d7a0e1fb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05T22:28:38.664" idx="1">
    <p:pos x="5772" y="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04670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502AF6B8-E927-4558-BEB5-22EB30ED6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8050" y="3452801"/>
            <a:ext cx="2143125" cy="2143125"/>
          </a:xfrm>
          <a:prstGeom prst="rect">
            <a:avLst/>
          </a:prstGeom>
          <a:noFill/>
          <a:effectLst>
            <a:softEdge rad="482600"/>
          </a:effectLst>
          <a:extLst>
            <a:ext uri="{909E8E84-426E-40DD-AFC4-6F175D3DCCD1}">
              <a14:hiddenFill xmlns:a14="http://schemas.microsoft.com/office/drawing/2010/main">
                <a:solidFill>
                  <a:srgbClr val="FFFFFF"/>
                </a:solidFill>
              </a14:hiddenFill>
            </a:ext>
          </a:extLst>
        </p:spPr>
      </p:pic>
      <p:sp>
        <p:nvSpPr>
          <p:cNvPr id="109" name="Shape 54"/>
          <p:cNvSpPr/>
          <p:nvPr/>
        </p:nvSpPr>
        <p:spPr>
          <a:xfrm rot="10800000" flipH="1">
            <a:off x="-19201" y="-6351"/>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3"/>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Data Analyst</a:t>
            </a:r>
            <a:r>
              <a:rPr dirty="0"/>
              <a:t> - </a:t>
            </a:r>
            <a:r>
              <a:rPr lang="en-US" dirty="0"/>
              <a:t>Intern</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572474" y="1449325"/>
            <a:ext cx="5459402" cy="26318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endParaRPr lang="en-US" dirty="0"/>
          </a:p>
          <a:p>
            <a:pPr marL="457200" indent="-355600">
              <a:lnSpc>
                <a:spcPct val="115000"/>
              </a:lnSpc>
              <a:buClr>
                <a:srgbClr val="000000"/>
              </a:buClr>
              <a:buSzPts val="2000"/>
              <a:buAutoNum type="arabicPeriod"/>
              <a:defRPr sz="2000">
                <a:latin typeface="Open Sans"/>
                <a:ea typeface="Open Sans"/>
                <a:cs typeface="Open Sans"/>
                <a:sym typeface="Open Sans"/>
              </a:defRPr>
            </a:pPr>
            <a:endParaRPr dirty="0"/>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endParaRPr lang="en-US" dirty="0"/>
          </a:p>
          <a:p>
            <a:pPr marL="457200" indent="-355600">
              <a:lnSpc>
                <a:spcPct val="115000"/>
              </a:lnSpc>
              <a:buClr>
                <a:srgbClr val="000000"/>
              </a:buClr>
              <a:buSzPts val="2000"/>
              <a:buAutoNum type="arabicPeriod"/>
              <a:defRPr sz="2000">
                <a:latin typeface="Open Sans"/>
                <a:ea typeface="Open Sans"/>
                <a:cs typeface="Open Sans"/>
                <a:sym typeface="Open Sans"/>
              </a:defRPr>
            </a:pPr>
            <a:endParaRPr dirty="0"/>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endParaRPr lang="en-US" dirty="0"/>
          </a:p>
          <a:p>
            <a:pPr marL="457200" indent="-355600">
              <a:lnSpc>
                <a:spcPct val="115000"/>
              </a:lnSpc>
              <a:buClr>
                <a:srgbClr val="000000"/>
              </a:buClr>
              <a:buSzPts val="2000"/>
              <a:buAutoNum type="arabicPeriod"/>
              <a:defRPr sz="2000">
                <a:latin typeface="Open Sans"/>
                <a:ea typeface="Open Sans"/>
                <a:cs typeface="Open Sans"/>
                <a:sym typeface="Open Sans"/>
              </a:defRPr>
            </a:pPr>
            <a:endParaRPr dirty="0"/>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pic>
        <p:nvPicPr>
          <p:cNvPr id="9" name="Graphic 8" descr="Presentation with bar chart">
            <a:extLst>
              <a:ext uri="{FF2B5EF4-FFF2-40B4-BE49-F238E27FC236}">
                <a16:creationId xmlns:a16="http://schemas.microsoft.com/office/drawing/2014/main" id="{6359398A-3AF5-4756-B3E6-384252A4ADF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297700" y="4081167"/>
            <a:ext cx="914400" cy="914400"/>
          </a:xfrm>
          <a:prstGeom prst="rect">
            <a:avLst/>
          </a:prstGeom>
        </p:spPr>
      </p:pic>
      <p:pic>
        <p:nvPicPr>
          <p:cNvPr id="11" name="Graphic 10" descr="Research">
            <a:extLst>
              <a:ext uri="{FF2B5EF4-FFF2-40B4-BE49-F238E27FC236}">
                <a16:creationId xmlns:a16="http://schemas.microsoft.com/office/drawing/2014/main" id="{1EDA3C76-D430-4A57-92D1-24EAA6EAA5C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076751" y="-56675"/>
            <a:ext cx="914400" cy="914400"/>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i="1" dirty="0" smtClean="0"/>
              <a:t>Aim:-</a:t>
            </a:r>
            <a:endParaRPr i="1" dirty="0"/>
          </a:p>
        </p:txBody>
      </p:sp>
      <p:grpSp>
        <p:nvGrpSpPr>
          <p:cNvPr id="2" name="Group 1"/>
          <p:cNvGrpSpPr/>
          <p:nvPr/>
        </p:nvGrpSpPr>
        <p:grpSpPr>
          <a:xfrm>
            <a:off x="4580199" y="1334891"/>
            <a:ext cx="4190426" cy="3083597"/>
            <a:chOff x="4580199" y="1188053"/>
            <a:chExt cx="4190426" cy="3083597"/>
          </a:xfrm>
        </p:grpSpPr>
        <p:grpSp>
          <p:nvGrpSpPr>
            <p:cNvPr id="127" name="Shape 74"/>
            <p:cNvGrpSpPr/>
            <p:nvPr/>
          </p:nvGrpSpPr>
          <p:grpSpPr>
            <a:xfrm>
              <a:off x="4580199" y="1188053"/>
              <a:ext cx="4190426" cy="3083597"/>
              <a:chOff x="-1" y="-1"/>
              <a:chExt cx="3800702" cy="2649302"/>
            </a:xfrm>
          </p:grpSpPr>
          <p:sp>
            <p:nvSpPr>
              <p:cNvPr id="125"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26" name="Place any supporting images, graphs, data or extra text here."/>
              <p:cNvSpPr/>
              <p:nvPr/>
            </p:nvSpPr>
            <p:spPr>
              <a:xfrm>
                <a:off x="-1" y="1124612"/>
                <a:ext cx="3800702" cy="4000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endParaRPr dirty="0"/>
              </a:p>
            </p:txBody>
          </p:sp>
        </p:grpSp>
        <p:pic>
          <p:nvPicPr>
            <p:cNvPr id="2050" name="Picture 2" descr="9,025 Aim High Stock Photos, Pictures &amp; Royalty-Free Images - iStock | Aim  high concept">
              <a:extLst>
                <a:ext uri="{FF2B5EF4-FFF2-40B4-BE49-F238E27FC236}">
                  <a16:creationId xmlns:a16="http://schemas.microsoft.com/office/drawing/2014/main" id="{1CD655E5-1F9F-405D-B6B2-D9700C8CD2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085" y="1421869"/>
              <a:ext cx="3800652" cy="2630458"/>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a:extLst>
              <a:ext uri="{FF2B5EF4-FFF2-40B4-BE49-F238E27FC236}">
                <a16:creationId xmlns:a16="http://schemas.microsoft.com/office/drawing/2014/main" id="{0E8254E5-BE0B-48A0-9617-F4E91F678727}"/>
              </a:ext>
            </a:extLst>
          </p:cNvPr>
          <p:cNvSpPr txBox="1"/>
          <p:nvPr/>
        </p:nvSpPr>
        <p:spPr>
          <a:xfrm>
            <a:off x="366649" y="1591483"/>
            <a:ext cx="3912927" cy="2862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500" dirty="0">
                <a:solidFill>
                  <a:schemeClr val="tx1"/>
                </a:solidFill>
                <a:latin typeface="Söhne"/>
              </a:rPr>
              <a:t>Our aim is to analyze the customer datasets of Sprocket Central Pty Ltd and develop a targeted marketing strategy. Through data exploration, feature engineering, and modeling, we will identify customer segments and predict behavior. By interpreting the results and prioritizing high-value segments, we will recommend personalized marketing approaches to drive business growth. This plan will be presented in a PowerPoint presentation for client sign-off.</a:t>
            </a:r>
            <a:endParaRPr lang="en-IN" sz="1500" dirty="0">
              <a:solidFill>
                <a:schemeClr val="tx1"/>
              </a:solid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Inconsistency in the data provided</a:t>
            </a:r>
            <a:endParaRPr dirty="0"/>
          </a:p>
        </p:txBody>
      </p:sp>
      <p:sp>
        <p:nvSpPr>
          <p:cNvPr id="133" name="Shape 82"/>
          <p:cNvSpPr/>
          <p:nvPr/>
        </p:nvSpPr>
        <p:spPr>
          <a:xfrm>
            <a:off x="205025" y="2164724"/>
            <a:ext cx="3800704" cy="204283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After reviewing the data, I came to know that the attributes are missing of the data ( i.e., blanks ) in the  records like job titles, brand of products purchased, and mismatching of data types</a:t>
            </a:r>
            <a:r>
              <a:rPr lang="en-US" dirty="0" smtClean="0"/>
              <a:t>.</a:t>
            </a:r>
            <a:endParaRPr lang="en-US" dirty="0"/>
          </a:p>
          <a:p>
            <a:r>
              <a:rPr lang="en-US" dirty="0"/>
              <a:t>And inconsistent values for the same attribute.</a:t>
            </a:r>
            <a:endParaRPr dirty="0"/>
          </a:p>
        </p:txBody>
      </p:sp>
      <p:sp>
        <p:nvSpPr>
          <p:cNvPr id="134" name="Rectangle"/>
          <p:cNvSpPr/>
          <p:nvPr/>
        </p:nvSpPr>
        <p:spPr>
          <a:xfrm>
            <a:off x="4969973" y="2164723"/>
            <a:ext cx="3800704" cy="2649304"/>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pic>
        <p:nvPicPr>
          <p:cNvPr id="5" name="Picture 4">
            <a:extLst>
              <a:ext uri="{FF2B5EF4-FFF2-40B4-BE49-F238E27FC236}">
                <a16:creationId xmlns:a16="http://schemas.microsoft.com/office/drawing/2014/main" id="{0737D655-E163-40A3-B92B-9B3173F9A2D9}"/>
              </a:ext>
            </a:extLst>
          </p:cNvPr>
          <p:cNvPicPr>
            <a:picLocks noChangeAspect="1"/>
          </p:cNvPicPr>
          <p:nvPr/>
        </p:nvPicPr>
        <p:blipFill>
          <a:blip r:embed="rId3"/>
          <a:stretch>
            <a:fillRect/>
          </a:stretch>
        </p:blipFill>
        <p:spPr>
          <a:xfrm>
            <a:off x="5622227" y="3307456"/>
            <a:ext cx="3238500" cy="152990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9" name="Picture 8">
            <a:extLst>
              <a:ext uri="{FF2B5EF4-FFF2-40B4-BE49-F238E27FC236}">
                <a16:creationId xmlns:a16="http://schemas.microsoft.com/office/drawing/2014/main" id="{E8C7CE54-BEC1-4050-B5CD-908321930DC8}"/>
              </a:ext>
            </a:extLst>
          </p:cNvPr>
          <p:cNvPicPr>
            <a:picLocks noChangeAspect="1"/>
          </p:cNvPicPr>
          <p:nvPr/>
        </p:nvPicPr>
        <p:blipFill>
          <a:blip r:embed="rId4"/>
          <a:stretch>
            <a:fillRect/>
          </a:stretch>
        </p:blipFill>
        <p:spPr>
          <a:xfrm>
            <a:off x="5409601" y="1269143"/>
            <a:ext cx="3451126" cy="198292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a:extLst>
              <a:ext uri="{FF2B5EF4-FFF2-40B4-BE49-F238E27FC236}">
                <a16:creationId xmlns:a16="http://schemas.microsoft.com/office/drawing/2014/main" id="{BEE2EA10-D895-4777-82ED-9FF3E1EF6E1C}"/>
              </a:ext>
            </a:extLst>
          </p:cNvPr>
          <p:cNvPicPr>
            <a:picLocks noChangeAspect="1"/>
          </p:cNvPicPr>
          <p:nvPr/>
        </p:nvPicPr>
        <p:blipFill>
          <a:blip r:embed="rId5"/>
          <a:stretch>
            <a:fillRect/>
          </a:stretch>
        </p:blipFill>
        <p:spPr>
          <a:xfrm>
            <a:off x="4005729" y="1702269"/>
            <a:ext cx="1610579" cy="321037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8621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Pre-defined record values, Modification of the attributes for better analysis </a:t>
            </a:r>
            <a:endParaRPr dirty="0"/>
          </a:p>
        </p:txBody>
      </p:sp>
      <p:sp>
        <p:nvSpPr>
          <p:cNvPr id="142" name="Shape 91"/>
          <p:cNvSpPr/>
          <p:nvPr/>
        </p:nvSpPr>
        <p:spPr>
          <a:xfrm>
            <a:off x="271700" y="1856805"/>
            <a:ext cx="4134600" cy="283920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The inconsistency of the data can be optimized by providing the pre-defined data fields, so that the customer can select one of the respective category that matches him</a:t>
            </a:r>
            <a:r>
              <a:rPr lang="en-US" dirty="0" smtClean="0"/>
              <a:t>.</a:t>
            </a:r>
            <a:endParaRPr lang="en-US" dirty="0"/>
          </a:p>
          <a:p>
            <a:r>
              <a:rPr lang="en-US" dirty="0"/>
              <a:t>And instead of acquiring the date of birth attribute, consider taking the age. Similarly, consider the job titles, gender. So that the targeted customers can be found with ease and advertising can be promoted to that peer groups.</a:t>
            </a:r>
            <a:endParaRPr dirty="0"/>
          </a:p>
        </p:txBody>
      </p:sp>
      <p:pic>
        <p:nvPicPr>
          <p:cNvPr id="3" name="Picture 2">
            <a:extLst>
              <a:ext uri="{FF2B5EF4-FFF2-40B4-BE49-F238E27FC236}">
                <a16:creationId xmlns:a16="http://schemas.microsoft.com/office/drawing/2014/main" id="{A3005BF6-8D63-447B-A6BA-EC8D404F4AFC}"/>
              </a:ext>
            </a:extLst>
          </p:cNvPr>
          <p:cNvPicPr>
            <a:picLocks noChangeAspect="1"/>
          </p:cNvPicPr>
          <p:nvPr/>
        </p:nvPicPr>
        <p:blipFill>
          <a:blip r:embed="rId2"/>
          <a:stretch>
            <a:fillRect/>
          </a:stretch>
        </p:blipFill>
        <p:spPr>
          <a:xfrm>
            <a:off x="4832303" y="1698516"/>
            <a:ext cx="3701725" cy="3117857"/>
          </a:xfrm>
          <a:prstGeom prst="rect">
            <a:avLst/>
          </a:prstGeom>
          <a:effectLst>
            <a:softEdge rad="330200"/>
          </a:effec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Interpreted Ideas</a:t>
            </a:r>
            <a:endParaRPr dirty="0"/>
          </a:p>
        </p:txBody>
      </p:sp>
      <p:sp>
        <p:nvSpPr>
          <p:cNvPr id="151" name="Shape 100"/>
          <p:cNvSpPr/>
          <p:nvPr/>
        </p:nvSpPr>
        <p:spPr>
          <a:xfrm>
            <a:off x="205025" y="2019209"/>
            <a:ext cx="4134600" cy="230829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Considering the groups of most customers in some of the particular fields might help to expand the business at </a:t>
            </a:r>
            <a:r>
              <a:rPr lang="en-IN" dirty="0"/>
              <a:t>Sprocket Central Pty Ltd</a:t>
            </a:r>
            <a:r>
              <a:rPr lang="en-IN" dirty="0" smtClean="0"/>
              <a:t>.</a:t>
            </a:r>
            <a:endParaRPr lang="en-IN" dirty="0"/>
          </a:p>
          <a:p>
            <a:r>
              <a:rPr lang="en-IN" dirty="0"/>
              <a:t>And analysing the most purchased products can help the Sprocket Central inventory maintenance easy and profitable.</a:t>
            </a:r>
          </a:p>
          <a:p>
            <a:endParaRPr dirty="0"/>
          </a:p>
        </p:txBody>
      </p:sp>
      <p:pic>
        <p:nvPicPr>
          <p:cNvPr id="3" name="Picture 2">
            <a:extLst>
              <a:ext uri="{FF2B5EF4-FFF2-40B4-BE49-F238E27FC236}">
                <a16:creationId xmlns:a16="http://schemas.microsoft.com/office/drawing/2014/main" id="{83596483-4490-4BC5-B52F-C26E0AF467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9626" y="1450442"/>
            <a:ext cx="4431000" cy="2921324"/>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0" y="-4501"/>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Appendix</a:t>
            </a:r>
          </a:p>
        </p:txBody>
      </p:sp>
      <p:sp>
        <p:nvSpPr>
          <p:cNvPr id="5" name="Shape 58">
            <a:extLst>
              <a:ext uri="{FF2B5EF4-FFF2-40B4-BE49-F238E27FC236}">
                <a16:creationId xmlns:a16="http://schemas.microsoft.com/office/drawing/2014/main" id="{D385BE39-87D0-4355-A3C2-1FEBEB908543}"/>
              </a:ext>
            </a:extLst>
          </p:cNvPr>
          <p:cNvSpPr/>
          <p:nvPr/>
        </p:nvSpPr>
        <p:spPr>
          <a:xfrm>
            <a:off x="537899" y="3085574"/>
            <a:ext cx="6249600" cy="83096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sz="1400" dirty="0"/>
              <a:t>Contact info :</a:t>
            </a:r>
          </a:p>
          <a:p>
            <a:r>
              <a:rPr lang="en-US" sz="1400" dirty="0" err="1" smtClean="0"/>
              <a:t>Yash</a:t>
            </a:r>
            <a:r>
              <a:rPr lang="en-US" sz="1400" dirty="0" smtClean="0"/>
              <a:t> </a:t>
            </a:r>
            <a:r>
              <a:rPr lang="en-US" sz="1400" dirty="0" err="1" smtClean="0"/>
              <a:t>Sonkhiya</a:t>
            </a:r>
            <a:endParaRPr lang="en-US" sz="1400" dirty="0"/>
          </a:p>
          <a:p>
            <a:r>
              <a:rPr lang="en-US" sz="1400" dirty="0"/>
              <a:t>Contact: </a:t>
            </a:r>
            <a:r>
              <a:rPr lang="en-US" sz="1400" dirty="0" smtClean="0"/>
              <a:t>8285425889</a:t>
            </a:r>
            <a:endParaRPr sz="1400" dirty="0"/>
          </a:p>
        </p:txBody>
      </p:sp>
      <p:pic>
        <p:nvPicPr>
          <p:cNvPr id="3" name="Graphic 2" descr="Lightbulb and pencil">
            <a:extLst>
              <a:ext uri="{FF2B5EF4-FFF2-40B4-BE49-F238E27FC236}">
                <a16:creationId xmlns:a16="http://schemas.microsoft.com/office/drawing/2014/main" id="{ACD37691-2B1D-4777-9478-EB3A438D010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39100" y="4124325"/>
            <a:ext cx="914400" cy="914400"/>
          </a:xfrm>
          <a:prstGeom prst="rect">
            <a:avLst/>
          </a:prstGeom>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63</TotalTime>
  <Words>288</Words>
  <Application>Microsoft Office PowerPoint</Application>
  <PresentationFormat>On-screen Show (16:9)</PresentationFormat>
  <Paragraphs>30</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Open Sans</vt:lpstr>
      <vt:lpstr>Open Sans Extrabold</vt:lpstr>
      <vt:lpstr>Open Sans Light</vt:lpstr>
      <vt:lpstr>Söhne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STUDENT</cp:lastModifiedBy>
  <cp:revision>9</cp:revision>
  <dcterms:modified xsi:type="dcterms:W3CDTF">2023-07-11T09:13:16Z</dcterms:modified>
</cp:coreProperties>
</file>