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1" r:id="rId3"/>
    <p:sldId id="256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8AFB-6510-4A92-846B-128EDFD973A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F112-6E5E-4C0A-A5A1-FF243537C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46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1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4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58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0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96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4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7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E293-495B-4668-99A7-B7CCDE6C2773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EA20-0747-4B78-8183-4CEAC886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9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S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-6350"/>
            <a:ext cx="9906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47850" y="1712913"/>
            <a:ext cx="8320116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rIns="54000" anchor="ctr"/>
          <a:lstStyle/>
          <a:p>
            <a:pPr algn="ctr" eaLnBrk="0" latinLnBrk="0" hangingPunct="0">
              <a:spcBef>
                <a:spcPct val="45000"/>
              </a:spcBef>
            </a:pPr>
            <a:r>
              <a:rPr lang="en-US" altLang="ko-KR" sz="3300" b="1" dirty="0">
                <a:latin typeface="맑은 고딕" pitchFamily="50" charset="-127"/>
                <a:ea typeface="맑은 고딕" pitchFamily="50" charset="-127"/>
              </a:rPr>
              <a:t>3G </a:t>
            </a:r>
            <a:r>
              <a:rPr lang="ko-KR" altLang="en-US" sz="3300" b="1" dirty="0">
                <a:latin typeface="맑은 고딕" pitchFamily="50" charset="-127"/>
                <a:ea typeface="맑은 고딕" pitchFamily="50" charset="-127"/>
              </a:rPr>
              <a:t>서비스 영향도 분석 관련 </a:t>
            </a:r>
            <a:r>
              <a:rPr lang="en-US" altLang="ko-KR" sz="3300" b="1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3300" b="1" dirty="0" smtClean="0">
                <a:latin typeface="맑은 고딕" pitchFamily="50" charset="-127"/>
                <a:ea typeface="맑은 고딕" pitchFamily="50" charset="-127"/>
              </a:rPr>
              <a:t>실행 방법</a:t>
            </a:r>
            <a:endParaRPr lang="ko-KR" altLang="en-US" sz="3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>
            <a:spLocks/>
          </p:cNvSpPr>
          <p:nvPr/>
        </p:nvSpPr>
        <p:spPr bwMode="auto">
          <a:xfrm>
            <a:off x="9116060" y="5301209"/>
            <a:ext cx="1897381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38" tIns="43169" rIns="86338" bIns="43169"/>
          <a:lstStyle/>
          <a:p>
            <a:pPr algn="ctr" eaLnBrk="0" latin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503614" y="2436813"/>
            <a:ext cx="7545387" cy="76200"/>
          </a:xfrm>
          <a:prstGeom prst="rect">
            <a:avLst/>
          </a:prstGeom>
          <a:gradFill rotWithShape="0">
            <a:gsLst>
              <a:gs pos="0">
                <a:srgbClr val="F71C52"/>
              </a:gs>
              <a:gs pos="100000">
                <a:srgbClr val="FF9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Picture 322" descr="sk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0" y="6275388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7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994" y="175572"/>
            <a:ext cx="47956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별첨 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: Tango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내 기지국 회선 엑셀 다운로드 방법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69" y="816752"/>
            <a:ext cx="8243205" cy="52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3791" y="175572"/>
            <a:ext cx="2424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프로그램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실행방법 ①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63874" y="5279508"/>
            <a:ext cx="8064500" cy="1008113"/>
            <a:chOff x="920874" y="3645023"/>
            <a:chExt cx="8064500" cy="100811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20874" y="3645023"/>
              <a:ext cx="8064500" cy="10081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23">
                <a:defRPr/>
              </a:pPr>
              <a:endParaRPr lang="ko-KR" altLang="ko-KR">
                <a:solidFill>
                  <a:srgbClr val="FFFFFF"/>
                </a:solidFill>
                <a:latin typeface="Trebuchet MS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31" y="3706589"/>
              <a:ext cx="7561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1.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첨부 파일 내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‘Check 3G Service Dualization.exe’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파일을 실행합니다</a:t>
              </a:r>
              <a:endParaRPr lang="ko-KR" altLang="en-US" sz="1400" b="1" dirty="0">
                <a:solidFill>
                  <a:prstClr val="black"/>
                </a:solidFill>
                <a:latin typeface="Trebuchet MS"/>
                <a:ea typeface="맑은 고딕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15" y="681199"/>
            <a:ext cx="8869013" cy="4029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99137" y="2189283"/>
            <a:ext cx="1978269" cy="19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</p:spTree>
    <p:extLst>
      <p:ext uri="{BB962C8B-B14F-4D97-AF65-F5344CB8AC3E}">
        <p14:creationId xmlns:p14="http://schemas.microsoft.com/office/powerpoint/2010/main" val="38988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3791" y="175572"/>
            <a:ext cx="2424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프로그램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실행방법 ②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63874" y="5279508"/>
            <a:ext cx="8064500" cy="1008113"/>
            <a:chOff x="920874" y="3645023"/>
            <a:chExt cx="8064500" cy="100811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20874" y="3645023"/>
              <a:ext cx="8064500" cy="10081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23">
                <a:defRPr/>
              </a:pPr>
              <a:endParaRPr lang="ko-KR" altLang="ko-KR">
                <a:solidFill>
                  <a:srgbClr val="FFFFFF"/>
                </a:solidFill>
                <a:latin typeface="Trebuchet MS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31" y="3706589"/>
              <a:ext cx="7561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23"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Trebuchet MS"/>
                  <a:ea typeface="맑은 고딕"/>
                </a:rPr>
                <a:t>2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프로그램이 실행된 화면입니다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02" y="791777"/>
            <a:ext cx="6331244" cy="35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3791" y="175572"/>
            <a:ext cx="2424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프로그램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실행방법 ③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63874" y="5279508"/>
            <a:ext cx="8064500" cy="1008113"/>
            <a:chOff x="920874" y="3645023"/>
            <a:chExt cx="8064500" cy="100811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20874" y="3645023"/>
              <a:ext cx="8064500" cy="10081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23">
                <a:defRPr/>
              </a:pPr>
              <a:endParaRPr lang="ko-KR" altLang="ko-KR">
                <a:solidFill>
                  <a:srgbClr val="FFFFFF"/>
                </a:solidFill>
                <a:latin typeface="Trebuchet MS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31" y="3706589"/>
              <a:ext cx="75613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3. 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엑셀 파일 불러오기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하단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불러오기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클릭 후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Tango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에서 다운받은 회선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Excel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파일을 선택합니다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  <a:p>
              <a:pPr algn="ctr" defTabSz="914323">
                <a:defRPr/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파일 선택 후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열기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누르면 선택한 엑셀이 등록된 것을 확인할 수 있습니다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96225"/>
            <a:ext cx="3417313" cy="2391038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3807075" y="2114786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00299" y="1881555"/>
            <a:ext cx="430823" cy="219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115" y="1190509"/>
            <a:ext cx="3470054" cy="23833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98298" y="3354028"/>
            <a:ext cx="480671" cy="219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98345" y="2048370"/>
            <a:ext cx="1512309" cy="171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197332" y="2101362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950" y="1190510"/>
            <a:ext cx="3141888" cy="239675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744739" y="1905743"/>
            <a:ext cx="1256351" cy="142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3791" y="175572"/>
            <a:ext cx="2424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프로그램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실행방법 ④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63874" y="5279508"/>
            <a:ext cx="8064500" cy="1008113"/>
            <a:chOff x="920874" y="3645023"/>
            <a:chExt cx="8064500" cy="100811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20874" y="3645023"/>
              <a:ext cx="8064500" cy="10081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23">
                <a:defRPr/>
              </a:pPr>
              <a:endParaRPr lang="ko-KR" altLang="ko-KR">
                <a:solidFill>
                  <a:srgbClr val="FFFFFF"/>
                </a:solidFill>
                <a:latin typeface="Trebuchet MS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31" y="3706589"/>
              <a:ext cx="75613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23"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Trebuchet MS"/>
                  <a:ea typeface="맑은 고딕"/>
                </a:rPr>
                <a:t>4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 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저장 경로 설정하기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하단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불러오기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클릭 후 저장할 파일 선택 후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폴더 선택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＇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을 클릭합니다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저장 경로 설정하기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하단 폴더 경로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+ results.xlsx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로 경로 등록 된 것을 확인할 수 있습니다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807075" y="2114786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197332" y="2101362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2" y="1174893"/>
            <a:ext cx="3388119" cy="23967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26675" y="2110153"/>
            <a:ext cx="430823" cy="219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64" y="1190511"/>
            <a:ext cx="3542727" cy="23967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98298" y="3354028"/>
            <a:ext cx="480671" cy="219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19865" y="3213113"/>
            <a:ext cx="227982" cy="140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950" y="1190511"/>
            <a:ext cx="3062758" cy="238113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33154" y="2168916"/>
            <a:ext cx="1051724" cy="161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3791" y="175572"/>
            <a:ext cx="2424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프로그램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실행방법 ⑤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63874" y="5279508"/>
            <a:ext cx="8064500" cy="1015673"/>
            <a:chOff x="920874" y="3645023"/>
            <a:chExt cx="8064500" cy="101567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20874" y="3645023"/>
              <a:ext cx="8064500" cy="10081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23">
                <a:defRPr/>
              </a:pPr>
              <a:endParaRPr lang="ko-KR" altLang="ko-KR">
                <a:solidFill>
                  <a:srgbClr val="FFFFFF"/>
                </a:solidFill>
                <a:latin typeface="Trebuchet MS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31" y="3706589"/>
              <a:ext cx="756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5. ‘COT_TID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값 입력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’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란에 운용중인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COT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명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(Tango </a:t>
              </a:r>
              <a:r>
                <a:rPr lang="ko-KR" altLang="en-US" sz="1400" b="1" dirty="0" err="1" smtClean="0">
                  <a:solidFill>
                    <a:prstClr val="black"/>
                  </a:solidFill>
                  <a:latin typeface="Trebuchet MS"/>
                  <a:ea typeface="맑은 고딕"/>
                </a:rPr>
                <a:t>장비명</a:t>
              </a:r>
              <a:r>
                <a:rPr lang="en-US" altLang="ko-KR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DB</a:t>
              </a:r>
              <a:r>
                <a:rPr lang="ko-KR" altLang="en-US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내 </a:t>
              </a:r>
              <a:r>
                <a:rPr lang="en-US" altLang="ko-KR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WEST</a:t>
              </a:r>
              <a:r>
                <a:rPr lang="ko-KR" altLang="en-US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장비</a:t>
              </a:r>
              <a:r>
                <a:rPr lang="en-US" altLang="ko-KR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#1 ~ EAST</a:t>
              </a:r>
              <a:r>
                <a:rPr lang="ko-KR" altLang="en-US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장비</a:t>
              </a:r>
              <a:r>
                <a:rPr lang="en-US" altLang="ko-KR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#13 </a:t>
              </a:r>
              <a:r>
                <a:rPr lang="ko-KR" altLang="en-US" sz="1400" b="1" baseline="70000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열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)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을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리스트로 입력합니다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(COT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명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1, COT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명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2, COT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명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3, …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형식으로 입력하며 입력 시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Trebuchet MS"/>
                  <a:ea typeface="맑은 고딕"/>
                </a:rPr>
                <a:t>쉼표와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Trebuchet MS"/>
                  <a:ea typeface="맑은 고딕"/>
                </a:rPr>
                <a:t>공백</a:t>
              </a:r>
              <a:r>
                <a:rPr lang="ko-KR" altLang="en-US" sz="1400" b="1" dirty="0">
                  <a:latin typeface="Trebuchet MS"/>
                  <a:ea typeface="맑은 고딕"/>
                </a:rPr>
                <a:t> </a:t>
              </a:r>
              <a:r>
                <a:rPr lang="ko-KR" altLang="en-US" sz="1400" b="1" dirty="0" smtClean="0">
                  <a:latin typeface="Trebuchet MS"/>
                  <a:ea typeface="맑은 고딕"/>
                </a:rPr>
                <a:t>양식 준수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)</a:t>
              </a:r>
              <a:endParaRPr lang="en-US" altLang="ko-KR" sz="1400" b="1" dirty="0" smtClean="0">
                <a:solidFill>
                  <a:prstClr val="black"/>
                </a:solidFill>
                <a:latin typeface="Trebuchet MS"/>
                <a:ea typeface="맑은 고딕"/>
              </a:endParaRPr>
            </a:p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COT</a:t>
              </a:r>
              <a:r>
                <a:rPr lang="ko-KR" altLang="en-US" sz="1400" b="1" dirty="0">
                  <a:solidFill>
                    <a:prstClr val="black"/>
                  </a:solidFill>
                  <a:latin typeface="Trebuchet MS"/>
                  <a:ea typeface="맑은 고딕"/>
                </a:rPr>
                <a:t>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명 입력 후 실행을 눌러줍니다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9" y="1049640"/>
            <a:ext cx="4572598" cy="257278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565029" y="2426676"/>
            <a:ext cx="2206871" cy="175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846883" y="2020839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85" y="1049640"/>
            <a:ext cx="4572598" cy="257278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709637" y="2720970"/>
            <a:ext cx="418738" cy="162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3791" y="175572"/>
            <a:ext cx="2424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23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rebuchet MS"/>
                <a:ea typeface="맑은 고딕"/>
              </a:rPr>
              <a:t>□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프로그램</a:t>
            </a:r>
            <a:r>
              <a:rPr lang="en-US" altLang="ko-KR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rebuchet MS"/>
                <a:ea typeface="맑은 고딕"/>
              </a:rPr>
              <a:t>실행방법 ⑥</a:t>
            </a:r>
            <a:endParaRPr lang="ko-KR" altLang="en-US" sz="1600" dirty="0">
              <a:solidFill>
                <a:prstClr val="black"/>
              </a:solidFill>
              <a:latin typeface="Trebuchet MS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63874" y="5217986"/>
            <a:ext cx="8064500" cy="1169551"/>
            <a:chOff x="920874" y="3583501"/>
            <a:chExt cx="8064500" cy="116955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20874" y="3645023"/>
              <a:ext cx="8064500" cy="10081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23">
                <a:defRPr/>
              </a:pPr>
              <a:endParaRPr lang="ko-KR" altLang="ko-KR">
                <a:solidFill>
                  <a:srgbClr val="FFFFFF"/>
                </a:solidFill>
                <a:latin typeface="Trebuchet MS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31" y="3583501"/>
              <a:ext cx="756138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6.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회선 분류가 진행되며 아래 진행률이 표시됩니다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</a:p>
            <a:p>
              <a:pPr algn="ctr" defTabSz="914323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(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진행중 화면 멈춤이 있을 수 있으나 정상 동작되는 것이며 프로그램 리소스 과부하로 인한 증상이니 대기하시면 됩니다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소요시간 약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5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분 내외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)</a:t>
              </a:r>
            </a:p>
            <a:p>
              <a:pPr algn="ctr" defTabSz="914323">
                <a:defRPr/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실행 완료되면 진행률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100%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로 표시 되며 지정 경로에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‘results.xlsx’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파일이 생성된 것을 확인할 수 있습니다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Trebuchet MS"/>
                  <a:ea typeface="맑은 고딕"/>
                </a:rPr>
                <a:t>.</a:t>
              </a:r>
              <a:endParaRPr lang="en-US" altLang="ko-KR" sz="1400" b="1" dirty="0">
                <a:solidFill>
                  <a:prstClr val="black"/>
                </a:solidFill>
                <a:latin typeface="Trebuchet MS"/>
                <a:ea typeface="맑은 고딕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29950" y="168896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400" dirty="0">
                <a:solidFill>
                  <a:prstClr val="black"/>
                </a:solidFill>
                <a:latin typeface="Trebuchet MS"/>
                <a:ea typeface="맑은 고딕"/>
              </a:rPr>
              <a:t>Infra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맑은 고딕"/>
              </a:rPr>
              <a:t>수도권그룹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714545" y="2175570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917269" y="2175570"/>
            <a:ext cx="597877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94" y="1119233"/>
            <a:ext cx="3365476" cy="266659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21020" y="2895699"/>
            <a:ext cx="1164982" cy="181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537" y="1119233"/>
            <a:ext cx="3376657" cy="266659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432178" y="2833530"/>
            <a:ext cx="1164982" cy="181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221" y="1119233"/>
            <a:ext cx="3455787" cy="266659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726364" y="2452529"/>
            <a:ext cx="426430" cy="167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278</Words>
  <Application>Microsoft Office PowerPoint</Application>
  <PresentationFormat>와이드스크린</PresentationFormat>
  <Paragraphs>35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SKNS</dc:creator>
  <cp:lastModifiedBy>SKNS</cp:lastModifiedBy>
  <cp:revision>28</cp:revision>
  <dcterms:created xsi:type="dcterms:W3CDTF">2022-03-01T12:10:22Z</dcterms:created>
  <dcterms:modified xsi:type="dcterms:W3CDTF">2022-09-20T00:53:05Z</dcterms:modified>
</cp:coreProperties>
</file>