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94"/>
  </p:normalViewPr>
  <p:slideViewPr>
    <p:cSldViewPr showGuides="1">
      <p:cViewPr>
        <p:scale>
          <a:sx n="209" d="100"/>
          <a:sy n="209" d="100"/>
        </p:scale>
        <p:origin x="-1736" y="-1288"/>
      </p:cViewPr>
      <p:guideLst>
        <p:guide orient="horz" pos="220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/>
        </p:nvCxnSpPr>
        <p:spPr>
          <a:xfrm>
            <a:off x="1916832" y="2627784"/>
            <a:ext cx="59406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 rot="5400000">
            <a:off x="2402886" y="2375756"/>
            <a:ext cx="216024" cy="504056"/>
            <a:chOff x="2996952" y="3527884"/>
            <a:chExt cx="864096" cy="2088232"/>
          </a:xfrm>
        </p:grpSpPr>
        <p:sp>
          <p:nvSpPr>
            <p:cNvPr id="7" name="円弧 6"/>
            <p:cNvSpPr/>
            <p:nvPr/>
          </p:nvSpPr>
          <p:spPr>
            <a:xfrm>
              <a:off x="2996952" y="3527884"/>
              <a:ext cx="864096" cy="2088232"/>
            </a:xfrm>
            <a:prstGeom prst="arc">
              <a:avLst>
                <a:gd name="adj1" fmla="val 10651229"/>
                <a:gd name="adj2" fmla="val 1465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2996952" y="4572000"/>
              <a:ext cx="8640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矢印コネクタ 18"/>
          <p:cNvCxnSpPr/>
          <p:nvPr/>
        </p:nvCxnSpPr>
        <p:spPr>
          <a:xfrm>
            <a:off x="1916832" y="2483768"/>
            <a:ext cx="29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24944" y="2915816"/>
            <a:ext cx="29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65" y="2246660"/>
            <a:ext cx="342900" cy="1651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44" y="2339751"/>
            <a:ext cx="546100" cy="127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77" y="2987823"/>
            <a:ext cx="825500" cy="127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32" y="1869730"/>
            <a:ext cx="190500" cy="177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504" y="1869730"/>
            <a:ext cx="203200" cy="177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1070" y="3887256"/>
            <a:ext cx="177800" cy="177800"/>
          </a:xfrm>
          <a:prstGeom prst="rect">
            <a:avLst/>
          </a:prstGeom>
        </p:spPr>
      </p:pic>
      <p:sp>
        <p:nvSpPr>
          <p:cNvPr id="15" name="Freeform 35"/>
          <p:cNvSpPr>
            <a:spLocks/>
          </p:cNvSpPr>
          <p:nvPr/>
        </p:nvSpPr>
        <p:spPr bwMode="auto">
          <a:xfrm>
            <a:off x="2762926" y="2627785"/>
            <a:ext cx="459051" cy="216026"/>
          </a:xfrm>
          <a:custGeom>
            <a:avLst/>
            <a:gdLst>
              <a:gd name="T0" fmla="*/ 35 w 3500"/>
              <a:gd name="T1" fmla="*/ 1 h 2466"/>
              <a:gd name="T2" fmla="*/ 105 w 3500"/>
              <a:gd name="T3" fmla="*/ 6 h 2466"/>
              <a:gd name="T4" fmla="*/ 175 w 3500"/>
              <a:gd name="T5" fmla="*/ 10 h 2466"/>
              <a:gd name="T6" fmla="*/ 245 w 3500"/>
              <a:gd name="T7" fmla="*/ 16 h 2466"/>
              <a:gd name="T8" fmla="*/ 315 w 3500"/>
              <a:gd name="T9" fmla="*/ 24 h 2466"/>
              <a:gd name="T10" fmla="*/ 385 w 3500"/>
              <a:gd name="T11" fmla="*/ 33 h 2466"/>
              <a:gd name="T12" fmla="*/ 455 w 3500"/>
              <a:gd name="T13" fmla="*/ 43 h 2466"/>
              <a:gd name="T14" fmla="*/ 525 w 3500"/>
              <a:gd name="T15" fmla="*/ 56 h 2466"/>
              <a:gd name="T16" fmla="*/ 595 w 3500"/>
              <a:gd name="T17" fmla="*/ 72 h 2466"/>
              <a:gd name="T18" fmla="*/ 665 w 3500"/>
              <a:gd name="T19" fmla="*/ 91 h 2466"/>
              <a:gd name="T20" fmla="*/ 735 w 3500"/>
              <a:gd name="T21" fmla="*/ 113 h 2466"/>
              <a:gd name="T22" fmla="*/ 805 w 3500"/>
              <a:gd name="T23" fmla="*/ 140 h 2466"/>
              <a:gd name="T24" fmla="*/ 875 w 3500"/>
              <a:gd name="T25" fmla="*/ 173 h 2466"/>
              <a:gd name="T26" fmla="*/ 945 w 3500"/>
              <a:gd name="T27" fmla="*/ 211 h 2466"/>
              <a:gd name="T28" fmla="*/ 1015 w 3500"/>
              <a:gd name="T29" fmla="*/ 256 h 2466"/>
              <a:gd name="T30" fmla="*/ 1085 w 3500"/>
              <a:gd name="T31" fmla="*/ 308 h 2466"/>
              <a:gd name="T32" fmla="*/ 1155 w 3500"/>
              <a:gd name="T33" fmla="*/ 369 h 2466"/>
              <a:gd name="T34" fmla="*/ 1225 w 3500"/>
              <a:gd name="T35" fmla="*/ 439 h 2466"/>
              <a:gd name="T36" fmla="*/ 1295 w 3500"/>
              <a:gd name="T37" fmla="*/ 518 h 2466"/>
              <a:gd name="T38" fmla="*/ 1365 w 3500"/>
              <a:gd name="T39" fmla="*/ 607 h 2466"/>
              <a:gd name="T40" fmla="*/ 1435 w 3500"/>
              <a:gd name="T41" fmla="*/ 706 h 2466"/>
              <a:gd name="T42" fmla="*/ 1505 w 3500"/>
              <a:gd name="T43" fmla="*/ 813 h 2466"/>
              <a:gd name="T44" fmla="*/ 1575 w 3500"/>
              <a:gd name="T45" fmla="*/ 927 h 2466"/>
              <a:gd name="T46" fmla="*/ 1645 w 3500"/>
              <a:gd name="T47" fmla="*/ 1047 h 2466"/>
              <a:gd name="T48" fmla="*/ 1715 w 3500"/>
              <a:gd name="T49" fmla="*/ 1171 h 2466"/>
              <a:gd name="T50" fmla="*/ 1785 w 3500"/>
              <a:gd name="T51" fmla="*/ 1295 h 2466"/>
              <a:gd name="T52" fmla="*/ 1855 w 3500"/>
              <a:gd name="T53" fmla="*/ 1419 h 2466"/>
              <a:gd name="T54" fmla="*/ 1925 w 3500"/>
              <a:gd name="T55" fmla="*/ 1539 h 2466"/>
              <a:gd name="T56" fmla="*/ 1995 w 3500"/>
              <a:gd name="T57" fmla="*/ 1653 h 2466"/>
              <a:gd name="T58" fmla="*/ 2065 w 3500"/>
              <a:gd name="T59" fmla="*/ 1760 h 2466"/>
              <a:gd name="T60" fmla="*/ 2135 w 3500"/>
              <a:gd name="T61" fmla="*/ 1859 h 2466"/>
              <a:gd name="T62" fmla="*/ 2205 w 3500"/>
              <a:gd name="T63" fmla="*/ 1948 h 2466"/>
              <a:gd name="T64" fmla="*/ 2275 w 3500"/>
              <a:gd name="T65" fmla="*/ 2027 h 2466"/>
              <a:gd name="T66" fmla="*/ 2345 w 3500"/>
              <a:gd name="T67" fmla="*/ 2097 h 2466"/>
              <a:gd name="T68" fmla="*/ 2415 w 3500"/>
              <a:gd name="T69" fmla="*/ 2158 h 2466"/>
              <a:gd name="T70" fmla="*/ 2485 w 3500"/>
              <a:gd name="T71" fmla="*/ 2210 h 2466"/>
              <a:gd name="T72" fmla="*/ 2555 w 3500"/>
              <a:gd name="T73" fmla="*/ 2255 h 2466"/>
              <a:gd name="T74" fmla="*/ 2625 w 3500"/>
              <a:gd name="T75" fmla="*/ 2293 h 2466"/>
              <a:gd name="T76" fmla="*/ 2695 w 3500"/>
              <a:gd name="T77" fmla="*/ 2326 h 2466"/>
              <a:gd name="T78" fmla="*/ 2765 w 3500"/>
              <a:gd name="T79" fmla="*/ 2353 h 2466"/>
              <a:gd name="T80" fmla="*/ 2835 w 3500"/>
              <a:gd name="T81" fmla="*/ 2375 h 2466"/>
              <a:gd name="T82" fmla="*/ 2905 w 3500"/>
              <a:gd name="T83" fmla="*/ 2394 h 2466"/>
              <a:gd name="T84" fmla="*/ 2975 w 3500"/>
              <a:gd name="T85" fmla="*/ 2410 h 2466"/>
              <a:gd name="T86" fmla="*/ 3045 w 3500"/>
              <a:gd name="T87" fmla="*/ 2423 h 2466"/>
              <a:gd name="T88" fmla="*/ 3115 w 3500"/>
              <a:gd name="T89" fmla="*/ 2433 h 2466"/>
              <a:gd name="T90" fmla="*/ 3185 w 3500"/>
              <a:gd name="T91" fmla="*/ 2442 h 2466"/>
              <a:gd name="T92" fmla="*/ 3255 w 3500"/>
              <a:gd name="T93" fmla="*/ 2450 h 2466"/>
              <a:gd name="T94" fmla="*/ 3325 w 3500"/>
              <a:gd name="T95" fmla="*/ 2456 h 2466"/>
              <a:gd name="T96" fmla="*/ 3395 w 3500"/>
              <a:gd name="T97" fmla="*/ 2460 h 2466"/>
              <a:gd name="T98" fmla="*/ 3465 w 3500"/>
              <a:gd name="T99" fmla="*/ 2465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00" h="2466">
                <a:moveTo>
                  <a:pt x="0" y="0"/>
                </a:moveTo>
                <a:lnTo>
                  <a:pt x="35" y="1"/>
                </a:lnTo>
                <a:lnTo>
                  <a:pt x="70" y="3"/>
                </a:lnTo>
                <a:lnTo>
                  <a:pt x="105" y="6"/>
                </a:lnTo>
                <a:lnTo>
                  <a:pt x="140" y="8"/>
                </a:lnTo>
                <a:lnTo>
                  <a:pt x="175" y="10"/>
                </a:lnTo>
                <a:lnTo>
                  <a:pt x="210" y="13"/>
                </a:lnTo>
                <a:lnTo>
                  <a:pt x="245" y="16"/>
                </a:lnTo>
                <a:lnTo>
                  <a:pt x="280" y="20"/>
                </a:lnTo>
                <a:lnTo>
                  <a:pt x="315" y="24"/>
                </a:lnTo>
                <a:lnTo>
                  <a:pt x="350" y="28"/>
                </a:lnTo>
                <a:lnTo>
                  <a:pt x="385" y="33"/>
                </a:lnTo>
                <a:lnTo>
                  <a:pt x="420" y="38"/>
                </a:lnTo>
                <a:lnTo>
                  <a:pt x="455" y="43"/>
                </a:lnTo>
                <a:lnTo>
                  <a:pt x="490" y="49"/>
                </a:lnTo>
                <a:lnTo>
                  <a:pt x="525" y="56"/>
                </a:lnTo>
                <a:lnTo>
                  <a:pt x="560" y="64"/>
                </a:lnTo>
                <a:lnTo>
                  <a:pt x="595" y="72"/>
                </a:lnTo>
                <a:lnTo>
                  <a:pt x="630" y="81"/>
                </a:lnTo>
                <a:lnTo>
                  <a:pt x="665" y="91"/>
                </a:lnTo>
                <a:lnTo>
                  <a:pt x="700" y="102"/>
                </a:lnTo>
                <a:lnTo>
                  <a:pt x="735" y="113"/>
                </a:lnTo>
                <a:lnTo>
                  <a:pt x="770" y="126"/>
                </a:lnTo>
                <a:lnTo>
                  <a:pt x="805" y="140"/>
                </a:lnTo>
                <a:lnTo>
                  <a:pt x="840" y="156"/>
                </a:lnTo>
                <a:lnTo>
                  <a:pt x="875" y="173"/>
                </a:lnTo>
                <a:lnTo>
                  <a:pt x="910" y="191"/>
                </a:lnTo>
                <a:lnTo>
                  <a:pt x="945" y="211"/>
                </a:lnTo>
                <a:lnTo>
                  <a:pt x="980" y="232"/>
                </a:lnTo>
                <a:lnTo>
                  <a:pt x="1015" y="256"/>
                </a:lnTo>
                <a:lnTo>
                  <a:pt x="1050" y="281"/>
                </a:lnTo>
                <a:lnTo>
                  <a:pt x="1085" y="308"/>
                </a:lnTo>
                <a:lnTo>
                  <a:pt x="1120" y="338"/>
                </a:lnTo>
                <a:lnTo>
                  <a:pt x="1155" y="369"/>
                </a:lnTo>
                <a:lnTo>
                  <a:pt x="1190" y="403"/>
                </a:lnTo>
                <a:lnTo>
                  <a:pt x="1225" y="439"/>
                </a:lnTo>
                <a:lnTo>
                  <a:pt x="1260" y="478"/>
                </a:lnTo>
                <a:lnTo>
                  <a:pt x="1295" y="518"/>
                </a:lnTo>
                <a:lnTo>
                  <a:pt x="1330" y="562"/>
                </a:lnTo>
                <a:lnTo>
                  <a:pt x="1365" y="607"/>
                </a:lnTo>
                <a:lnTo>
                  <a:pt x="1400" y="655"/>
                </a:lnTo>
                <a:lnTo>
                  <a:pt x="1435" y="706"/>
                </a:lnTo>
                <a:lnTo>
                  <a:pt x="1470" y="758"/>
                </a:lnTo>
                <a:lnTo>
                  <a:pt x="1505" y="813"/>
                </a:lnTo>
                <a:lnTo>
                  <a:pt x="1540" y="869"/>
                </a:lnTo>
                <a:lnTo>
                  <a:pt x="1575" y="927"/>
                </a:lnTo>
                <a:lnTo>
                  <a:pt x="1610" y="986"/>
                </a:lnTo>
                <a:lnTo>
                  <a:pt x="1645" y="1047"/>
                </a:lnTo>
                <a:lnTo>
                  <a:pt x="1680" y="1108"/>
                </a:lnTo>
                <a:lnTo>
                  <a:pt x="1715" y="1171"/>
                </a:lnTo>
                <a:lnTo>
                  <a:pt x="1750" y="1233"/>
                </a:lnTo>
                <a:lnTo>
                  <a:pt x="1785" y="1295"/>
                </a:lnTo>
                <a:lnTo>
                  <a:pt x="1820" y="1358"/>
                </a:lnTo>
                <a:lnTo>
                  <a:pt x="1855" y="1419"/>
                </a:lnTo>
                <a:lnTo>
                  <a:pt x="1890" y="1480"/>
                </a:lnTo>
                <a:lnTo>
                  <a:pt x="1925" y="1539"/>
                </a:lnTo>
                <a:lnTo>
                  <a:pt x="1960" y="1597"/>
                </a:lnTo>
                <a:lnTo>
                  <a:pt x="1995" y="1653"/>
                </a:lnTo>
                <a:lnTo>
                  <a:pt x="2030" y="1708"/>
                </a:lnTo>
                <a:lnTo>
                  <a:pt x="2065" y="1760"/>
                </a:lnTo>
                <a:lnTo>
                  <a:pt x="2100" y="1811"/>
                </a:lnTo>
                <a:lnTo>
                  <a:pt x="2135" y="1859"/>
                </a:lnTo>
                <a:lnTo>
                  <a:pt x="2170" y="1904"/>
                </a:lnTo>
                <a:lnTo>
                  <a:pt x="2205" y="1948"/>
                </a:lnTo>
                <a:lnTo>
                  <a:pt x="2240" y="1988"/>
                </a:lnTo>
                <a:lnTo>
                  <a:pt x="2275" y="2027"/>
                </a:lnTo>
                <a:lnTo>
                  <a:pt x="2310" y="2063"/>
                </a:lnTo>
                <a:lnTo>
                  <a:pt x="2345" y="2097"/>
                </a:lnTo>
                <a:lnTo>
                  <a:pt x="2380" y="2128"/>
                </a:lnTo>
                <a:lnTo>
                  <a:pt x="2415" y="2158"/>
                </a:lnTo>
                <a:lnTo>
                  <a:pt x="2450" y="2185"/>
                </a:lnTo>
                <a:lnTo>
                  <a:pt x="2485" y="2210"/>
                </a:lnTo>
                <a:lnTo>
                  <a:pt x="2520" y="2234"/>
                </a:lnTo>
                <a:lnTo>
                  <a:pt x="2555" y="2255"/>
                </a:lnTo>
                <a:lnTo>
                  <a:pt x="2590" y="2275"/>
                </a:lnTo>
                <a:lnTo>
                  <a:pt x="2625" y="2293"/>
                </a:lnTo>
                <a:lnTo>
                  <a:pt x="2660" y="2310"/>
                </a:lnTo>
                <a:lnTo>
                  <a:pt x="2695" y="2326"/>
                </a:lnTo>
                <a:lnTo>
                  <a:pt x="2730" y="2340"/>
                </a:lnTo>
                <a:lnTo>
                  <a:pt x="2765" y="2353"/>
                </a:lnTo>
                <a:lnTo>
                  <a:pt x="2800" y="2364"/>
                </a:lnTo>
                <a:lnTo>
                  <a:pt x="2835" y="2375"/>
                </a:lnTo>
                <a:lnTo>
                  <a:pt x="2870" y="2385"/>
                </a:lnTo>
                <a:lnTo>
                  <a:pt x="2905" y="2394"/>
                </a:lnTo>
                <a:lnTo>
                  <a:pt x="2940" y="2402"/>
                </a:lnTo>
                <a:lnTo>
                  <a:pt x="2975" y="2410"/>
                </a:lnTo>
                <a:lnTo>
                  <a:pt x="3010" y="2417"/>
                </a:lnTo>
                <a:lnTo>
                  <a:pt x="3045" y="2423"/>
                </a:lnTo>
                <a:lnTo>
                  <a:pt x="3080" y="2428"/>
                </a:lnTo>
                <a:lnTo>
                  <a:pt x="3115" y="2433"/>
                </a:lnTo>
                <a:lnTo>
                  <a:pt x="3150" y="2438"/>
                </a:lnTo>
                <a:lnTo>
                  <a:pt x="3185" y="2442"/>
                </a:lnTo>
                <a:lnTo>
                  <a:pt x="3220" y="2446"/>
                </a:lnTo>
                <a:lnTo>
                  <a:pt x="3255" y="2450"/>
                </a:lnTo>
                <a:lnTo>
                  <a:pt x="3290" y="2453"/>
                </a:lnTo>
                <a:lnTo>
                  <a:pt x="3325" y="2456"/>
                </a:lnTo>
                <a:lnTo>
                  <a:pt x="3360" y="2458"/>
                </a:lnTo>
                <a:lnTo>
                  <a:pt x="3395" y="2460"/>
                </a:lnTo>
                <a:lnTo>
                  <a:pt x="3430" y="2463"/>
                </a:lnTo>
                <a:lnTo>
                  <a:pt x="3465" y="2465"/>
                </a:lnTo>
                <a:lnTo>
                  <a:pt x="3500" y="246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i="1"/>
          </a:p>
        </p:txBody>
      </p:sp>
      <p:cxnSp>
        <p:nvCxnSpPr>
          <p:cNvPr id="17" name="直線コネクタ 16"/>
          <p:cNvCxnSpPr/>
          <p:nvPr/>
        </p:nvCxnSpPr>
        <p:spPr>
          <a:xfrm>
            <a:off x="3785568" y="2627783"/>
            <a:ext cx="99096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791026" y="2507924"/>
            <a:ext cx="29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5408740" y="3658428"/>
            <a:ext cx="29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753" y="3677086"/>
            <a:ext cx="825500" cy="127000"/>
          </a:xfrm>
          <a:prstGeom prst="rect">
            <a:avLst/>
          </a:prstGeom>
        </p:spPr>
      </p:pic>
      <p:grpSp>
        <p:nvGrpSpPr>
          <p:cNvPr id="18" name="図形グループ 17"/>
          <p:cNvGrpSpPr/>
          <p:nvPr/>
        </p:nvGrpSpPr>
        <p:grpSpPr>
          <a:xfrm rot="5400000">
            <a:off x="4662589" y="2375730"/>
            <a:ext cx="216024" cy="504056"/>
            <a:chOff x="2996952" y="3527884"/>
            <a:chExt cx="864096" cy="2088232"/>
          </a:xfrm>
        </p:grpSpPr>
        <p:sp>
          <p:nvSpPr>
            <p:cNvPr id="20" name="円弧 19"/>
            <p:cNvSpPr/>
            <p:nvPr/>
          </p:nvSpPr>
          <p:spPr>
            <a:xfrm>
              <a:off x="2996952" y="3527884"/>
              <a:ext cx="864096" cy="2088232"/>
            </a:xfrm>
            <a:prstGeom prst="arc">
              <a:avLst>
                <a:gd name="adj1" fmla="val 10651229"/>
                <a:gd name="adj2" fmla="val 1465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2996952" y="4572000"/>
              <a:ext cx="8640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35"/>
          <p:cNvSpPr>
            <a:spLocks/>
          </p:cNvSpPr>
          <p:nvPr/>
        </p:nvSpPr>
        <p:spPr bwMode="auto">
          <a:xfrm>
            <a:off x="5246722" y="3358301"/>
            <a:ext cx="459051" cy="216026"/>
          </a:xfrm>
          <a:custGeom>
            <a:avLst/>
            <a:gdLst>
              <a:gd name="T0" fmla="*/ 35 w 3500"/>
              <a:gd name="T1" fmla="*/ 1 h 2466"/>
              <a:gd name="T2" fmla="*/ 105 w 3500"/>
              <a:gd name="T3" fmla="*/ 6 h 2466"/>
              <a:gd name="T4" fmla="*/ 175 w 3500"/>
              <a:gd name="T5" fmla="*/ 10 h 2466"/>
              <a:gd name="T6" fmla="*/ 245 w 3500"/>
              <a:gd name="T7" fmla="*/ 16 h 2466"/>
              <a:gd name="T8" fmla="*/ 315 w 3500"/>
              <a:gd name="T9" fmla="*/ 24 h 2466"/>
              <a:gd name="T10" fmla="*/ 385 w 3500"/>
              <a:gd name="T11" fmla="*/ 33 h 2466"/>
              <a:gd name="T12" fmla="*/ 455 w 3500"/>
              <a:gd name="T13" fmla="*/ 43 h 2466"/>
              <a:gd name="T14" fmla="*/ 525 w 3500"/>
              <a:gd name="T15" fmla="*/ 56 h 2466"/>
              <a:gd name="T16" fmla="*/ 595 w 3500"/>
              <a:gd name="T17" fmla="*/ 72 h 2466"/>
              <a:gd name="T18" fmla="*/ 665 w 3500"/>
              <a:gd name="T19" fmla="*/ 91 h 2466"/>
              <a:gd name="T20" fmla="*/ 735 w 3500"/>
              <a:gd name="T21" fmla="*/ 113 h 2466"/>
              <a:gd name="T22" fmla="*/ 805 w 3500"/>
              <a:gd name="T23" fmla="*/ 140 h 2466"/>
              <a:gd name="T24" fmla="*/ 875 w 3500"/>
              <a:gd name="T25" fmla="*/ 173 h 2466"/>
              <a:gd name="T26" fmla="*/ 945 w 3500"/>
              <a:gd name="T27" fmla="*/ 211 h 2466"/>
              <a:gd name="T28" fmla="*/ 1015 w 3500"/>
              <a:gd name="T29" fmla="*/ 256 h 2466"/>
              <a:gd name="T30" fmla="*/ 1085 w 3500"/>
              <a:gd name="T31" fmla="*/ 308 h 2466"/>
              <a:gd name="T32" fmla="*/ 1155 w 3500"/>
              <a:gd name="T33" fmla="*/ 369 h 2466"/>
              <a:gd name="T34" fmla="*/ 1225 w 3500"/>
              <a:gd name="T35" fmla="*/ 439 h 2466"/>
              <a:gd name="T36" fmla="*/ 1295 w 3500"/>
              <a:gd name="T37" fmla="*/ 518 h 2466"/>
              <a:gd name="T38" fmla="*/ 1365 w 3500"/>
              <a:gd name="T39" fmla="*/ 607 h 2466"/>
              <a:gd name="T40" fmla="*/ 1435 w 3500"/>
              <a:gd name="T41" fmla="*/ 706 h 2466"/>
              <a:gd name="T42" fmla="*/ 1505 w 3500"/>
              <a:gd name="T43" fmla="*/ 813 h 2466"/>
              <a:gd name="T44" fmla="*/ 1575 w 3500"/>
              <a:gd name="T45" fmla="*/ 927 h 2466"/>
              <a:gd name="T46" fmla="*/ 1645 w 3500"/>
              <a:gd name="T47" fmla="*/ 1047 h 2466"/>
              <a:gd name="T48" fmla="*/ 1715 w 3500"/>
              <a:gd name="T49" fmla="*/ 1171 h 2466"/>
              <a:gd name="T50" fmla="*/ 1785 w 3500"/>
              <a:gd name="T51" fmla="*/ 1295 h 2466"/>
              <a:gd name="T52" fmla="*/ 1855 w 3500"/>
              <a:gd name="T53" fmla="*/ 1419 h 2466"/>
              <a:gd name="T54" fmla="*/ 1925 w 3500"/>
              <a:gd name="T55" fmla="*/ 1539 h 2466"/>
              <a:gd name="T56" fmla="*/ 1995 w 3500"/>
              <a:gd name="T57" fmla="*/ 1653 h 2466"/>
              <a:gd name="T58" fmla="*/ 2065 w 3500"/>
              <a:gd name="T59" fmla="*/ 1760 h 2466"/>
              <a:gd name="T60" fmla="*/ 2135 w 3500"/>
              <a:gd name="T61" fmla="*/ 1859 h 2466"/>
              <a:gd name="T62" fmla="*/ 2205 w 3500"/>
              <a:gd name="T63" fmla="*/ 1948 h 2466"/>
              <a:gd name="T64" fmla="*/ 2275 w 3500"/>
              <a:gd name="T65" fmla="*/ 2027 h 2466"/>
              <a:gd name="T66" fmla="*/ 2345 w 3500"/>
              <a:gd name="T67" fmla="*/ 2097 h 2466"/>
              <a:gd name="T68" fmla="*/ 2415 w 3500"/>
              <a:gd name="T69" fmla="*/ 2158 h 2466"/>
              <a:gd name="T70" fmla="*/ 2485 w 3500"/>
              <a:gd name="T71" fmla="*/ 2210 h 2466"/>
              <a:gd name="T72" fmla="*/ 2555 w 3500"/>
              <a:gd name="T73" fmla="*/ 2255 h 2466"/>
              <a:gd name="T74" fmla="*/ 2625 w 3500"/>
              <a:gd name="T75" fmla="*/ 2293 h 2466"/>
              <a:gd name="T76" fmla="*/ 2695 w 3500"/>
              <a:gd name="T77" fmla="*/ 2326 h 2466"/>
              <a:gd name="T78" fmla="*/ 2765 w 3500"/>
              <a:gd name="T79" fmla="*/ 2353 h 2466"/>
              <a:gd name="T80" fmla="*/ 2835 w 3500"/>
              <a:gd name="T81" fmla="*/ 2375 h 2466"/>
              <a:gd name="T82" fmla="*/ 2905 w 3500"/>
              <a:gd name="T83" fmla="*/ 2394 h 2466"/>
              <a:gd name="T84" fmla="*/ 2975 w 3500"/>
              <a:gd name="T85" fmla="*/ 2410 h 2466"/>
              <a:gd name="T86" fmla="*/ 3045 w 3500"/>
              <a:gd name="T87" fmla="*/ 2423 h 2466"/>
              <a:gd name="T88" fmla="*/ 3115 w 3500"/>
              <a:gd name="T89" fmla="*/ 2433 h 2466"/>
              <a:gd name="T90" fmla="*/ 3185 w 3500"/>
              <a:gd name="T91" fmla="*/ 2442 h 2466"/>
              <a:gd name="T92" fmla="*/ 3255 w 3500"/>
              <a:gd name="T93" fmla="*/ 2450 h 2466"/>
              <a:gd name="T94" fmla="*/ 3325 w 3500"/>
              <a:gd name="T95" fmla="*/ 2456 h 2466"/>
              <a:gd name="T96" fmla="*/ 3395 w 3500"/>
              <a:gd name="T97" fmla="*/ 2460 h 2466"/>
              <a:gd name="T98" fmla="*/ 3465 w 3500"/>
              <a:gd name="T99" fmla="*/ 2465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00" h="2466">
                <a:moveTo>
                  <a:pt x="0" y="0"/>
                </a:moveTo>
                <a:lnTo>
                  <a:pt x="35" y="1"/>
                </a:lnTo>
                <a:lnTo>
                  <a:pt x="70" y="3"/>
                </a:lnTo>
                <a:lnTo>
                  <a:pt x="105" y="6"/>
                </a:lnTo>
                <a:lnTo>
                  <a:pt x="140" y="8"/>
                </a:lnTo>
                <a:lnTo>
                  <a:pt x="175" y="10"/>
                </a:lnTo>
                <a:lnTo>
                  <a:pt x="210" y="13"/>
                </a:lnTo>
                <a:lnTo>
                  <a:pt x="245" y="16"/>
                </a:lnTo>
                <a:lnTo>
                  <a:pt x="280" y="20"/>
                </a:lnTo>
                <a:lnTo>
                  <a:pt x="315" y="24"/>
                </a:lnTo>
                <a:lnTo>
                  <a:pt x="350" y="28"/>
                </a:lnTo>
                <a:lnTo>
                  <a:pt x="385" y="33"/>
                </a:lnTo>
                <a:lnTo>
                  <a:pt x="420" y="38"/>
                </a:lnTo>
                <a:lnTo>
                  <a:pt x="455" y="43"/>
                </a:lnTo>
                <a:lnTo>
                  <a:pt x="490" y="49"/>
                </a:lnTo>
                <a:lnTo>
                  <a:pt x="525" y="56"/>
                </a:lnTo>
                <a:lnTo>
                  <a:pt x="560" y="64"/>
                </a:lnTo>
                <a:lnTo>
                  <a:pt x="595" y="72"/>
                </a:lnTo>
                <a:lnTo>
                  <a:pt x="630" y="81"/>
                </a:lnTo>
                <a:lnTo>
                  <a:pt x="665" y="91"/>
                </a:lnTo>
                <a:lnTo>
                  <a:pt x="700" y="102"/>
                </a:lnTo>
                <a:lnTo>
                  <a:pt x="735" y="113"/>
                </a:lnTo>
                <a:lnTo>
                  <a:pt x="770" y="126"/>
                </a:lnTo>
                <a:lnTo>
                  <a:pt x="805" y="140"/>
                </a:lnTo>
                <a:lnTo>
                  <a:pt x="840" y="156"/>
                </a:lnTo>
                <a:lnTo>
                  <a:pt x="875" y="173"/>
                </a:lnTo>
                <a:lnTo>
                  <a:pt x="910" y="191"/>
                </a:lnTo>
                <a:lnTo>
                  <a:pt x="945" y="211"/>
                </a:lnTo>
                <a:lnTo>
                  <a:pt x="980" y="232"/>
                </a:lnTo>
                <a:lnTo>
                  <a:pt x="1015" y="256"/>
                </a:lnTo>
                <a:lnTo>
                  <a:pt x="1050" y="281"/>
                </a:lnTo>
                <a:lnTo>
                  <a:pt x="1085" y="308"/>
                </a:lnTo>
                <a:lnTo>
                  <a:pt x="1120" y="338"/>
                </a:lnTo>
                <a:lnTo>
                  <a:pt x="1155" y="369"/>
                </a:lnTo>
                <a:lnTo>
                  <a:pt x="1190" y="403"/>
                </a:lnTo>
                <a:lnTo>
                  <a:pt x="1225" y="439"/>
                </a:lnTo>
                <a:lnTo>
                  <a:pt x="1260" y="478"/>
                </a:lnTo>
                <a:lnTo>
                  <a:pt x="1295" y="518"/>
                </a:lnTo>
                <a:lnTo>
                  <a:pt x="1330" y="562"/>
                </a:lnTo>
                <a:lnTo>
                  <a:pt x="1365" y="607"/>
                </a:lnTo>
                <a:lnTo>
                  <a:pt x="1400" y="655"/>
                </a:lnTo>
                <a:lnTo>
                  <a:pt x="1435" y="706"/>
                </a:lnTo>
                <a:lnTo>
                  <a:pt x="1470" y="758"/>
                </a:lnTo>
                <a:lnTo>
                  <a:pt x="1505" y="813"/>
                </a:lnTo>
                <a:lnTo>
                  <a:pt x="1540" y="869"/>
                </a:lnTo>
                <a:lnTo>
                  <a:pt x="1575" y="927"/>
                </a:lnTo>
                <a:lnTo>
                  <a:pt x="1610" y="986"/>
                </a:lnTo>
                <a:lnTo>
                  <a:pt x="1645" y="1047"/>
                </a:lnTo>
                <a:lnTo>
                  <a:pt x="1680" y="1108"/>
                </a:lnTo>
                <a:lnTo>
                  <a:pt x="1715" y="1171"/>
                </a:lnTo>
                <a:lnTo>
                  <a:pt x="1750" y="1233"/>
                </a:lnTo>
                <a:lnTo>
                  <a:pt x="1785" y="1295"/>
                </a:lnTo>
                <a:lnTo>
                  <a:pt x="1820" y="1358"/>
                </a:lnTo>
                <a:lnTo>
                  <a:pt x="1855" y="1419"/>
                </a:lnTo>
                <a:lnTo>
                  <a:pt x="1890" y="1480"/>
                </a:lnTo>
                <a:lnTo>
                  <a:pt x="1925" y="1539"/>
                </a:lnTo>
                <a:lnTo>
                  <a:pt x="1960" y="1597"/>
                </a:lnTo>
                <a:lnTo>
                  <a:pt x="1995" y="1653"/>
                </a:lnTo>
                <a:lnTo>
                  <a:pt x="2030" y="1708"/>
                </a:lnTo>
                <a:lnTo>
                  <a:pt x="2065" y="1760"/>
                </a:lnTo>
                <a:lnTo>
                  <a:pt x="2100" y="1811"/>
                </a:lnTo>
                <a:lnTo>
                  <a:pt x="2135" y="1859"/>
                </a:lnTo>
                <a:lnTo>
                  <a:pt x="2170" y="1904"/>
                </a:lnTo>
                <a:lnTo>
                  <a:pt x="2205" y="1948"/>
                </a:lnTo>
                <a:lnTo>
                  <a:pt x="2240" y="1988"/>
                </a:lnTo>
                <a:lnTo>
                  <a:pt x="2275" y="2027"/>
                </a:lnTo>
                <a:lnTo>
                  <a:pt x="2310" y="2063"/>
                </a:lnTo>
                <a:lnTo>
                  <a:pt x="2345" y="2097"/>
                </a:lnTo>
                <a:lnTo>
                  <a:pt x="2380" y="2128"/>
                </a:lnTo>
                <a:lnTo>
                  <a:pt x="2415" y="2158"/>
                </a:lnTo>
                <a:lnTo>
                  <a:pt x="2450" y="2185"/>
                </a:lnTo>
                <a:lnTo>
                  <a:pt x="2485" y="2210"/>
                </a:lnTo>
                <a:lnTo>
                  <a:pt x="2520" y="2234"/>
                </a:lnTo>
                <a:lnTo>
                  <a:pt x="2555" y="2255"/>
                </a:lnTo>
                <a:lnTo>
                  <a:pt x="2590" y="2275"/>
                </a:lnTo>
                <a:lnTo>
                  <a:pt x="2625" y="2293"/>
                </a:lnTo>
                <a:lnTo>
                  <a:pt x="2660" y="2310"/>
                </a:lnTo>
                <a:lnTo>
                  <a:pt x="2695" y="2326"/>
                </a:lnTo>
                <a:lnTo>
                  <a:pt x="2730" y="2340"/>
                </a:lnTo>
                <a:lnTo>
                  <a:pt x="2765" y="2353"/>
                </a:lnTo>
                <a:lnTo>
                  <a:pt x="2800" y="2364"/>
                </a:lnTo>
                <a:lnTo>
                  <a:pt x="2835" y="2375"/>
                </a:lnTo>
                <a:lnTo>
                  <a:pt x="2870" y="2385"/>
                </a:lnTo>
                <a:lnTo>
                  <a:pt x="2905" y="2394"/>
                </a:lnTo>
                <a:lnTo>
                  <a:pt x="2940" y="2402"/>
                </a:lnTo>
                <a:lnTo>
                  <a:pt x="2975" y="2410"/>
                </a:lnTo>
                <a:lnTo>
                  <a:pt x="3010" y="2417"/>
                </a:lnTo>
                <a:lnTo>
                  <a:pt x="3045" y="2423"/>
                </a:lnTo>
                <a:lnTo>
                  <a:pt x="3080" y="2428"/>
                </a:lnTo>
                <a:lnTo>
                  <a:pt x="3115" y="2433"/>
                </a:lnTo>
                <a:lnTo>
                  <a:pt x="3150" y="2438"/>
                </a:lnTo>
                <a:lnTo>
                  <a:pt x="3185" y="2442"/>
                </a:lnTo>
                <a:lnTo>
                  <a:pt x="3220" y="2446"/>
                </a:lnTo>
                <a:lnTo>
                  <a:pt x="3255" y="2450"/>
                </a:lnTo>
                <a:lnTo>
                  <a:pt x="3290" y="2453"/>
                </a:lnTo>
                <a:lnTo>
                  <a:pt x="3325" y="2456"/>
                </a:lnTo>
                <a:lnTo>
                  <a:pt x="3360" y="2458"/>
                </a:lnTo>
                <a:lnTo>
                  <a:pt x="3395" y="2460"/>
                </a:lnTo>
                <a:lnTo>
                  <a:pt x="3430" y="2463"/>
                </a:lnTo>
                <a:lnTo>
                  <a:pt x="3465" y="2465"/>
                </a:lnTo>
                <a:lnTo>
                  <a:pt x="3500" y="246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i="1"/>
          </a:p>
        </p:txBody>
      </p:sp>
      <p:cxnSp>
        <p:nvCxnSpPr>
          <p:cNvPr id="28" name="直線コネクタ 27"/>
          <p:cNvCxnSpPr/>
          <p:nvPr/>
        </p:nvCxnSpPr>
        <p:spPr>
          <a:xfrm flipV="1">
            <a:off x="4412701" y="2006289"/>
            <a:ext cx="0" cy="981534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304689" y="2519773"/>
            <a:ext cx="216024" cy="2160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4304374" y="2519772"/>
            <a:ext cx="216339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rot="5400000">
            <a:off x="4386966" y="2191234"/>
            <a:ext cx="29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図形グループ 47"/>
          <p:cNvGrpSpPr/>
          <p:nvPr/>
        </p:nvGrpSpPr>
        <p:grpSpPr>
          <a:xfrm rot="10800000">
            <a:off x="4304689" y="2735770"/>
            <a:ext cx="216024" cy="504056"/>
            <a:chOff x="2996952" y="3527884"/>
            <a:chExt cx="864096" cy="2088232"/>
          </a:xfrm>
        </p:grpSpPr>
        <p:sp>
          <p:nvSpPr>
            <p:cNvPr id="50" name="円弧 49"/>
            <p:cNvSpPr/>
            <p:nvPr/>
          </p:nvSpPr>
          <p:spPr>
            <a:xfrm>
              <a:off x="2996952" y="3527884"/>
              <a:ext cx="864096" cy="2088232"/>
            </a:xfrm>
            <a:prstGeom prst="arc">
              <a:avLst>
                <a:gd name="adj1" fmla="val 10651229"/>
                <a:gd name="adj2" fmla="val 1465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2996952" y="4572000"/>
              <a:ext cx="8640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4808" y="2259361"/>
            <a:ext cx="711200" cy="152400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8166" y="2035141"/>
            <a:ext cx="546100" cy="152400"/>
          </a:xfrm>
          <a:prstGeom prst="rect">
            <a:avLst/>
          </a:prstGeom>
        </p:spPr>
      </p:pic>
      <p:sp>
        <p:nvSpPr>
          <p:cNvPr id="56" name="円/楕円 55"/>
          <p:cNvSpPr/>
          <p:nvPr/>
        </p:nvSpPr>
        <p:spPr>
          <a:xfrm>
            <a:off x="5028558" y="324458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4412543" y="3243265"/>
            <a:ext cx="0" cy="10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4412701" y="3353069"/>
            <a:ext cx="61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012132" y="2622055"/>
            <a:ext cx="132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5136558" y="2622055"/>
            <a:ext cx="14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5066459" y="3348161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図形グループ 108"/>
          <p:cNvGrpSpPr/>
          <p:nvPr/>
        </p:nvGrpSpPr>
        <p:grpSpPr>
          <a:xfrm>
            <a:off x="2379102" y="3996260"/>
            <a:ext cx="2784763" cy="910427"/>
            <a:chOff x="572229" y="4067944"/>
            <a:chExt cx="2784763" cy="910427"/>
          </a:xfrm>
        </p:grpSpPr>
        <p:cxnSp>
          <p:nvCxnSpPr>
            <p:cNvPr id="100" name="直線コネクタ 99"/>
            <p:cNvCxnSpPr/>
            <p:nvPr/>
          </p:nvCxnSpPr>
          <p:spPr>
            <a:xfrm>
              <a:off x="2322579" y="4494905"/>
              <a:ext cx="32333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618096" y="4499992"/>
              <a:ext cx="594066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弧 84"/>
            <p:cNvSpPr/>
            <p:nvPr/>
          </p:nvSpPr>
          <p:spPr>
            <a:xfrm rot="16200000">
              <a:off x="1140521" y="4443734"/>
              <a:ext cx="125277" cy="112514"/>
            </a:xfrm>
            <a:prstGeom prst="arc">
              <a:avLst>
                <a:gd name="adj1" fmla="val 10800728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212162" y="4427984"/>
              <a:ext cx="207023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三角形 85"/>
            <p:cNvSpPr/>
            <p:nvPr/>
          </p:nvSpPr>
          <p:spPr>
            <a:xfrm rot="5400000">
              <a:off x="1622531" y="4284696"/>
              <a:ext cx="452987" cy="432048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8" name="直線コネクタ 87"/>
            <p:cNvCxnSpPr>
              <a:stCxn id="83" idx="3"/>
              <a:endCxn id="86" idx="3"/>
            </p:cNvCxnSpPr>
            <p:nvPr/>
          </p:nvCxnSpPr>
          <p:spPr>
            <a:xfrm>
              <a:off x="1419185" y="4499992"/>
              <a:ext cx="213816" cy="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円弧 89"/>
            <p:cNvSpPr/>
            <p:nvPr/>
          </p:nvSpPr>
          <p:spPr>
            <a:xfrm rot="5400000" flipH="1">
              <a:off x="2391402" y="4440648"/>
              <a:ext cx="125277" cy="112514"/>
            </a:xfrm>
            <a:prstGeom prst="arc">
              <a:avLst>
                <a:gd name="adj1" fmla="val 10800728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 flipH="1">
              <a:off x="2238015" y="4424898"/>
              <a:ext cx="207023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3"/>
            </p:cNvCxnSpPr>
            <p:nvPr/>
          </p:nvCxnSpPr>
          <p:spPr>
            <a:xfrm flipH="1">
              <a:off x="2068544" y="4496906"/>
              <a:ext cx="1694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円弧 94"/>
            <p:cNvSpPr/>
            <p:nvPr/>
          </p:nvSpPr>
          <p:spPr>
            <a:xfrm rot="5400000">
              <a:off x="2537901" y="4239304"/>
              <a:ext cx="216024" cy="504056"/>
            </a:xfrm>
            <a:prstGeom prst="arc">
              <a:avLst>
                <a:gd name="adj1" fmla="val 10651229"/>
                <a:gd name="adj2" fmla="val 1465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/>
            </a:p>
          </p:txBody>
        </p:sp>
        <p:cxnSp>
          <p:nvCxnSpPr>
            <p:cNvPr id="96" name="直線コネクタ 95"/>
            <p:cNvCxnSpPr/>
            <p:nvPr/>
          </p:nvCxnSpPr>
          <p:spPr>
            <a:xfrm rot="5400000">
              <a:off x="2537901" y="4491332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>
              <a:off x="3059959" y="4779364"/>
              <a:ext cx="2970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1492" y="4851371"/>
              <a:ext cx="825500" cy="127000"/>
            </a:xfrm>
            <a:prstGeom prst="rect">
              <a:avLst/>
            </a:prstGeom>
          </p:spPr>
        </p:pic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2897941" y="4491333"/>
              <a:ext cx="459051" cy="216026"/>
            </a:xfrm>
            <a:custGeom>
              <a:avLst/>
              <a:gdLst>
                <a:gd name="T0" fmla="*/ 35 w 3500"/>
                <a:gd name="T1" fmla="*/ 1 h 2466"/>
                <a:gd name="T2" fmla="*/ 105 w 3500"/>
                <a:gd name="T3" fmla="*/ 6 h 2466"/>
                <a:gd name="T4" fmla="*/ 175 w 3500"/>
                <a:gd name="T5" fmla="*/ 10 h 2466"/>
                <a:gd name="T6" fmla="*/ 245 w 3500"/>
                <a:gd name="T7" fmla="*/ 16 h 2466"/>
                <a:gd name="T8" fmla="*/ 315 w 3500"/>
                <a:gd name="T9" fmla="*/ 24 h 2466"/>
                <a:gd name="T10" fmla="*/ 385 w 3500"/>
                <a:gd name="T11" fmla="*/ 33 h 2466"/>
                <a:gd name="T12" fmla="*/ 455 w 3500"/>
                <a:gd name="T13" fmla="*/ 43 h 2466"/>
                <a:gd name="T14" fmla="*/ 525 w 3500"/>
                <a:gd name="T15" fmla="*/ 56 h 2466"/>
                <a:gd name="T16" fmla="*/ 595 w 3500"/>
                <a:gd name="T17" fmla="*/ 72 h 2466"/>
                <a:gd name="T18" fmla="*/ 665 w 3500"/>
                <a:gd name="T19" fmla="*/ 91 h 2466"/>
                <a:gd name="T20" fmla="*/ 735 w 3500"/>
                <a:gd name="T21" fmla="*/ 113 h 2466"/>
                <a:gd name="T22" fmla="*/ 805 w 3500"/>
                <a:gd name="T23" fmla="*/ 140 h 2466"/>
                <a:gd name="T24" fmla="*/ 875 w 3500"/>
                <a:gd name="T25" fmla="*/ 173 h 2466"/>
                <a:gd name="T26" fmla="*/ 945 w 3500"/>
                <a:gd name="T27" fmla="*/ 211 h 2466"/>
                <a:gd name="T28" fmla="*/ 1015 w 3500"/>
                <a:gd name="T29" fmla="*/ 256 h 2466"/>
                <a:gd name="T30" fmla="*/ 1085 w 3500"/>
                <a:gd name="T31" fmla="*/ 308 h 2466"/>
                <a:gd name="T32" fmla="*/ 1155 w 3500"/>
                <a:gd name="T33" fmla="*/ 369 h 2466"/>
                <a:gd name="T34" fmla="*/ 1225 w 3500"/>
                <a:gd name="T35" fmla="*/ 439 h 2466"/>
                <a:gd name="T36" fmla="*/ 1295 w 3500"/>
                <a:gd name="T37" fmla="*/ 518 h 2466"/>
                <a:gd name="T38" fmla="*/ 1365 w 3500"/>
                <a:gd name="T39" fmla="*/ 607 h 2466"/>
                <a:gd name="T40" fmla="*/ 1435 w 3500"/>
                <a:gd name="T41" fmla="*/ 706 h 2466"/>
                <a:gd name="T42" fmla="*/ 1505 w 3500"/>
                <a:gd name="T43" fmla="*/ 813 h 2466"/>
                <a:gd name="T44" fmla="*/ 1575 w 3500"/>
                <a:gd name="T45" fmla="*/ 927 h 2466"/>
                <a:gd name="T46" fmla="*/ 1645 w 3500"/>
                <a:gd name="T47" fmla="*/ 1047 h 2466"/>
                <a:gd name="T48" fmla="*/ 1715 w 3500"/>
                <a:gd name="T49" fmla="*/ 1171 h 2466"/>
                <a:gd name="T50" fmla="*/ 1785 w 3500"/>
                <a:gd name="T51" fmla="*/ 1295 h 2466"/>
                <a:gd name="T52" fmla="*/ 1855 w 3500"/>
                <a:gd name="T53" fmla="*/ 1419 h 2466"/>
                <a:gd name="T54" fmla="*/ 1925 w 3500"/>
                <a:gd name="T55" fmla="*/ 1539 h 2466"/>
                <a:gd name="T56" fmla="*/ 1995 w 3500"/>
                <a:gd name="T57" fmla="*/ 1653 h 2466"/>
                <a:gd name="T58" fmla="*/ 2065 w 3500"/>
                <a:gd name="T59" fmla="*/ 1760 h 2466"/>
                <a:gd name="T60" fmla="*/ 2135 w 3500"/>
                <a:gd name="T61" fmla="*/ 1859 h 2466"/>
                <a:gd name="T62" fmla="*/ 2205 w 3500"/>
                <a:gd name="T63" fmla="*/ 1948 h 2466"/>
                <a:gd name="T64" fmla="*/ 2275 w 3500"/>
                <a:gd name="T65" fmla="*/ 2027 h 2466"/>
                <a:gd name="T66" fmla="*/ 2345 w 3500"/>
                <a:gd name="T67" fmla="*/ 2097 h 2466"/>
                <a:gd name="T68" fmla="*/ 2415 w 3500"/>
                <a:gd name="T69" fmla="*/ 2158 h 2466"/>
                <a:gd name="T70" fmla="*/ 2485 w 3500"/>
                <a:gd name="T71" fmla="*/ 2210 h 2466"/>
                <a:gd name="T72" fmla="*/ 2555 w 3500"/>
                <a:gd name="T73" fmla="*/ 2255 h 2466"/>
                <a:gd name="T74" fmla="*/ 2625 w 3500"/>
                <a:gd name="T75" fmla="*/ 2293 h 2466"/>
                <a:gd name="T76" fmla="*/ 2695 w 3500"/>
                <a:gd name="T77" fmla="*/ 2326 h 2466"/>
                <a:gd name="T78" fmla="*/ 2765 w 3500"/>
                <a:gd name="T79" fmla="*/ 2353 h 2466"/>
                <a:gd name="T80" fmla="*/ 2835 w 3500"/>
                <a:gd name="T81" fmla="*/ 2375 h 2466"/>
                <a:gd name="T82" fmla="*/ 2905 w 3500"/>
                <a:gd name="T83" fmla="*/ 2394 h 2466"/>
                <a:gd name="T84" fmla="*/ 2975 w 3500"/>
                <a:gd name="T85" fmla="*/ 2410 h 2466"/>
                <a:gd name="T86" fmla="*/ 3045 w 3500"/>
                <a:gd name="T87" fmla="*/ 2423 h 2466"/>
                <a:gd name="T88" fmla="*/ 3115 w 3500"/>
                <a:gd name="T89" fmla="*/ 2433 h 2466"/>
                <a:gd name="T90" fmla="*/ 3185 w 3500"/>
                <a:gd name="T91" fmla="*/ 2442 h 2466"/>
                <a:gd name="T92" fmla="*/ 3255 w 3500"/>
                <a:gd name="T93" fmla="*/ 2450 h 2466"/>
                <a:gd name="T94" fmla="*/ 3325 w 3500"/>
                <a:gd name="T95" fmla="*/ 2456 h 2466"/>
                <a:gd name="T96" fmla="*/ 3395 w 3500"/>
                <a:gd name="T97" fmla="*/ 2460 h 2466"/>
                <a:gd name="T98" fmla="*/ 3465 w 3500"/>
                <a:gd name="T99" fmla="*/ 2465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0" h="2466">
                  <a:moveTo>
                    <a:pt x="0" y="0"/>
                  </a:moveTo>
                  <a:lnTo>
                    <a:pt x="35" y="1"/>
                  </a:lnTo>
                  <a:lnTo>
                    <a:pt x="70" y="3"/>
                  </a:lnTo>
                  <a:lnTo>
                    <a:pt x="105" y="6"/>
                  </a:lnTo>
                  <a:lnTo>
                    <a:pt x="140" y="8"/>
                  </a:lnTo>
                  <a:lnTo>
                    <a:pt x="175" y="10"/>
                  </a:lnTo>
                  <a:lnTo>
                    <a:pt x="210" y="13"/>
                  </a:lnTo>
                  <a:lnTo>
                    <a:pt x="245" y="16"/>
                  </a:lnTo>
                  <a:lnTo>
                    <a:pt x="280" y="20"/>
                  </a:lnTo>
                  <a:lnTo>
                    <a:pt x="315" y="24"/>
                  </a:lnTo>
                  <a:lnTo>
                    <a:pt x="350" y="28"/>
                  </a:lnTo>
                  <a:lnTo>
                    <a:pt x="385" y="33"/>
                  </a:lnTo>
                  <a:lnTo>
                    <a:pt x="420" y="38"/>
                  </a:lnTo>
                  <a:lnTo>
                    <a:pt x="455" y="43"/>
                  </a:lnTo>
                  <a:lnTo>
                    <a:pt x="490" y="49"/>
                  </a:lnTo>
                  <a:lnTo>
                    <a:pt x="525" y="56"/>
                  </a:lnTo>
                  <a:lnTo>
                    <a:pt x="560" y="64"/>
                  </a:lnTo>
                  <a:lnTo>
                    <a:pt x="595" y="72"/>
                  </a:lnTo>
                  <a:lnTo>
                    <a:pt x="630" y="81"/>
                  </a:lnTo>
                  <a:lnTo>
                    <a:pt x="665" y="91"/>
                  </a:lnTo>
                  <a:lnTo>
                    <a:pt x="700" y="102"/>
                  </a:lnTo>
                  <a:lnTo>
                    <a:pt x="735" y="113"/>
                  </a:lnTo>
                  <a:lnTo>
                    <a:pt x="770" y="126"/>
                  </a:lnTo>
                  <a:lnTo>
                    <a:pt x="805" y="140"/>
                  </a:lnTo>
                  <a:lnTo>
                    <a:pt x="840" y="156"/>
                  </a:lnTo>
                  <a:lnTo>
                    <a:pt x="875" y="173"/>
                  </a:lnTo>
                  <a:lnTo>
                    <a:pt x="910" y="191"/>
                  </a:lnTo>
                  <a:lnTo>
                    <a:pt x="945" y="211"/>
                  </a:lnTo>
                  <a:lnTo>
                    <a:pt x="980" y="232"/>
                  </a:lnTo>
                  <a:lnTo>
                    <a:pt x="1015" y="256"/>
                  </a:lnTo>
                  <a:lnTo>
                    <a:pt x="1050" y="281"/>
                  </a:lnTo>
                  <a:lnTo>
                    <a:pt x="1085" y="308"/>
                  </a:lnTo>
                  <a:lnTo>
                    <a:pt x="1120" y="338"/>
                  </a:lnTo>
                  <a:lnTo>
                    <a:pt x="1155" y="369"/>
                  </a:lnTo>
                  <a:lnTo>
                    <a:pt x="1190" y="403"/>
                  </a:lnTo>
                  <a:lnTo>
                    <a:pt x="1225" y="439"/>
                  </a:lnTo>
                  <a:lnTo>
                    <a:pt x="1260" y="478"/>
                  </a:lnTo>
                  <a:lnTo>
                    <a:pt x="1295" y="518"/>
                  </a:lnTo>
                  <a:lnTo>
                    <a:pt x="1330" y="562"/>
                  </a:lnTo>
                  <a:lnTo>
                    <a:pt x="1365" y="607"/>
                  </a:lnTo>
                  <a:lnTo>
                    <a:pt x="1400" y="655"/>
                  </a:lnTo>
                  <a:lnTo>
                    <a:pt x="1435" y="706"/>
                  </a:lnTo>
                  <a:lnTo>
                    <a:pt x="1470" y="758"/>
                  </a:lnTo>
                  <a:lnTo>
                    <a:pt x="1505" y="813"/>
                  </a:lnTo>
                  <a:lnTo>
                    <a:pt x="1540" y="869"/>
                  </a:lnTo>
                  <a:lnTo>
                    <a:pt x="1575" y="927"/>
                  </a:lnTo>
                  <a:lnTo>
                    <a:pt x="1610" y="986"/>
                  </a:lnTo>
                  <a:lnTo>
                    <a:pt x="1645" y="1047"/>
                  </a:lnTo>
                  <a:lnTo>
                    <a:pt x="1680" y="1108"/>
                  </a:lnTo>
                  <a:lnTo>
                    <a:pt x="1715" y="1171"/>
                  </a:lnTo>
                  <a:lnTo>
                    <a:pt x="1750" y="1233"/>
                  </a:lnTo>
                  <a:lnTo>
                    <a:pt x="1785" y="1295"/>
                  </a:lnTo>
                  <a:lnTo>
                    <a:pt x="1820" y="1358"/>
                  </a:lnTo>
                  <a:lnTo>
                    <a:pt x="1855" y="1419"/>
                  </a:lnTo>
                  <a:lnTo>
                    <a:pt x="1890" y="1480"/>
                  </a:lnTo>
                  <a:lnTo>
                    <a:pt x="1925" y="1539"/>
                  </a:lnTo>
                  <a:lnTo>
                    <a:pt x="1960" y="1597"/>
                  </a:lnTo>
                  <a:lnTo>
                    <a:pt x="1995" y="1653"/>
                  </a:lnTo>
                  <a:lnTo>
                    <a:pt x="2030" y="1708"/>
                  </a:lnTo>
                  <a:lnTo>
                    <a:pt x="2065" y="1760"/>
                  </a:lnTo>
                  <a:lnTo>
                    <a:pt x="2100" y="1811"/>
                  </a:lnTo>
                  <a:lnTo>
                    <a:pt x="2135" y="1859"/>
                  </a:lnTo>
                  <a:lnTo>
                    <a:pt x="2170" y="1904"/>
                  </a:lnTo>
                  <a:lnTo>
                    <a:pt x="2205" y="1948"/>
                  </a:lnTo>
                  <a:lnTo>
                    <a:pt x="2240" y="1988"/>
                  </a:lnTo>
                  <a:lnTo>
                    <a:pt x="2275" y="2027"/>
                  </a:lnTo>
                  <a:lnTo>
                    <a:pt x="2310" y="2063"/>
                  </a:lnTo>
                  <a:lnTo>
                    <a:pt x="2345" y="2097"/>
                  </a:lnTo>
                  <a:lnTo>
                    <a:pt x="2380" y="2128"/>
                  </a:lnTo>
                  <a:lnTo>
                    <a:pt x="2415" y="2158"/>
                  </a:lnTo>
                  <a:lnTo>
                    <a:pt x="2450" y="2185"/>
                  </a:lnTo>
                  <a:lnTo>
                    <a:pt x="2485" y="2210"/>
                  </a:lnTo>
                  <a:lnTo>
                    <a:pt x="2520" y="2234"/>
                  </a:lnTo>
                  <a:lnTo>
                    <a:pt x="2555" y="2255"/>
                  </a:lnTo>
                  <a:lnTo>
                    <a:pt x="2590" y="2275"/>
                  </a:lnTo>
                  <a:lnTo>
                    <a:pt x="2625" y="2293"/>
                  </a:lnTo>
                  <a:lnTo>
                    <a:pt x="2660" y="2310"/>
                  </a:lnTo>
                  <a:lnTo>
                    <a:pt x="2695" y="2326"/>
                  </a:lnTo>
                  <a:lnTo>
                    <a:pt x="2730" y="2340"/>
                  </a:lnTo>
                  <a:lnTo>
                    <a:pt x="2765" y="2353"/>
                  </a:lnTo>
                  <a:lnTo>
                    <a:pt x="2800" y="2364"/>
                  </a:lnTo>
                  <a:lnTo>
                    <a:pt x="2835" y="2375"/>
                  </a:lnTo>
                  <a:lnTo>
                    <a:pt x="2870" y="2385"/>
                  </a:lnTo>
                  <a:lnTo>
                    <a:pt x="2905" y="2394"/>
                  </a:lnTo>
                  <a:lnTo>
                    <a:pt x="2940" y="2402"/>
                  </a:lnTo>
                  <a:lnTo>
                    <a:pt x="2975" y="2410"/>
                  </a:lnTo>
                  <a:lnTo>
                    <a:pt x="3010" y="2417"/>
                  </a:lnTo>
                  <a:lnTo>
                    <a:pt x="3045" y="2423"/>
                  </a:lnTo>
                  <a:lnTo>
                    <a:pt x="3080" y="2428"/>
                  </a:lnTo>
                  <a:lnTo>
                    <a:pt x="3115" y="2433"/>
                  </a:lnTo>
                  <a:lnTo>
                    <a:pt x="3150" y="2438"/>
                  </a:lnTo>
                  <a:lnTo>
                    <a:pt x="3185" y="2442"/>
                  </a:lnTo>
                  <a:lnTo>
                    <a:pt x="3220" y="2446"/>
                  </a:lnTo>
                  <a:lnTo>
                    <a:pt x="3255" y="2450"/>
                  </a:lnTo>
                  <a:lnTo>
                    <a:pt x="3290" y="2453"/>
                  </a:lnTo>
                  <a:lnTo>
                    <a:pt x="3325" y="2456"/>
                  </a:lnTo>
                  <a:lnTo>
                    <a:pt x="3360" y="2458"/>
                  </a:lnTo>
                  <a:lnTo>
                    <a:pt x="3395" y="2460"/>
                  </a:lnTo>
                  <a:lnTo>
                    <a:pt x="3430" y="2463"/>
                  </a:lnTo>
                  <a:lnTo>
                    <a:pt x="3465" y="2465"/>
                  </a:lnTo>
                  <a:lnTo>
                    <a:pt x="3500" y="246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i="1"/>
            </a:p>
          </p:txBody>
        </p:sp>
        <p:cxnSp>
          <p:nvCxnSpPr>
            <p:cNvPr id="102" name="直線矢印コネクタ 101"/>
            <p:cNvCxnSpPr/>
            <p:nvPr/>
          </p:nvCxnSpPr>
          <p:spPr>
            <a:xfrm>
              <a:off x="623232" y="4354087"/>
              <a:ext cx="2970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229" y="4106838"/>
              <a:ext cx="342900" cy="165100"/>
            </a:xfrm>
            <a:prstGeom prst="rect">
              <a:avLst/>
            </a:prstGeom>
          </p:spPr>
        </p:pic>
        <p:pic>
          <p:nvPicPr>
            <p:cNvPr id="106" name="図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896" y="4200528"/>
              <a:ext cx="546100" cy="127000"/>
            </a:xfrm>
            <a:prstGeom prst="rect">
              <a:avLst/>
            </a:prstGeom>
          </p:spPr>
        </p:pic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21974" y="4067944"/>
              <a:ext cx="1054100" cy="165100"/>
            </a:xfrm>
            <a:prstGeom prst="rect">
              <a:avLst/>
            </a:prstGeom>
          </p:spPr>
        </p:pic>
      </p:grpSp>
      <p:pic>
        <p:nvPicPr>
          <p:cNvPr id="111" name="図 1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5640" y="2354292"/>
            <a:ext cx="673100" cy="127000"/>
          </a:xfrm>
          <a:prstGeom prst="rect">
            <a:avLst/>
          </a:prstGeom>
        </p:spPr>
      </p:pic>
      <p:pic>
        <p:nvPicPr>
          <p:cNvPr id="112" name="図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7949" y="3034550"/>
            <a:ext cx="673100" cy="127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4448" y="2452499"/>
            <a:ext cx="88900" cy="127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6238" y="2374637"/>
            <a:ext cx="88900" cy="127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7387" y="2682370"/>
            <a:ext cx="88900" cy="127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9465" y="2768536"/>
            <a:ext cx="889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56</cp:revision>
  <cp:lastPrinted>2019-06-09T07:34:49Z</cp:lastPrinted>
  <dcterms:created xsi:type="dcterms:W3CDTF">2015-07-08T07:09:06Z</dcterms:created>
  <dcterms:modified xsi:type="dcterms:W3CDTF">2019-06-10T02:19:20Z</dcterms:modified>
</cp:coreProperties>
</file>