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94682"/>
  </p:normalViewPr>
  <p:slideViewPr>
    <p:cSldViewPr showGuides="1">
      <p:cViewPr>
        <p:scale>
          <a:sx n="156" d="100"/>
          <a:sy n="156" d="100"/>
        </p:scale>
        <p:origin x="664" y="-720"/>
      </p:cViewPr>
      <p:guideLst>
        <p:guide orient="horz" pos="2200"/>
        <p:guide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4"/>
          <p:cNvSpPr>
            <a:spLocks noChangeShapeType="1"/>
          </p:cNvSpPr>
          <p:nvPr/>
        </p:nvSpPr>
        <p:spPr bwMode="auto">
          <a:xfrm flipV="1">
            <a:off x="1557338" y="1767355"/>
            <a:ext cx="0" cy="11711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grpSp>
        <p:nvGrpSpPr>
          <p:cNvPr id="212" name="Group 15"/>
          <p:cNvGrpSpPr>
            <a:grpSpLocks/>
          </p:cNvGrpSpPr>
          <p:nvPr/>
        </p:nvGrpSpPr>
        <p:grpSpPr bwMode="auto">
          <a:xfrm rot="10800000" flipH="1">
            <a:off x="1439607" y="2938109"/>
            <a:ext cx="234648" cy="469295"/>
            <a:chOff x="912" y="1920"/>
            <a:chExt cx="288" cy="576"/>
          </a:xfrm>
        </p:grpSpPr>
        <p:sp>
          <p:nvSpPr>
            <p:cNvPr id="214" name="Line 16"/>
            <p:cNvSpPr>
              <a:spLocks noChangeShapeType="1"/>
            </p:cNvSpPr>
            <p:nvPr/>
          </p:nvSpPr>
          <p:spPr bwMode="auto">
            <a:xfrm flipV="1">
              <a:off x="912" y="2064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15" name="Line 17"/>
            <p:cNvSpPr>
              <a:spLocks noChangeShapeType="1"/>
            </p:cNvSpPr>
            <p:nvPr/>
          </p:nvSpPr>
          <p:spPr bwMode="auto">
            <a:xfrm flipV="1">
              <a:off x="912" y="2256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16" name="Line 18"/>
            <p:cNvSpPr>
              <a:spLocks noChangeShapeType="1"/>
            </p:cNvSpPr>
            <p:nvPr/>
          </p:nvSpPr>
          <p:spPr bwMode="auto">
            <a:xfrm>
              <a:off x="912" y="2352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912" y="2160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18" name="Line 20"/>
            <p:cNvSpPr>
              <a:spLocks noChangeShapeType="1"/>
            </p:cNvSpPr>
            <p:nvPr/>
          </p:nvSpPr>
          <p:spPr bwMode="auto">
            <a:xfrm>
              <a:off x="912" y="196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19" name="Line 21"/>
            <p:cNvSpPr>
              <a:spLocks noChangeAspect="1" noChangeShapeType="1"/>
            </p:cNvSpPr>
            <p:nvPr/>
          </p:nvSpPr>
          <p:spPr bwMode="auto">
            <a:xfrm flipV="1">
              <a:off x="1057" y="2448"/>
              <a:ext cx="1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20" name="Line 22"/>
            <p:cNvSpPr>
              <a:spLocks noChangeAspect="1" noChangeShapeType="1"/>
            </p:cNvSpPr>
            <p:nvPr/>
          </p:nvSpPr>
          <p:spPr bwMode="auto">
            <a:xfrm flipV="1">
              <a:off x="913" y="1920"/>
              <a:ext cx="1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</p:grpSp>
      <p:sp>
        <p:nvSpPr>
          <p:cNvPr id="213" name="Line 29"/>
          <p:cNvSpPr>
            <a:spLocks noChangeShapeType="1"/>
          </p:cNvSpPr>
          <p:nvPr/>
        </p:nvSpPr>
        <p:spPr bwMode="auto">
          <a:xfrm flipV="1">
            <a:off x="1555709" y="3405368"/>
            <a:ext cx="0" cy="23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221" name="Oval 30"/>
          <p:cNvSpPr>
            <a:spLocks noChangeArrowheads="1"/>
          </p:cNvSpPr>
          <p:nvPr/>
        </p:nvSpPr>
        <p:spPr bwMode="auto">
          <a:xfrm rot="5400000">
            <a:off x="1518230" y="2654909"/>
            <a:ext cx="78216" cy="7821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grpSp>
        <p:nvGrpSpPr>
          <p:cNvPr id="230" name="Group 121"/>
          <p:cNvGrpSpPr>
            <a:grpSpLocks/>
          </p:cNvGrpSpPr>
          <p:nvPr/>
        </p:nvGrpSpPr>
        <p:grpSpPr bwMode="auto">
          <a:xfrm>
            <a:off x="1353651" y="3639563"/>
            <a:ext cx="391079" cy="150728"/>
            <a:chOff x="2937" y="2443"/>
            <a:chExt cx="480" cy="185"/>
          </a:xfrm>
        </p:grpSpPr>
        <p:sp>
          <p:nvSpPr>
            <p:cNvPr id="231" name="Line 122"/>
            <p:cNvSpPr>
              <a:spLocks noChangeShapeType="1"/>
            </p:cNvSpPr>
            <p:nvPr/>
          </p:nvSpPr>
          <p:spPr bwMode="auto">
            <a:xfrm>
              <a:off x="2937" y="244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32" name="Line 123"/>
            <p:cNvSpPr>
              <a:spLocks noChangeShapeType="1"/>
            </p:cNvSpPr>
            <p:nvPr/>
          </p:nvSpPr>
          <p:spPr bwMode="auto">
            <a:xfrm flipV="1">
              <a:off x="2954" y="2444"/>
              <a:ext cx="9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33" name="Line 124"/>
            <p:cNvSpPr>
              <a:spLocks noChangeShapeType="1"/>
            </p:cNvSpPr>
            <p:nvPr/>
          </p:nvSpPr>
          <p:spPr bwMode="auto">
            <a:xfrm flipV="1">
              <a:off x="3068" y="2444"/>
              <a:ext cx="9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34" name="Line 125"/>
            <p:cNvSpPr>
              <a:spLocks noChangeShapeType="1"/>
            </p:cNvSpPr>
            <p:nvPr/>
          </p:nvSpPr>
          <p:spPr bwMode="auto">
            <a:xfrm flipV="1">
              <a:off x="3182" y="2444"/>
              <a:ext cx="9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35" name="Line 126"/>
            <p:cNvSpPr>
              <a:spLocks noChangeShapeType="1"/>
            </p:cNvSpPr>
            <p:nvPr/>
          </p:nvSpPr>
          <p:spPr bwMode="auto">
            <a:xfrm flipV="1">
              <a:off x="3298" y="2446"/>
              <a:ext cx="9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</p:grpSp>
      <p:grpSp>
        <p:nvGrpSpPr>
          <p:cNvPr id="237" name="Group 74"/>
          <p:cNvGrpSpPr>
            <a:grpSpLocks/>
          </p:cNvGrpSpPr>
          <p:nvPr/>
        </p:nvGrpSpPr>
        <p:grpSpPr bwMode="auto">
          <a:xfrm rot="5400000">
            <a:off x="3133747" y="2569710"/>
            <a:ext cx="937776" cy="234648"/>
            <a:chOff x="978" y="2496"/>
            <a:chExt cx="1151" cy="288"/>
          </a:xfrm>
        </p:grpSpPr>
        <p:sp>
          <p:nvSpPr>
            <p:cNvPr id="238" name="Line 14"/>
            <p:cNvSpPr>
              <a:spLocks noChangeShapeType="1"/>
            </p:cNvSpPr>
            <p:nvPr/>
          </p:nvSpPr>
          <p:spPr bwMode="auto">
            <a:xfrm rot="16200000" flipV="1">
              <a:off x="1123" y="2495"/>
              <a:ext cx="0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239" name="Group 15"/>
            <p:cNvGrpSpPr>
              <a:grpSpLocks/>
            </p:cNvGrpSpPr>
            <p:nvPr/>
          </p:nvGrpSpPr>
          <p:grpSpPr bwMode="auto">
            <a:xfrm rot="5400000" flipH="1">
              <a:off x="1411" y="2352"/>
              <a:ext cx="288" cy="576"/>
              <a:chOff x="912" y="1920"/>
              <a:chExt cx="288" cy="576"/>
            </a:xfrm>
          </p:grpSpPr>
          <p:sp>
            <p:nvSpPr>
              <p:cNvPr id="241" name="Line 16"/>
              <p:cNvSpPr>
                <a:spLocks noChangeShapeType="1"/>
              </p:cNvSpPr>
              <p:nvPr/>
            </p:nvSpPr>
            <p:spPr bwMode="auto">
              <a:xfrm flipV="1">
                <a:off x="912" y="2064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2" name="Line 17"/>
              <p:cNvSpPr>
                <a:spLocks noChangeShapeType="1"/>
              </p:cNvSpPr>
              <p:nvPr/>
            </p:nvSpPr>
            <p:spPr bwMode="auto">
              <a:xfrm flipV="1">
                <a:off x="912" y="2256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3" name="Line 18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4" name="Line 19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5" name="Line 2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6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1057" y="2448"/>
                <a:ext cx="1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247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913" y="1920"/>
                <a:ext cx="1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240" name="Line 29"/>
            <p:cNvSpPr>
              <a:spLocks noChangeShapeType="1"/>
            </p:cNvSpPr>
            <p:nvPr/>
          </p:nvSpPr>
          <p:spPr bwMode="auto">
            <a:xfrm rot="16200000" flipV="1">
              <a:off x="1985" y="2497"/>
              <a:ext cx="0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406202" y="2123728"/>
            <a:ext cx="300661" cy="161225"/>
            <a:chOff x="1406202" y="1968575"/>
            <a:chExt cx="300661" cy="161225"/>
          </a:xfrm>
        </p:grpSpPr>
        <p:sp>
          <p:nvSpPr>
            <p:cNvPr id="249" name="Line 29"/>
            <p:cNvSpPr>
              <a:spLocks noChangeShapeType="1"/>
            </p:cNvSpPr>
            <p:nvPr/>
          </p:nvSpPr>
          <p:spPr bwMode="auto">
            <a:xfrm rot="16200000" flipV="1">
              <a:off x="1557886" y="1824877"/>
              <a:ext cx="0" cy="297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5" name="三角形 24"/>
            <p:cNvSpPr/>
            <p:nvPr/>
          </p:nvSpPr>
          <p:spPr>
            <a:xfrm>
              <a:off x="1406202" y="1968575"/>
              <a:ext cx="300661" cy="1612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図形グループ 40"/>
          <p:cNvGrpSpPr/>
          <p:nvPr/>
        </p:nvGrpSpPr>
        <p:grpSpPr>
          <a:xfrm>
            <a:off x="984202" y="2172990"/>
            <a:ext cx="350949" cy="152271"/>
            <a:chOff x="967403" y="2134785"/>
            <a:chExt cx="350949" cy="152271"/>
          </a:xfrm>
        </p:grpSpPr>
        <p:cxnSp>
          <p:nvCxnSpPr>
            <p:cNvPr id="251" name="直線矢印コネクタ 250"/>
            <p:cNvCxnSpPr/>
            <p:nvPr/>
          </p:nvCxnSpPr>
          <p:spPr>
            <a:xfrm flipV="1">
              <a:off x="967403" y="2143040"/>
              <a:ext cx="174356" cy="1440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 flipV="1">
              <a:off x="1143996" y="2134785"/>
              <a:ext cx="174356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矢印コネクタ 252"/>
            <p:cNvCxnSpPr/>
            <p:nvPr/>
          </p:nvCxnSpPr>
          <p:spPr>
            <a:xfrm>
              <a:off x="1135715" y="2141900"/>
              <a:ext cx="12088" cy="132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三角形 255"/>
          <p:cNvSpPr/>
          <p:nvPr/>
        </p:nvSpPr>
        <p:spPr>
          <a:xfrm>
            <a:off x="1409498" y="1610701"/>
            <a:ext cx="300661" cy="16122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Line 14"/>
          <p:cNvSpPr>
            <a:spLocks noChangeShapeType="1"/>
          </p:cNvSpPr>
          <p:nvPr/>
        </p:nvSpPr>
        <p:spPr bwMode="auto">
          <a:xfrm>
            <a:off x="1557338" y="2694017"/>
            <a:ext cx="5834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258" name="Oval 30"/>
          <p:cNvSpPr>
            <a:spLocks noChangeArrowheads="1"/>
          </p:cNvSpPr>
          <p:nvPr/>
        </p:nvSpPr>
        <p:spPr bwMode="auto">
          <a:xfrm rot="5400000">
            <a:off x="2101649" y="2654909"/>
            <a:ext cx="78216" cy="782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1" y="1547664"/>
            <a:ext cx="190500" cy="1778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44" y="1547664"/>
            <a:ext cx="203200" cy="177800"/>
          </a:xfrm>
          <a:prstGeom prst="rect">
            <a:avLst/>
          </a:prstGeom>
        </p:spPr>
      </p:pic>
      <p:cxnSp>
        <p:nvCxnSpPr>
          <p:cNvPr id="259" name="直線矢印コネクタ 258"/>
          <p:cNvCxnSpPr/>
          <p:nvPr/>
        </p:nvCxnSpPr>
        <p:spPr>
          <a:xfrm flipH="1">
            <a:off x="1458706" y="2398842"/>
            <a:ext cx="1677" cy="20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37" y="2420950"/>
            <a:ext cx="101600" cy="127000"/>
          </a:xfrm>
          <a:prstGeom prst="rect">
            <a:avLst/>
          </a:prstGeom>
        </p:spPr>
      </p:pic>
      <p:grpSp>
        <p:nvGrpSpPr>
          <p:cNvPr id="51" name="Group 74"/>
          <p:cNvGrpSpPr>
            <a:grpSpLocks/>
          </p:cNvGrpSpPr>
          <p:nvPr/>
        </p:nvGrpSpPr>
        <p:grpSpPr bwMode="auto">
          <a:xfrm rot="5400000">
            <a:off x="3706884" y="2569709"/>
            <a:ext cx="937776" cy="234648"/>
            <a:chOff x="978" y="2496"/>
            <a:chExt cx="1151" cy="288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 rot="16200000" flipV="1">
              <a:off x="1123" y="2495"/>
              <a:ext cx="0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 rot="5400000" flipH="1">
              <a:off x="1411" y="2352"/>
              <a:ext cx="288" cy="576"/>
              <a:chOff x="912" y="1920"/>
              <a:chExt cx="288" cy="576"/>
            </a:xfrm>
          </p:grpSpPr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 flipV="1">
                <a:off x="912" y="2064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57" name="Line 17"/>
              <p:cNvSpPr>
                <a:spLocks noChangeShapeType="1"/>
              </p:cNvSpPr>
              <p:nvPr/>
            </p:nvSpPr>
            <p:spPr bwMode="auto">
              <a:xfrm flipV="1">
                <a:off x="912" y="2256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61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1057" y="2448"/>
                <a:ext cx="1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62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913" y="1920"/>
                <a:ext cx="1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rot="16200000" flipV="1">
              <a:off x="1985" y="2497"/>
              <a:ext cx="0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</p:grpSp>
      <p:sp>
        <p:nvSpPr>
          <p:cNvPr id="5" name="円弧 4"/>
          <p:cNvSpPr/>
          <p:nvPr/>
        </p:nvSpPr>
        <p:spPr>
          <a:xfrm flipV="1">
            <a:off x="890686" y="2772233"/>
            <a:ext cx="999334" cy="801923"/>
          </a:xfrm>
          <a:prstGeom prst="arc">
            <a:avLst>
              <a:gd name="adj1" fmla="val 19636291"/>
              <a:gd name="adj2" fmla="val 195095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3601413" y="2215048"/>
            <a:ext cx="5834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3596982" y="3156328"/>
            <a:ext cx="5834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69" name="円弧 68"/>
          <p:cNvSpPr/>
          <p:nvPr/>
        </p:nvSpPr>
        <p:spPr>
          <a:xfrm flipH="1" flipV="1">
            <a:off x="3343531" y="2279958"/>
            <a:ext cx="999334" cy="801923"/>
          </a:xfrm>
          <a:prstGeom prst="arc">
            <a:avLst>
              <a:gd name="adj1" fmla="val 19636291"/>
              <a:gd name="adj2" fmla="val 195095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051" y="2617419"/>
            <a:ext cx="203200" cy="127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633" y="2622038"/>
            <a:ext cx="177800" cy="152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865" y="2622038"/>
            <a:ext cx="177800" cy="1524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241" y="3311650"/>
            <a:ext cx="850900" cy="152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439" y="3129315"/>
            <a:ext cx="139700" cy="127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3488" y="3124442"/>
            <a:ext cx="2159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Hiragino Kaku Gothic ProN W3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66</cp:revision>
  <cp:lastPrinted>2017-08-28T04:22:28Z</cp:lastPrinted>
  <dcterms:created xsi:type="dcterms:W3CDTF">2015-07-08T07:09:06Z</dcterms:created>
  <dcterms:modified xsi:type="dcterms:W3CDTF">2017-08-28T05:40:59Z</dcterms:modified>
</cp:coreProperties>
</file>