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6858000" cy="9144000" type="screen4x3"/>
  <p:notesSz cx="6794500" cy="9931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24"/>
    <p:restoredTop sz="94712"/>
  </p:normalViewPr>
  <p:slideViewPr>
    <p:cSldViewPr showGuides="1">
      <p:cViewPr>
        <p:scale>
          <a:sx n="163" d="100"/>
          <a:sy n="163" d="100"/>
        </p:scale>
        <p:origin x="-336" y="-792"/>
      </p:cViewPr>
      <p:guideLst>
        <p:guide orient="horz" pos="115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03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66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20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28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60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08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08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79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81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45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67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図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53" y="1772971"/>
            <a:ext cx="127000" cy="165100"/>
          </a:xfrm>
          <a:prstGeom prst="rect">
            <a:avLst/>
          </a:prstGeom>
        </p:spPr>
      </p:pic>
      <p:cxnSp>
        <p:nvCxnSpPr>
          <p:cNvPr id="4" name="直線矢印コネクタ 3"/>
          <p:cNvCxnSpPr/>
          <p:nvPr/>
        </p:nvCxnSpPr>
        <p:spPr>
          <a:xfrm>
            <a:off x="1844824" y="1855521"/>
            <a:ext cx="3168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V="1">
            <a:off x="3439785" y="899592"/>
            <a:ext cx="0" cy="11523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 flipV="1">
            <a:off x="3800452" y="1227199"/>
            <a:ext cx="187053" cy="157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>
            <a:off x="2883753" y="1240079"/>
            <a:ext cx="187053" cy="157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93"/>
          <p:cNvSpPr>
            <a:spLocks/>
          </p:cNvSpPr>
          <p:nvPr/>
        </p:nvSpPr>
        <p:spPr bwMode="auto">
          <a:xfrm>
            <a:off x="2225026" y="1161914"/>
            <a:ext cx="2427484" cy="693196"/>
          </a:xfrm>
          <a:custGeom>
            <a:avLst/>
            <a:gdLst>
              <a:gd name="T0" fmla="*/ 70 w 7000"/>
              <a:gd name="T1" fmla="*/ 3339 h 3339"/>
              <a:gd name="T2" fmla="*/ 210 w 7000"/>
              <a:gd name="T3" fmla="*/ 3339 h 3339"/>
              <a:gd name="T4" fmla="*/ 350 w 7000"/>
              <a:gd name="T5" fmla="*/ 3339 h 3339"/>
              <a:gd name="T6" fmla="*/ 490 w 7000"/>
              <a:gd name="T7" fmla="*/ 3339 h 3339"/>
              <a:gd name="T8" fmla="*/ 630 w 7000"/>
              <a:gd name="T9" fmla="*/ 3339 h 3339"/>
              <a:gd name="T10" fmla="*/ 770 w 7000"/>
              <a:gd name="T11" fmla="*/ 3339 h 3339"/>
              <a:gd name="T12" fmla="*/ 910 w 7000"/>
              <a:gd name="T13" fmla="*/ 3339 h 3339"/>
              <a:gd name="T14" fmla="*/ 1050 w 7000"/>
              <a:gd name="T15" fmla="*/ 3338 h 3339"/>
              <a:gd name="T16" fmla="*/ 1190 w 7000"/>
              <a:gd name="T17" fmla="*/ 3338 h 3339"/>
              <a:gd name="T18" fmla="*/ 1330 w 7000"/>
              <a:gd name="T19" fmla="*/ 3336 h 3339"/>
              <a:gd name="T20" fmla="*/ 1470 w 7000"/>
              <a:gd name="T21" fmla="*/ 3331 h 3339"/>
              <a:gd name="T22" fmla="*/ 1610 w 7000"/>
              <a:gd name="T23" fmla="*/ 3317 h 3339"/>
              <a:gd name="T24" fmla="*/ 1750 w 7000"/>
              <a:gd name="T25" fmla="*/ 3284 h 3339"/>
              <a:gd name="T26" fmla="*/ 1890 w 7000"/>
              <a:gd name="T27" fmla="*/ 3213 h 3339"/>
              <a:gd name="T28" fmla="*/ 2030 w 7000"/>
              <a:gd name="T29" fmla="*/ 3075 h 3339"/>
              <a:gd name="T30" fmla="*/ 2170 w 7000"/>
              <a:gd name="T31" fmla="*/ 2833 h 3339"/>
              <a:gd name="T32" fmla="*/ 2310 w 7000"/>
              <a:gd name="T33" fmla="*/ 2452 h 3339"/>
              <a:gd name="T34" fmla="*/ 2450 w 7000"/>
              <a:gd name="T35" fmla="*/ 1926 h 3339"/>
              <a:gd name="T36" fmla="*/ 2590 w 7000"/>
              <a:gd name="T37" fmla="*/ 1293 h 3339"/>
              <a:gd name="T38" fmla="*/ 2730 w 7000"/>
              <a:gd name="T39" fmla="*/ 659 h 3339"/>
              <a:gd name="T40" fmla="*/ 2870 w 7000"/>
              <a:gd name="T41" fmla="*/ 176 h 3339"/>
              <a:gd name="T42" fmla="*/ 3010 w 7000"/>
              <a:gd name="T43" fmla="*/ 0 h 3339"/>
              <a:gd name="T44" fmla="*/ 3150 w 7000"/>
              <a:gd name="T45" fmla="*/ 216 h 3339"/>
              <a:gd name="T46" fmla="*/ 3290 w 7000"/>
              <a:gd name="T47" fmla="*/ 787 h 3339"/>
              <a:gd name="T48" fmla="*/ 3430 w 7000"/>
              <a:gd name="T49" fmla="*/ 1564 h 3339"/>
              <a:gd name="T50" fmla="*/ 3570 w 7000"/>
              <a:gd name="T51" fmla="*/ 2334 h 3339"/>
              <a:gd name="T52" fmla="*/ 3710 w 7000"/>
              <a:gd name="T53" fmla="*/ 2922 h 3339"/>
              <a:gd name="T54" fmla="*/ 3850 w 7000"/>
              <a:gd name="T55" fmla="*/ 3247 h 3339"/>
              <a:gd name="T56" fmla="*/ 3990 w 7000"/>
              <a:gd name="T57" fmla="*/ 3339 h 3339"/>
              <a:gd name="T58" fmla="*/ 4130 w 7000"/>
              <a:gd name="T59" fmla="*/ 3293 h 3339"/>
              <a:gd name="T60" fmla="*/ 4270 w 7000"/>
              <a:gd name="T61" fmla="*/ 3212 h 3339"/>
              <a:gd name="T62" fmla="*/ 4410 w 7000"/>
              <a:gd name="T63" fmla="*/ 3160 h 3339"/>
              <a:gd name="T64" fmla="*/ 4550 w 7000"/>
              <a:gd name="T65" fmla="*/ 3156 h 3339"/>
              <a:gd name="T66" fmla="*/ 4690 w 7000"/>
              <a:gd name="T67" fmla="*/ 3188 h 3339"/>
              <a:gd name="T68" fmla="*/ 4830 w 7000"/>
              <a:gd name="T69" fmla="*/ 3233 h 3339"/>
              <a:gd name="T70" fmla="*/ 4970 w 7000"/>
              <a:gd name="T71" fmla="*/ 3274 h 3339"/>
              <a:gd name="T72" fmla="*/ 5110 w 7000"/>
              <a:gd name="T73" fmla="*/ 3303 h 3339"/>
              <a:gd name="T74" fmla="*/ 5250 w 7000"/>
              <a:gd name="T75" fmla="*/ 3322 h 3339"/>
              <a:gd name="T76" fmla="*/ 5390 w 7000"/>
              <a:gd name="T77" fmla="*/ 3331 h 3339"/>
              <a:gd name="T78" fmla="*/ 5530 w 7000"/>
              <a:gd name="T79" fmla="*/ 3336 h 3339"/>
              <a:gd name="T80" fmla="*/ 5670 w 7000"/>
              <a:gd name="T81" fmla="*/ 3338 h 3339"/>
              <a:gd name="T82" fmla="*/ 5810 w 7000"/>
              <a:gd name="T83" fmla="*/ 3338 h 3339"/>
              <a:gd name="T84" fmla="*/ 5950 w 7000"/>
              <a:gd name="T85" fmla="*/ 3339 h 3339"/>
              <a:gd name="T86" fmla="*/ 6090 w 7000"/>
              <a:gd name="T87" fmla="*/ 3339 h 3339"/>
              <a:gd name="T88" fmla="*/ 6230 w 7000"/>
              <a:gd name="T89" fmla="*/ 3339 h 3339"/>
              <a:gd name="T90" fmla="*/ 6370 w 7000"/>
              <a:gd name="T91" fmla="*/ 3339 h 3339"/>
              <a:gd name="T92" fmla="*/ 6510 w 7000"/>
              <a:gd name="T93" fmla="*/ 3339 h 3339"/>
              <a:gd name="T94" fmla="*/ 6650 w 7000"/>
              <a:gd name="T95" fmla="*/ 3339 h 3339"/>
              <a:gd name="T96" fmla="*/ 6790 w 7000"/>
              <a:gd name="T97" fmla="*/ 3339 h 3339"/>
              <a:gd name="T98" fmla="*/ 6930 w 7000"/>
              <a:gd name="T99" fmla="*/ 3339 h 3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000" h="3339">
                <a:moveTo>
                  <a:pt x="0" y="3339"/>
                </a:moveTo>
                <a:lnTo>
                  <a:pt x="70" y="3339"/>
                </a:lnTo>
                <a:lnTo>
                  <a:pt x="140" y="3339"/>
                </a:lnTo>
                <a:lnTo>
                  <a:pt x="210" y="3339"/>
                </a:lnTo>
                <a:lnTo>
                  <a:pt x="280" y="3339"/>
                </a:lnTo>
                <a:lnTo>
                  <a:pt x="350" y="3339"/>
                </a:lnTo>
                <a:lnTo>
                  <a:pt x="420" y="3339"/>
                </a:lnTo>
                <a:lnTo>
                  <a:pt x="490" y="3339"/>
                </a:lnTo>
                <a:lnTo>
                  <a:pt x="560" y="3339"/>
                </a:lnTo>
                <a:lnTo>
                  <a:pt x="630" y="3339"/>
                </a:lnTo>
                <a:lnTo>
                  <a:pt x="700" y="3339"/>
                </a:lnTo>
                <a:lnTo>
                  <a:pt x="770" y="3339"/>
                </a:lnTo>
                <a:lnTo>
                  <a:pt x="840" y="3339"/>
                </a:lnTo>
                <a:lnTo>
                  <a:pt x="910" y="3339"/>
                </a:lnTo>
                <a:lnTo>
                  <a:pt x="980" y="3339"/>
                </a:lnTo>
                <a:lnTo>
                  <a:pt x="1050" y="3338"/>
                </a:lnTo>
                <a:lnTo>
                  <a:pt x="1120" y="3338"/>
                </a:lnTo>
                <a:lnTo>
                  <a:pt x="1190" y="3338"/>
                </a:lnTo>
                <a:lnTo>
                  <a:pt x="1260" y="3337"/>
                </a:lnTo>
                <a:lnTo>
                  <a:pt x="1330" y="3336"/>
                </a:lnTo>
                <a:lnTo>
                  <a:pt x="1400" y="3334"/>
                </a:lnTo>
                <a:lnTo>
                  <a:pt x="1470" y="3331"/>
                </a:lnTo>
                <a:lnTo>
                  <a:pt x="1540" y="3325"/>
                </a:lnTo>
                <a:lnTo>
                  <a:pt x="1610" y="3317"/>
                </a:lnTo>
                <a:lnTo>
                  <a:pt x="1680" y="3304"/>
                </a:lnTo>
                <a:lnTo>
                  <a:pt x="1750" y="3284"/>
                </a:lnTo>
                <a:lnTo>
                  <a:pt x="1820" y="3255"/>
                </a:lnTo>
                <a:lnTo>
                  <a:pt x="1890" y="3213"/>
                </a:lnTo>
                <a:lnTo>
                  <a:pt x="1960" y="3155"/>
                </a:lnTo>
                <a:lnTo>
                  <a:pt x="2030" y="3075"/>
                </a:lnTo>
                <a:lnTo>
                  <a:pt x="2100" y="2969"/>
                </a:lnTo>
                <a:lnTo>
                  <a:pt x="2170" y="2833"/>
                </a:lnTo>
                <a:lnTo>
                  <a:pt x="2240" y="2661"/>
                </a:lnTo>
                <a:lnTo>
                  <a:pt x="2310" y="2452"/>
                </a:lnTo>
                <a:lnTo>
                  <a:pt x="2380" y="2206"/>
                </a:lnTo>
                <a:lnTo>
                  <a:pt x="2450" y="1926"/>
                </a:lnTo>
                <a:lnTo>
                  <a:pt x="2520" y="1617"/>
                </a:lnTo>
                <a:lnTo>
                  <a:pt x="2590" y="1293"/>
                </a:lnTo>
                <a:lnTo>
                  <a:pt x="2660" y="967"/>
                </a:lnTo>
                <a:lnTo>
                  <a:pt x="2730" y="659"/>
                </a:lnTo>
                <a:lnTo>
                  <a:pt x="2800" y="388"/>
                </a:lnTo>
                <a:lnTo>
                  <a:pt x="2870" y="176"/>
                </a:lnTo>
                <a:lnTo>
                  <a:pt x="2940" y="42"/>
                </a:lnTo>
                <a:lnTo>
                  <a:pt x="3010" y="0"/>
                </a:lnTo>
                <a:lnTo>
                  <a:pt x="3080" y="58"/>
                </a:lnTo>
                <a:lnTo>
                  <a:pt x="3150" y="216"/>
                </a:lnTo>
                <a:lnTo>
                  <a:pt x="3220" y="464"/>
                </a:lnTo>
                <a:lnTo>
                  <a:pt x="3290" y="787"/>
                </a:lnTo>
                <a:lnTo>
                  <a:pt x="3360" y="1163"/>
                </a:lnTo>
                <a:lnTo>
                  <a:pt x="3430" y="1564"/>
                </a:lnTo>
                <a:lnTo>
                  <a:pt x="3500" y="1963"/>
                </a:lnTo>
                <a:lnTo>
                  <a:pt x="3570" y="2334"/>
                </a:lnTo>
                <a:lnTo>
                  <a:pt x="3640" y="2659"/>
                </a:lnTo>
                <a:lnTo>
                  <a:pt x="3710" y="2922"/>
                </a:lnTo>
                <a:lnTo>
                  <a:pt x="3780" y="3117"/>
                </a:lnTo>
                <a:lnTo>
                  <a:pt x="3850" y="3247"/>
                </a:lnTo>
                <a:lnTo>
                  <a:pt x="3920" y="3317"/>
                </a:lnTo>
                <a:lnTo>
                  <a:pt x="3990" y="3339"/>
                </a:lnTo>
                <a:lnTo>
                  <a:pt x="4060" y="3326"/>
                </a:lnTo>
                <a:lnTo>
                  <a:pt x="4130" y="3293"/>
                </a:lnTo>
                <a:lnTo>
                  <a:pt x="4200" y="3252"/>
                </a:lnTo>
                <a:lnTo>
                  <a:pt x="4270" y="3212"/>
                </a:lnTo>
                <a:lnTo>
                  <a:pt x="4340" y="3180"/>
                </a:lnTo>
                <a:lnTo>
                  <a:pt x="4410" y="3160"/>
                </a:lnTo>
                <a:lnTo>
                  <a:pt x="4480" y="3153"/>
                </a:lnTo>
                <a:lnTo>
                  <a:pt x="4550" y="3156"/>
                </a:lnTo>
                <a:lnTo>
                  <a:pt x="4620" y="3169"/>
                </a:lnTo>
                <a:lnTo>
                  <a:pt x="4690" y="3188"/>
                </a:lnTo>
                <a:lnTo>
                  <a:pt x="4760" y="3210"/>
                </a:lnTo>
                <a:lnTo>
                  <a:pt x="4830" y="3233"/>
                </a:lnTo>
                <a:lnTo>
                  <a:pt x="4900" y="3254"/>
                </a:lnTo>
                <a:lnTo>
                  <a:pt x="4970" y="3274"/>
                </a:lnTo>
                <a:lnTo>
                  <a:pt x="5040" y="3290"/>
                </a:lnTo>
                <a:lnTo>
                  <a:pt x="5110" y="3303"/>
                </a:lnTo>
                <a:lnTo>
                  <a:pt x="5180" y="3314"/>
                </a:lnTo>
                <a:lnTo>
                  <a:pt x="5250" y="3322"/>
                </a:lnTo>
                <a:lnTo>
                  <a:pt x="5320" y="3327"/>
                </a:lnTo>
                <a:lnTo>
                  <a:pt x="5390" y="3331"/>
                </a:lnTo>
                <a:lnTo>
                  <a:pt x="5460" y="3334"/>
                </a:lnTo>
                <a:lnTo>
                  <a:pt x="5530" y="3336"/>
                </a:lnTo>
                <a:lnTo>
                  <a:pt x="5600" y="3337"/>
                </a:lnTo>
                <a:lnTo>
                  <a:pt x="5670" y="3338"/>
                </a:lnTo>
                <a:lnTo>
                  <a:pt x="5740" y="3338"/>
                </a:lnTo>
                <a:lnTo>
                  <a:pt x="5810" y="3338"/>
                </a:lnTo>
                <a:lnTo>
                  <a:pt x="5880" y="3338"/>
                </a:lnTo>
                <a:lnTo>
                  <a:pt x="5950" y="3339"/>
                </a:lnTo>
                <a:lnTo>
                  <a:pt x="6020" y="3339"/>
                </a:lnTo>
                <a:lnTo>
                  <a:pt x="6090" y="3339"/>
                </a:lnTo>
                <a:lnTo>
                  <a:pt x="6160" y="3339"/>
                </a:lnTo>
                <a:lnTo>
                  <a:pt x="6230" y="3339"/>
                </a:lnTo>
                <a:lnTo>
                  <a:pt x="6300" y="3339"/>
                </a:lnTo>
                <a:lnTo>
                  <a:pt x="6370" y="3339"/>
                </a:lnTo>
                <a:lnTo>
                  <a:pt x="6440" y="3339"/>
                </a:lnTo>
                <a:lnTo>
                  <a:pt x="6510" y="3339"/>
                </a:lnTo>
                <a:lnTo>
                  <a:pt x="6580" y="3339"/>
                </a:lnTo>
                <a:lnTo>
                  <a:pt x="6650" y="3339"/>
                </a:lnTo>
                <a:lnTo>
                  <a:pt x="6720" y="3339"/>
                </a:lnTo>
                <a:lnTo>
                  <a:pt x="6790" y="3339"/>
                </a:lnTo>
                <a:lnTo>
                  <a:pt x="6860" y="3339"/>
                </a:lnTo>
                <a:lnTo>
                  <a:pt x="6930" y="3339"/>
                </a:lnTo>
                <a:lnTo>
                  <a:pt x="7000" y="3339"/>
                </a:lnTo>
              </a:path>
            </a:pathLst>
          </a:custGeom>
          <a:noFill/>
          <a:ln w="12700">
            <a:solidFill>
              <a:srgbClr val="0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8" name="Freeform 95"/>
          <p:cNvSpPr>
            <a:spLocks/>
          </p:cNvSpPr>
          <p:nvPr/>
        </p:nvSpPr>
        <p:spPr bwMode="auto">
          <a:xfrm>
            <a:off x="2225026" y="1161914"/>
            <a:ext cx="2427484" cy="693196"/>
          </a:xfrm>
          <a:custGeom>
            <a:avLst/>
            <a:gdLst>
              <a:gd name="T0" fmla="*/ 70 w 7000"/>
              <a:gd name="T1" fmla="*/ 3339 h 3339"/>
              <a:gd name="T2" fmla="*/ 210 w 7000"/>
              <a:gd name="T3" fmla="*/ 3339 h 3339"/>
              <a:gd name="T4" fmla="*/ 350 w 7000"/>
              <a:gd name="T5" fmla="*/ 3339 h 3339"/>
              <a:gd name="T6" fmla="*/ 490 w 7000"/>
              <a:gd name="T7" fmla="*/ 3339 h 3339"/>
              <a:gd name="T8" fmla="*/ 630 w 7000"/>
              <a:gd name="T9" fmla="*/ 3339 h 3339"/>
              <a:gd name="T10" fmla="*/ 770 w 7000"/>
              <a:gd name="T11" fmla="*/ 3339 h 3339"/>
              <a:gd name="T12" fmla="*/ 910 w 7000"/>
              <a:gd name="T13" fmla="*/ 3339 h 3339"/>
              <a:gd name="T14" fmla="*/ 1050 w 7000"/>
              <a:gd name="T15" fmla="*/ 3339 h 3339"/>
              <a:gd name="T16" fmla="*/ 1190 w 7000"/>
              <a:gd name="T17" fmla="*/ 3338 h 3339"/>
              <a:gd name="T18" fmla="*/ 1330 w 7000"/>
              <a:gd name="T19" fmla="*/ 3338 h 3339"/>
              <a:gd name="T20" fmla="*/ 1470 w 7000"/>
              <a:gd name="T21" fmla="*/ 3336 h 3339"/>
              <a:gd name="T22" fmla="*/ 1610 w 7000"/>
              <a:gd name="T23" fmla="*/ 3331 h 3339"/>
              <a:gd name="T24" fmla="*/ 1750 w 7000"/>
              <a:gd name="T25" fmla="*/ 3322 h 3339"/>
              <a:gd name="T26" fmla="*/ 1890 w 7000"/>
              <a:gd name="T27" fmla="*/ 3303 h 3339"/>
              <a:gd name="T28" fmla="*/ 2030 w 7000"/>
              <a:gd name="T29" fmla="*/ 3274 h 3339"/>
              <a:gd name="T30" fmla="*/ 2170 w 7000"/>
              <a:gd name="T31" fmla="*/ 3233 h 3339"/>
              <a:gd name="T32" fmla="*/ 2310 w 7000"/>
              <a:gd name="T33" fmla="*/ 3188 h 3339"/>
              <a:gd name="T34" fmla="*/ 2450 w 7000"/>
              <a:gd name="T35" fmla="*/ 3156 h 3339"/>
              <a:gd name="T36" fmla="*/ 2590 w 7000"/>
              <a:gd name="T37" fmla="*/ 3160 h 3339"/>
              <a:gd name="T38" fmla="*/ 2730 w 7000"/>
              <a:gd name="T39" fmla="*/ 3212 h 3339"/>
              <a:gd name="T40" fmla="*/ 2870 w 7000"/>
              <a:gd name="T41" fmla="*/ 3293 h 3339"/>
              <a:gd name="T42" fmla="*/ 3010 w 7000"/>
              <a:gd name="T43" fmla="*/ 3339 h 3339"/>
              <a:gd name="T44" fmla="*/ 3150 w 7000"/>
              <a:gd name="T45" fmla="*/ 3247 h 3339"/>
              <a:gd name="T46" fmla="*/ 3290 w 7000"/>
              <a:gd name="T47" fmla="*/ 2922 h 3339"/>
              <a:gd name="T48" fmla="*/ 3430 w 7000"/>
              <a:gd name="T49" fmla="*/ 2334 h 3339"/>
              <a:gd name="T50" fmla="*/ 3570 w 7000"/>
              <a:gd name="T51" fmla="*/ 1564 h 3339"/>
              <a:gd name="T52" fmla="*/ 3710 w 7000"/>
              <a:gd name="T53" fmla="*/ 787 h 3339"/>
              <a:gd name="T54" fmla="*/ 3850 w 7000"/>
              <a:gd name="T55" fmla="*/ 216 h 3339"/>
              <a:gd name="T56" fmla="*/ 3990 w 7000"/>
              <a:gd name="T57" fmla="*/ 0 h 3339"/>
              <a:gd name="T58" fmla="*/ 4130 w 7000"/>
              <a:gd name="T59" fmla="*/ 176 h 3339"/>
              <a:gd name="T60" fmla="*/ 4270 w 7000"/>
              <a:gd name="T61" fmla="*/ 659 h 3339"/>
              <a:gd name="T62" fmla="*/ 4410 w 7000"/>
              <a:gd name="T63" fmla="*/ 1293 h 3339"/>
              <a:gd name="T64" fmla="*/ 4550 w 7000"/>
              <a:gd name="T65" fmla="*/ 1926 h 3339"/>
              <a:gd name="T66" fmla="*/ 4690 w 7000"/>
              <a:gd name="T67" fmla="*/ 2452 h 3339"/>
              <a:gd name="T68" fmla="*/ 4830 w 7000"/>
              <a:gd name="T69" fmla="*/ 2833 h 3339"/>
              <a:gd name="T70" fmla="*/ 4970 w 7000"/>
              <a:gd name="T71" fmla="*/ 3075 h 3339"/>
              <a:gd name="T72" fmla="*/ 5110 w 7000"/>
              <a:gd name="T73" fmla="*/ 3213 h 3339"/>
              <a:gd name="T74" fmla="*/ 5250 w 7000"/>
              <a:gd name="T75" fmla="*/ 3284 h 3339"/>
              <a:gd name="T76" fmla="*/ 5390 w 7000"/>
              <a:gd name="T77" fmla="*/ 3317 h 3339"/>
              <a:gd name="T78" fmla="*/ 5530 w 7000"/>
              <a:gd name="T79" fmla="*/ 3331 h 3339"/>
              <a:gd name="T80" fmla="*/ 5670 w 7000"/>
              <a:gd name="T81" fmla="*/ 3336 h 3339"/>
              <a:gd name="T82" fmla="*/ 5810 w 7000"/>
              <a:gd name="T83" fmla="*/ 3338 h 3339"/>
              <a:gd name="T84" fmla="*/ 5950 w 7000"/>
              <a:gd name="T85" fmla="*/ 3338 h 3339"/>
              <a:gd name="T86" fmla="*/ 6090 w 7000"/>
              <a:gd name="T87" fmla="*/ 3339 h 3339"/>
              <a:gd name="T88" fmla="*/ 6230 w 7000"/>
              <a:gd name="T89" fmla="*/ 3339 h 3339"/>
              <a:gd name="T90" fmla="*/ 6370 w 7000"/>
              <a:gd name="T91" fmla="*/ 3339 h 3339"/>
              <a:gd name="T92" fmla="*/ 6510 w 7000"/>
              <a:gd name="T93" fmla="*/ 3339 h 3339"/>
              <a:gd name="T94" fmla="*/ 6650 w 7000"/>
              <a:gd name="T95" fmla="*/ 3339 h 3339"/>
              <a:gd name="T96" fmla="*/ 6790 w 7000"/>
              <a:gd name="T97" fmla="*/ 3339 h 3339"/>
              <a:gd name="T98" fmla="*/ 6930 w 7000"/>
              <a:gd name="T99" fmla="*/ 3339 h 3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000" h="3339">
                <a:moveTo>
                  <a:pt x="0" y="3339"/>
                </a:moveTo>
                <a:lnTo>
                  <a:pt x="70" y="3339"/>
                </a:lnTo>
                <a:lnTo>
                  <a:pt x="140" y="3339"/>
                </a:lnTo>
                <a:lnTo>
                  <a:pt x="210" y="3339"/>
                </a:lnTo>
                <a:lnTo>
                  <a:pt x="280" y="3339"/>
                </a:lnTo>
                <a:lnTo>
                  <a:pt x="350" y="3339"/>
                </a:lnTo>
                <a:lnTo>
                  <a:pt x="420" y="3339"/>
                </a:lnTo>
                <a:lnTo>
                  <a:pt x="490" y="3339"/>
                </a:lnTo>
                <a:lnTo>
                  <a:pt x="560" y="3339"/>
                </a:lnTo>
                <a:lnTo>
                  <a:pt x="630" y="3339"/>
                </a:lnTo>
                <a:lnTo>
                  <a:pt x="700" y="3339"/>
                </a:lnTo>
                <a:lnTo>
                  <a:pt x="770" y="3339"/>
                </a:lnTo>
                <a:lnTo>
                  <a:pt x="840" y="3339"/>
                </a:lnTo>
                <a:lnTo>
                  <a:pt x="910" y="3339"/>
                </a:lnTo>
                <a:lnTo>
                  <a:pt x="980" y="3339"/>
                </a:lnTo>
                <a:lnTo>
                  <a:pt x="1050" y="3339"/>
                </a:lnTo>
                <a:lnTo>
                  <a:pt x="1120" y="3338"/>
                </a:lnTo>
                <a:lnTo>
                  <a:pt x="1190" y="3338"/>
                </a:lnTo>
                <a:lnTo>
                  <a:pt x="1260" y="3338"/>
                </a:lnTo>
                <a:lnTo>
                  <a:pt x="1330" y="3338"/>
                </a:lnTo>
                <a:lnTo>
                  <a:pt x="1400" y="3337"/>
                </a:lnTo>
                <a:lnTo>
                  <a:pt x="1470" y="3336"/>
                </a:lnTo>
                <a:lnTo>
                  <a:pt x="1540" y="3334"/>
                </a:lnTo>
                <a:lnTo>
                  <a:pt x="1610" y="3331"/>
                </a:lnTo>
                <a:lnTo>
                  <a:pt x="1680" y="3327"/>
                </a:lnTo>
                <a:lnTo>
                  <a:pt x="1750" y="3322"/>
                </a:lnTo>
                <a:lnTo>
                  <a:pt x="1820" y="3314"/>
                </a:lnTo>
                <a:lnTo>
                  <a:pt x="1890" y="3303"/>
                </a:lnTo>
                <a:lnTo>
                  <a:pt x="1960" y="3290"/>
                </a:lnTo>
                <a:lnTo>
                  <a:pt x="2030" y="3274"/>
                </a:lnTo>
                <a:lnTo>
                  <a:pt x="2100" y="3254"/>
                </a:lnTo>
                <a:lnTo>
                  <a:pt x="2170" y="3233"/>
                </a:lnTo>
                <a:lnTo>
                  <a:pt x="2240" y="3210"/>
                </a:lnTo>
                <a:lnTo>
                  <a:pt x="2310" y="3188"/>
                </a:lnTo>
                <a:lnTo>
                  <a:pt x="2380" y="3169"/>
                </a:lnTo>
                <a:lnTo>
                  <a:pt x="2450" y="3156"/>
                </a:lnTo>
                <a:lnTo>
                  <a:pt x="2520" y="3153"/>
                </a:lnTo>
                <a:lnTo>
                  <a:pt x="2590" y="3160"/>
                </a:lnTo>
                <a:lnTo>
                  <a:pt x="2660" y="3180"/>
                </a:lnTo>
                <a:lnTo>
                  <a:pt x="2730" y="3212"/>
                </a:lnTo>
                <a:lnTo>
                  <a:pt x="2800" y="3252"/>
                </a:lnTo>
                <a:lnTo>
                  <a:pt x="2870" y="3293"/>
                </a:lnTo>
                <a:lnTo>
                  <a:pt x="2940" y="3326"/>
                </a:lnTo>
                <a:lnTo>
                  <a:pt x="3010" y="3339"/>
                </a:lnTo>
                <a:lnTo>
                  <a:pt x="3080" y="3317"/>
                </a:lnTo>
                <a:lnTo>
                  <a:pt x="3150" y="3247"/>
                </a:lnTo>
                <a:lnTo>
                  <a:pt x="3220" y="3117"/>
                </a:lnTo>
                <a:lnTo>
                  <a:pt x="3290" y="2922"/>
                </a:lnTo>
                <a:lnTo>
                  <a:pt x="3360" y="2659"/>
                </a:lnTo>
                <a:lnTo>
                  <a:pt x="3430" y="2334"/>
                </a:lnTo>
                <a:lnTo>
                  <a:pt x="3500" y="1963"/>
                </a:lnTo>
                <a:lnTo>
                  <a:pt x="3570" y="1564"/>
                </a:lnTo>
                <a:lnTo>
                  <a:pt x="3640" y="1163"/>
                </a:lnTo>
                <a:lnTo>
                  <a:pt x="3710" y="787"/>
                </a:lnTo>
                <a:lnTo>
                  <a:pt x="3780" y="464"/>
                </a:lnTo>
                <a:lnTo>
                  <a:pt x="3850" y="216"/>
                </a:lnTo>
                <a:lnTo>
                  <a:pt x="3920" y="58"/>
                </a:lnTo>
                <a:lnTo>
                  <a:pt x="3990" y="0"/>
                </a:lnTo>
                <a:lnTo>
                  <a:pt x="4060" y="42"/>
                </a:lnTo>
                <a:lnTo>
                  <a:pt x="4130" y="176"/>
                </a:lnTo>
                <a:lnTo>
                  <a:pt x="4200" y="388"/>
                </a:lnTo>
                <a:lnTo>
                  <a:pt x="4270" y="659"/>
                </a:lnTo>
                <a:lnTo>
                  <a:pt x="4340" y="967"/>
                </a:lnTo>
                <a:lnTo>
                  <a:pt x="4410" y="1293"/>
                </a:lnTo>
                <a:lnTo>
                  <a:pt x="4480" y="1617"/>
                </a:lnTo>
                <a:lnTo>
                  <a:pt x="4550" y="1926"/>
                </a:lnTo>
                <a:lnTo>
                  <a:pt x="4620" y="2206"/>
                </a:lnTo>
                <a:lnTo>
                  <a:pt x="4690" y="2452"/>
                </a:lnTo>
                <a:lnTo>
                  <a:pt x="4760" y="2661"/>
                </a:lnTo>
                <a:lnTo>
                  <a:pt x="4830" y="2833"/>
                </a:lnTo>
                <a:lnTo>
                  <a:pt x="4900" y="2969"/>
                </a:lnTo>
                <a:lnTo>
                  <a:pt x="4970" y="3075"/>
                </a:lnTo>
                <a:lnTo>
                  <a:pt x="5040" y="3155"/>
                </a:lnTo>
                <a:lnTo>
                  <a:pt x="5110" y="3213"/>
                </a:lnTo>
                <a:lnTo>
                  <a:pt x="5180" y="3255"/>
                </a:lnTo>
                <a:lnTo>
                  <a:pt x="5250" y="3284"/>
                </a:lnTo>
                <a:lnTo>
                  <a:pt x="5320" y="3304"/>
                </a:lnTo>
                <a:lnTo>
                  <a:pt x="5390" y="3317"/>
                </a:lnTo>
                <a:lnTo>
                  <a:pt x="5460" y="3325"/>
                </a:lnTo>
                <a:lnTo>
                  <a:pt x="5530" y="3331"/>
                </a:lnTo>
                <a:lnTo>
                  <a:pt x="5600" y="3334"/>
                </a:lnTo>
                <a:lnTo>
                  <a:pt x="5670" y="3336"/>
                </a:lnTo>
                <a:lnTo>
                  <a:pt x="5740" y="3337"/>
                </a:lnTo>
                <a:lnTo>
                  <a:pt x="5810" y="3338"/>
                </a:lnTo>
                <a:lnTo>
                  <a:pt x="5880" y="3338"/>
                </a:lnTo>
                <a:lnTo>
                  <a:pt x="5950" y="3338"/>
                </a:lnTo>
                <a:lnTo>
                  <a:pt x="6020" y="3339"/>
                </a:lnTo>
                <a:lnTo>
                  <a:pt x="6090" y="3339"/>
                </a:lnTo>
                <a:lnTo>
                  <a:pt x="6160" y="3339"/>
                </a:lnTo>
                <a:lnTo>
                  <a:pt x="6230" y="3339"/>
                </a:lnTo>
                <a:lnTo>
                  <a:pt x="6300" y="3339"/>
                </a:lnTo>
                <a:lnTo>
                  <a:pt x="6370" y="3339"/>
                </a:lnTo>
                <a:lnTo>
                  <a:pt x="6440" y="3339"/>
                </a:lnTo>
                <a:lnTo>
                  <a:pt x="6510" y="3339"/>
                </a:lnTo>
                <a:lnTo>
                  <a:pt x="6580" y="3339"/>
                </a:lnTo>
                <a:lnTo>
                  <a:pt x="6650" y="3339"/>
                </a:lnTo>
                <a:lnTo>
                  <a:pt x="6720" y="3339"/>
                </a:lnTo>
                <a:lnTo>
                  <a:pt x="6790" y="3339"/>
                </a:lnTo>
                <a:lnTo>
                  <a:pt x="6860" y="3339"/>
                </a:lnTo>
                <a:lnTo>
                  <a:pt x="6930" y="3339"/>
                </a:lnTo>
                <a:lnTo>
                  <a:pt x="7000" y="333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765" y="959158"/>
            <a:ext cx="1270000" cy="3175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360" y="959158"/>
            <a:ext cx="1270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1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Calibri</vt:lpstr>
      <vt:lpstr>ＭＳ Ｐゴシック</vt:lpstr>
      <vt:lpstr>Arial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ozekimbpw7</dc:creator>
  <cp:lastModifiedBy>Yasuyuki Ozeki</cp:lastModifiedBy>
  <cp:revision>82</cp:revision>
  <cp:lastPrinted>2017-08-28T12:12:31Z</cp:lastPrinted>
  <dcterms:created xsi:type="dcterms:W3CDTF">2015-07-08T07:09:06Z</dcterms:created>
  <dcterms:modified xsi:type="dcterms:W3CDTF">2017-08-28T12:22:08Z</dcterms:modified>
</cp:coreProperties>
</file>