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6858000" cy="9144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24"/>
    <p:restoredTop sz="94712"/>
  </p:normalViewPr>
  <p:slideViewPr>
    <p:cSldViewPr showGuides="1">
      <p:cViewPr>
        <p:scale>
          <a:sx n="180" d="100"/>
          <a:sy n="180" d="100"/>
        </p:scale>
        <p:origin x="-304" y="-2856"/>
      </p:cViewPr>
      <p:guideLst>
        <p:guide orient="horz" pos="11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6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F2AE-2E80-48AE-9A30-5ABDB910A4B7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298E-78E9-4815-9011-C6AD85CBBF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67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/>
          <p:nvPr/>
        </p:nvCxnSpPr>
        <p:spPr>
          <a:xfrm>
            <a:off x="1988840" y="183569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3429846" y="539553"/>
            <a:ext cx="0" cy="2664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3249000" y="1655696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3429000" y="1439753"/>
            <a:ext cx="0" cy="789972"/>
            <a:chOff x="3429000" y="1511640"/>
            <a:chExt cx="0" cy="568878"/>
          </a:xfrm>
        </p:grpSpPr>
        <p:cxnSp>
          <p:nvCxnSpPr>
            <p:cNvPr id="29" name="直線矢印コネクタ 28"/>
            <p:cNvCxnSpPr/>
            <p:nvPr/>
          </p:nvCxnSpPr>
          <p:spPr>
            <a:xfrm rot="5400000">
              <a:off x="3338980" y="1601660"/>
              <a:ext cx="180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rot="5400000" flipH="1">
              <a:off x="3338980" y="1990498"/>
              <a:ext cx="180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図形グループ 34"/>
          <p:cNvGrpSpPr/>
          <p:nvPr/>
        </p:nvGrpSpPr>
        <p:grpSpPr>
          <a:xfrm rot="16200000">
            <a:off x="3429000" y="1440710"/>
            <a:ext cx="0" cy="789972"/>
            <a:chOff x="3429000" y="1511640"/>
            <a:chExt cx="0" cy="568878"/>
          </a:xfrm>
        </p:grpSpPr>
        <p:cxnSp>
          <p:nvCxnSpPr>
            <p:cNvPr id="36" name="直線矢印コネクタ 35"/>
            <p:cNvCxnSpPr/>
            <p:nvPr/>
          </p:nvCxnSpPr>
          <p:spPr>
            <a:xfrm rot="5400000">
              <a:off x="3338980" y="1601660"/>
              <a:ext cx="180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rot="5400000" flipH="1">
              <a:off x="3338980" y="1990498"/>
              <a:ext cx="1800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3573016" y="96842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latin typeface="Hiragino Sans W3" charset="-128"/>
                <a:ea typeface="Hiragino Sans W3" charset="-128"/>
                <a:cs typeface="Hiragino Sans W3" charset="-128"/>
              </a:rPr>
              <a:t> </a:t>
            </a:r>
            <a:r>
              <a:rPr lang="en-US" altLang="ja-JP" sz="1400" smtClean="0">
                <a:latin typeface="Hiragino Sans W3" charset="-128"/>
                <a:ea typeface="Hiragino Sans W3" charset="-128"/>
                <a:cs typeface="Hiragino Sans W3" charset="-128"/>
              </a:rPr>
              <a:t>       </a:t>
            </a:r>
            <a:r>
              <a:rPr lang="ja-JP" altLang="en-US" sz="1400" dirty="0" smtClean="0">
                <a:latin typeface="Hiragino Sans W3" charset="-128"/>
                <a:ea typeface="Hiragino Sans W3" charset="-128"/>
                <a:cs typeface="Hiragino Sans W3" charset="-128"/>
              </a:rPr>
              <a:t>いずれの</a:t>
            </a:r>
            <a:endParaRPr lang="en-US" altLang="ja-JP" sz="14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1400" dirty="0" smtClean="0">
                <a:latin typeface="Hiragino Sans W3" charset="-128"/>
                <a:ea typeface="Hiragino Sans W3" charset="-128"/>
                <a:cs typeface="Hiragino Sans W3" charset="-128"/>
              </a:rPr>
              <a:t>分散も</a:t>
            </a:r>
            <a:endParaRPr kumimoji="1" lang="ja-JP" altLang="en-US" sz="14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05" y="1251233"/>
            <a:ext cx="279400" cy="2159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59" y="1077633"/>
            <a:ext cx="444500" cy="152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027" y="1689765"/>
            <a:ext cx="977900" cy="2413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386" y="308961"/>
            <a:ext cx="9652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Hiragino Sans W3</vt:lpstr>
      <vt:lpstr>ＭＳ Ｐゴシック</vt:lpstr>
      <vt:lpstr>Arial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ozekimbpw7</dc:creator>
  <cp:lastModifiedBy>Yasuyuki Ozeki</cp:lastModifiedBy>
  <cp:revision>88</cp:revision>
  <cp:lastPrinted>2017-10-16T13:39:45Z</cp:lastPrinted>
  <dcterms:created xsi:type="dcterms:W3CDTF">2015-07-08T07:09:06Z</dcterms:created>
  <dcterms:modified xsi:type="dcterms:W3CDTF">2017-10-16T13:45:31Z</dcterms:modified>
</cp:coreProperties>
</file>