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</p:sldIdLst>
  <p:sldSz cx="6858000" cy="9144000" type="screen4x3"/>
  <p:notesSz cx="6794500" cy="99314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56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824"/>
    <p:restoredTop sz="94712"/>
  </p:normalViewPr>
  <p:slideViewPr>
    <p:cSldViewPr showGuides="1">
      <p:cViewPr>
        <p:scale>
          <a:sx n="88" d="100"/>
          <a:sy n="88" d="100"/>
        </p:scale>
        <p:origin x="1336" y="-264"/>
      </p:cViewPr>
      <p:guideLst>
        <p:guide orient="horz" pos="1156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9F2AE-2E80-48AE-9A30-5ABDB910A4B7}" type="datetimeFigureOut">
              <a:rPr kumimoji="1" lang="ja-JP" altLang="en-US" smtClean="0"/>
              <a:t>2017/10/16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2298E-78E9-4815-9011-C6AD85CBBF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8039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9F2AE-2E80-48AE-9A30-5ABDB910A4B7}" type="datetimeFigureOut">
              <a:rPr kumimoji="1" lang="ja-JP" altLang="en-US" smtClean="0"/>
              <a:t>2017/10/16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2298E-78E9-4815-9011-C6AD85CBBF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6665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9F2AE-2E80-48AE-9A30-5ABDB910A4B7}" type="datetimeFigureOut">
              <a:rPr kumimoji="1" lang="ja-JP" altLang="en-US" smtClean="0"/>
              <a:t>2017/10/16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2298E-78E9-4815-9011-C6AD85CBBF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3205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9F2AE-2E80-48AE-9A30-5ABDB910A4B7}" type="datetimeFigureOut">
              <a:rPr kumimoji="1" lang="ja-JP" altLang="en-US" smtClean="0"/>
              <a:t>2017/10/16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2298E-78E9-4815-9011-C6AD85CBBF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6287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9F2AE-2E80-48AE-9A30-5ABDB910A4B7}" type="datetimeFigureOut">
              <a:rPr kumimoji="1" lang="ja-JP" altLang="en-US" smtClean="0"/>
              <a:t>2017/10/16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2298E-78E9-4815-9011-C6AD85CBBF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4544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9F2AE-2E80-48AE-9A30-5ABDB910A4B7}" type="datetimeFigureOut">
              <a:rPr kumimoji="1" lang="ja-JP" altLang="en-US" smtClean="0"/>
              <a:t>2017/10/16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2298E-78E9-4815-9011-C6AD85CBBF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0601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9F2AE-2E80-48AE-9A30-5ABDB910A4B7}" type="datetimeFigureOut">
              <a:rPr kumimoji="1" lang="ja-JP" altLang="en-US" smtClean="0"/>
              <a:t>2017/10/16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2298E-78E9-4815-9011-C6AD85CBBF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3088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9F2AE-2E80-48AE-9A30-5ABDB910A4B7}" type="datetimeFigureOut">
              <a:rPr kumimoji="1" lang="ja-JP" altLang="en-US" smtClean="0"/>
              <a:t>2017/10/16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2298E-78E9-4815-9011-C6AD85CBBF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3082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9F2AE-2E80-48AE-9A30-5ABDB910A4B7}" type="datetimeFigureOut">
              <a:rPr kumimoji="1" lang="ja-JP" altLang="en-US" smtClean="0"/>
              <a:t>2017/10/16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2298E-78E9-4815-9011-C6AD85CBBF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3797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9F2AE-2E80-48AE-9A30-5ABDB910A4B7}" type="datetimeFigureOut">
              <a:rPr kumimoji="1" lang="ja-JP" altLang="en-US" smtClean="0"/>
              <a:t>2017/10/16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2298E-78E9-4815-9011-C6AD85CBBF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4817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9F2AE-2E80-48AE-9A30-5ABDB910A4B7}" type="datetimeFigureOut">
              <a:rPr kumimoji="1" lang="ja-JP" altLang="en-US" smtClean="0"/>
              <a:t>2017/10/16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2298E-78E9-4815-9011-C6AD85CBBF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4457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9F2AE-2E80-48AE-9A30-5ABDB910A4B7}" type="datetimeFigureOut">
              <a:rPr kumimoji="1" lang="ja-JP" altLang="en-US" smtClean="0"/>
              <a:t>2017/10/16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42298E-78E9-4815-9011-C6AD85CBBF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4677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5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線矢印コネクタ 15"/>
          <p:cNvCxnSpPr/>
          <p:nvPr/>
        </p:nvCxnSpPr>
        <p:spPr>
          <a:xfrm>
            <a:off x="1988840" y="1835696"/>
            <a:ext cx="288032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/>
          <p:nvPr/>
        </p:nvCxnSpPr>
        <p:spPr>
          <a:xfrm flipV="1">
            <a:off x="3429846" y="539553"/>
            <a:ext cx="0" cy="266429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円/楕円 18"/>
          <p:cNvSpPr/>
          <p:nvPr/>
        </p:nvSpPr>
        <p:spPr>
          <a:xfrm>
            <a:off x="3969503" y="1005697"/>
            <a:ext cx="360000" cy="360000"/>
          </a:xfrm>
          <a:prstGeom prst="ellipse">
            <a:avLst/>
          </a:prstGeom>
          <a:gradFill flip="none" rotWithShape="1">
            <a:gsLst>
              <a:gs pos="0">
                <a:srgbClr val="FF0000"/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9" name="図 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3027" y="1689765"/>
            <a:ext cx="977900" cy="241300"/>
          </a:xfrm>
          <a:prstGeom prst="rect">
            <a:avLst/>
          </a:prstGeom>
        </p:spPr>
      </p:pic>
      <p:pic>
        <p:nvPicPr>
          <p:cNvPr id="40" name="図 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1386" y="308961"/>
            <a:ext cx="965200" cy="241300"/>
          </a:xfrm>
          <a:prstGeom prst="rect">
            <a:avLst/>
          </a:prstGeom>
        </p:spPr>
      </p:pic>
      <p:pic>
        <p:nvPicPr>
          <p:cNvPr id="2" name="図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5479" y="1870787"/>
            <a:ext cx="406400" cy="165100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65670" y="1113621"/>
            <a:ext cx="419100" cy="165100"/>
          </a:xfrm>
          <a:prstGeom prst="rect">
            <a:avLst/>
          </a:prstGeom>
        </p:spPr>
      </p:pic>
      <p:cxnSp>
        <p:nvCxnSpPr>
          <p:cNvPr id="6" name="直線コネクタ 5"/>
          <p:cNvCxnSpPr/>
          <p:nvPr/>
        </p:nvCxnSpPr>
        <p:spPr>
          <a:xfrm>
            <a:off x="4148679" y="1185697"/>
            <a:ext cx="0" cy="64999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/>
          <p:cNvCxnSpPr/>
          <p:nvPr/>
        </p:nvCxnSpPr>
        <p:spPr>
          <a:xfrm>
            <a:off x="3429000" y="1196171"/>
            <a:ext cx="719679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円弧 8"/>
          <p:cNvSpPr>
            <a:spLocks noChangeAspect="1"/>
          </p:cNvSpPr>
          <p:nvPr/>
        </p:nvSpPr>
        <p:spPr>
          <a:xfrm>
            <a:off x="2456952" y="863102"/>
            <a:ext cx="1944096" cy="1944096"/>
          </a:xfrm>
          <a:prstGeom prst="arc">
            <a:avLst>
              <a:gd name="adj1" fmla="val 19152941"/>
              <a:gd name="adj2" fmla="val 18976519"/>
            </a:avLst>
          </a:prstGeom>
          <a:ln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Freeform 67"/>
          <p:cNvSpPr>
            <a:spLocks/>
          </p:cNvSpPr>
          <p:nvPr/>
        </p:nvSpPr>
        <p:spPr bwMode="auto">
          <a:xfrm>
            <a:off x="3846880" y="1698001"/>
            <a:ext cx="599244" cy="136384"/>
          </a:xfrm>
          <a:custGeom>
            <a:avLst/>
            <a:gdLst>
              <a:gd name="T0" fmla="*/ 70 w 7000"/>
              <a:gd name="T1" fmla="*/ 2664 h 2664"/>
              <a:gd name="T2" fmla="*/ 210 w 7000"/>
              <a:gd name="T3" fmla="*/ 2664 h 2664"/>
              <a:gd name="T4" fmla="*/ 350 w 7000"/>
              <a:gd name="T5" fmla="*/ 2664 h 2664"/>
              <a:gd name="T6" fmla="*/ 490 w 7000"/>
              <a:gd name="T7" fmla="*/ 2664 h 2664"/>
              <a:gd name="T8" fmla="*/ 630 w 7000"/>
              <a:gd name="T9" fmla="*/ 2663 h 2664"/>
              <a:gd name="T10" fmla="*/ 770 w 7000"/>
              <a:gd name="T11" fmla="*/ 2663 h 2664"/>
              <a:gd name="T12" fmla="*/ 910 w 7000"/>
              <a:gd name="T13" fmla="*/ 2661 h 2664"/>
              <a:gd name="T14" fmla="*/ 1050 w 7000"/>
              <a:gd name="T15" fmla="*/ 2658 h 2664"/>
              <a:gd name="T16" fmla="*/ 1190 w 7000"/>
              <a:gd name="T17" fmla="*/ 2653 h 2664"/>
              <a:gd name="T18" fmla="*/ 1330 w 7000"/>
              <a:gd name="T19" fmla="*/ 2642 h 2664"/>
              <a:gd name="T20" fmla="*/ 1470 w 7000"/>
              <a:gd name="T21" fmla="*/ 2624 h 2664"/>
              <a:gd name="T22" fmla="*/ 1610 w 7000"/>
              <a:gd name="T23" fmla="*/ 2594 h 2664"/>
              <a:gd name="T24" fmla="*/ 1750 w 7000"/>
              <a:gd name="T25" fmla="*/ 2547 h 2664"/>
              <a:gd name="T26" fmla="*/ 1890 w 7000"/>
              <a:gd name="T27" fmla="*/ 2475 h 2664"/>
              <a:gd name="T28" fmla="*/ 2030 w 7000"/>
              <a:gd name="T29" fmla="*/ 2370 h 2664"/>
              <a:gd name="T30" fmla="*/ 2170 w 7000"/>
              <a:gd name="T31" fmla="*/ 2226 h 2664"/>
              <a:gd name="T32" fmla="*/ 2310 w 7000"/>
              <a:gd name="T33" fmla="*/ 2036 h 2664"/>
              <a:gd name="T34" fmla="*/ 2450 w 7000"/>
              <a:gd name="T35" fmla="*/ 1799 h 2664"/>
              <a:gd name="T36" fmla="*/ 2590 w 7000"/>
              <a:gd name="T37" fmla="*/ 1520 h 2664"/>
              <a:gd name="T38" fmla="*/ 2730 w 7000"/>
              <a:gd name="T39" fmla="*/ 1210 h 2664"/>
              <a:gd name="T40" fmla="*/ 2870 w 7000"/>
              <a:gd name="T41" fmla="*/ 887 h 2664"/>
              <a:gd name="T42" fmla="*/ 3010 w 7000"/>
              <a:gd name="T43" fmla="*/ 579 h 2664"/>
              <a:gd name="T44" fmla="*/ 3150 w 7000"/>
              <a:gd name="T45" fmla="*/ 313 h 2664"/>
              <a:gd name="T46" fmla="*/ 3290 w 7000"/>
              <a:gd name="T47" fmla="*/ 118 h 2664"/>
              <a:gd name="T48" fmla="*/ 3430 w 7000"/>
              <a:gd name="T49" fmla="*/ 14 h 2664"/>
              <a:gd name="T50" fmla="*/ 3570 w 7000"/>
              <a:gd name="T51" fmla="*/ 14 h 2664"/>
              <a:gd name="T52" fmla="*/ 3710 w 7000"/>
              <a:gd name="T53" fmla="*/ 118 h 2664"/>
              <a:gd name="T54" fmla="*/ 3850 w 7000"/>
              <a:gd name="T55" fmla="*/ 313 h 2664"/>
              <a:gd name="T56" fmla="*/ 3990 w 7000"/>
              <a:gd name="T57" fmla="*/ 579 h 2664"/>
              <a:gd name="T58" fmla="*/ 4130 w 7000"/>
              <a:gd name="T59" fmla="*/ 887 h 2664"/>
              <a:gd name="T60" fmla="*/ 4270 w 7000"/>
              <a:gd name="T61" fmla="*/ 1210 h 2664"/>
              <a:gd name="T62" fmla="*/ 4410 w 7000"/>
              <a:gd name="T63" fmla="*/ 1520 h 2664"/>
              <a:gd name="T64" fmla="*/ 4550 w 7000"/>
              <a:gd name="T65" fmla="*/ 1799 h 2664"/>
              <a:gd name="T66" fmla="*/ 4690 w 7000"/>
              <a:gd name="T67" fmla="*/ 2036 h 2664"/>
              <a:gd name="T68" fmla="*/ 4830 w 7000"/>
              <a:gd name="T69" fmla="*/ 2226 h 2664"/>
              <a:gd name="T70" fmla="*/ 4970 w 7000"/>
              <a:gd name="T71" fmla="*/ 2370 h 2664"/>
              <a:gd name="T72" fmla="*/ 5110 w 7000"/>
              <a:gd name="T73" fmla="*/ 2475 h 2664"/>
              <a:gd name="T74" fmla="*/ 5250 w 7000"/>
              <a:gd name="T75" fmla="*/ 2547 h 2664"/>
              <a:gd name="T76" fmla="*/ 5390 w 7000"/>
              <a:gd name="T77" fmla="*/ 2594 h 2664"/>
              <a:gd name="T78" fmla="*/ 5530 w 7000"/>
              <a:gd name="T79" fmla="*/ 2624 h 2664"/>
              <a:gd name="T80" fmla="*/ 5670 w 7000"/>
              <a:gd name="T81" fmla="*/ 2642 h 2664"/>
              <a:gd name="T82" fmla="*/ 5810 w 7000"/>
              <a:gd name="T83" fmla="*/ 2653 h 2664"/>
              <a:gd name="T84" fmla="*/ 5950 w 7000"/>
              <a:gd name="T85" fmla="*/ 2658 h 2664"/>
              <a:gd name="T86" fmla="*/ 6090 w 7000"/>
              <a:gd name="T87" fmla="*/ 2661 h 2664"/>
              <a:gd name="T88" fmla="*/ 6230 w 7000"/>
              <a:gd name="T89" fmla="*/ 2663 h 2664"/>
              <a:gd name="T90" fmla="*/ 6370 w 7000"/>
              <a:gd name="T91" fmla="*/ 2663 h 2664"/>
              <a:gd name="T92" fmla="*/ 6510 w 7000"/>
              <a:gd name="T93" fmla="*/ 2664 h 2664"/>
              <a:gd name="T94" fmla="*/ 6650 w 7000"/>
              <a:gd name="T95" fmla="*/ 2664 h 2664"/>
              <a:gd name="T96" fmla="*/ 6790 w 7000"/>
              <a:gd name="T97" fmla="*/ 2664 h 2664"/>
              <a:gd name="T98" fmla="*/ 6930 w 7000"/>
              <a:gd name="T99" fmla="*/ 2664 h 26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7000" h="2664">
                <a:moveTo>
                  <a:pt x="0" y="2664"/>
                </a:moveTo>
                <a:lnTo>
                  <a:pt x="70" y="2664"/>
                </a:lnTo>
                <a:lnTo>
                  <a:pt x="140" y="2664"/>
                </a:lnTo>
                <a:lnTo>
                  <a:pt x="210" y="2664"/>
                </a:lnTo>
                <a:lnTo>
                  <a:pt x="280" y="2664"/>
                </a:lnTo>
                <a:lnTo>
                  <a:pt x="350" y="2664"/>
                </a:lnTo>
                <a:lnTo>
                  <a:pt x="420" y="2664"/>
                </a:lnTo>
                <a:lnTo>
                  <a:pt x="490" y="2664"/>
                </a:lnTo>
                <a:lnTo>
                  <a:pt x="560" y="2664"/>
                </a:lnTo>
                <a:lnTo>
                  <a:pt x="630" y="2663"/>
                </a:lnTo>
                <a:lnTo>
                  <a:pt x="700" y="2663"/>
                </a:lnTo>
                <a:lnTo>
                  <a:pt x="770" y="2663"/>
                </a:lnTo>
                <a:lnTo>
                  <a:pt x="840" y="2662"/>
                </a:lnTo>
                <a:lnTo>
                  <a:pt x="910" y="2661"/>
                </a:lnTo>
                <a:lnTo>
                  <a:pt x="980" y="2660"/>
                </a:lnTo>
                <a:lnTo>
                  <a:pt x="1050" y="2658"/>
                </a:lnTo>
                <a:lnTo>
                  <a:pt x="1120" y="2656"/>
                </a:lnTo>
                <a:lnTo>
                  <a:pt x="1190" y="2653"/>
                </a:lnTo>
                <a:lnTo>
                  <a:pt x="1260" y="2648"/>
                </a:lnTo>
                <a:lnTo>
                  <a:pt x="1330" y="2642"/>
                </a:lnTo>
                <a:lnTo>
                  <a:pt x="1400" y="2634"/>
                </a:lnTo>
                <a:lnTo>
                  <a:pt x="1470" y="2624"/>
                </a:lnTo>
                <a:lnTo>
                  <a:pt x="1540" y="2611"/>
                </a:lnTo>
                <a:lnTo>
                  <a:pt x="1610" y="2594"/>
                </a:lnTo>
                <a:lnTo>
                  <a:pt x="1680" y="2573"/>
                </a:lnTo>
                <a:lnTo>
                  <a:pt x="1750" y="2547"/>
                </a:lnTo>
                <a:lnTo>
                  <a:pt x="1820" y="2515"/>
                </a:lnTo>
                <a:lnTo>
                  <a:pt x="1890" y="2475"/>
                </a:lnTo>
                <a:lnTo>
                  <a:pt x="1960" y="2427"/>
                </a:lnTo>
                <a:lnTo>
                  <a:pt x="2030" y="2370"/>
                </a:lnTo>
                <a:lnTo>
                  <a:pt x="2100" y="2304"/>
                </a:lnTo>
                <a:lnTo>
                  <a:pt x="2170" y="2226"/>
                </a:lnTo>
                <a:lnTo>
                  <a:pt x="2240" y="2137"/>
                </a:lnTo>
                <a:lnTo>
                  <a:pt x="2310" y="2036"/>
                </a:lnTo>
                <a:lnTo>
                  <a:pt x="2380" y="1923"/>
                </a:lnTo>
                <a:lnTo>
                  <a:pt x="2450" y="1799"/>
                </a:lnTo>
                <a:lnTo>
                  <a:pt x="2520" y="1664"/>
                </a:lnTo>
                <a:lnTo>
                  <a:pt x="2590" y="1520"/>
                </a:lnTo>
                <a:lnTo>
                  <a:pt x="2660" y="1368"/>
                </a:lnTo>
                <a:lnTo>
                  <a:pt x="2730" y="1210"/>
                </a:lnTo>
                <a:lnTo>
                  <a:pt x="2800" y="1049"/>
                </a:lnTo>
                <a:lnTo>
                  <a:pt x="2870" y="887"/>
                </a:lnTo>
                <a:lnTo>
                  <a:pt x="2940" y="730"/>
                </a:lnTo>
                <a:lnTo>
                  <a:pt x="3010" y="579"/>
                </a:lnTo>
                <a:lnTo>
                  <a:pt x="3080" y="439"/>
                </a:lnTo>
                <a:lnTo>
                  <a:pt x="3150" y="313"/>
                </a:lnTo>
                <a:lnTo>
                  <a:pt x="3220" y="205"/>
                </a:lnTo>
                <a:lnTo>
                  <a:pt x="3290" y="118"/>
                </a:lnTo>
                <a:lnTo>
                  <a:pt x="3360" y="53"/>
                </a:lnTo>
                <a:lnTo>
                  <a:pt x="3430" y="14"/>
                </a:lnTo>
                <a:lnTo>
                  <a:pt x="3500" y="0"/>
                </a:lnTo>
                <a:lnTo>
                  <a:pt x="3570" y="14"/>
                </a:lnTo>
                <a:lnTo>
                  <a:pt x="3640" y="53"/>
                </a:lnTo>
                <a:lnTo>
                  <a:pt x="3710" y="118"/>
                </a:lnTo>
                <a:lnTo>
                  <a:pt x="3780" y="205"/>
                </a:lnTo>
                <a:lnTo>
                  <a:pt x="3850" y="313"/>
                </a:lnTo>
                <a:lnTo>
                  <a:pt x="3920" y="439"/>
                </a:lnTo>
                <a:lnTo>
                  <a:pt x="3990" y="579"/>
                </a:lnTo>
                <a:lnTo>
                  <a:pt x="4060" y="730"/>
                </a:lnTo>
                <a:lnTo>
                  <a:pt x="4130" y="887"/>
                </a:lnTo>
                <a:lnTo>
                  <a:pt x="4200" y="1049"/>
                </a:lnTo>
                <a:lnTo>
                  <a:pt x="4270" y="1210"/>
                </a:lnTo>
                <a:lnTo>
                  <a:pt x="4340" y="1368"/>
                </a:lnTo>
                <a:lnTo>
                  <a:pt x="4410" y="1520"/>
                </a:lnTo>
                <a:lnTo>
                  <a:pt x="4480" y="1664"/>
                </a:lnTo>
                <a:lnTo>
                  <a:pt x="4550" y="1799"/>
                </a:lnTo>
                <a:lnTo>
                  <a:pt x="4620" y="1923"/>
                </a:lnTo>
                <a:lnTo>
                  <a:pt x="4690" y="2036"/>
                </a:lnTo>
                <a:lnTo>
                  <a:pt x="4760" y="2137"/>
                </a:lnTo>
                <a:lnTo>
                  <a:pt x="4830" y="2226"/>
                </a:lnTo>
                <a:lnTo>
                  <a:pt x="4900" y="2304"/>
                </a:lnTo>
                <a:lnTo>
                  <a:pt x="4970" y="2370"/>
                </a:lnTo>
                <a:lnTo>
                  <a:pt x="5040" y="2427"/>
                </a:lnTo>
                <a:lnTo>
                  <a:pt x="5110" y="2475"/>
                </a:lnTo>
                <a:lnTo>
                  <a:pt x="5180" y="2515"/>
                </a:lnTo>
                <a:lnTo>
                  <a:pt x="5250" y="2547"/>
                </a:lnTo>
                <a:lnTo>
                  <a:pt x="5320" y="2573"/>
                </a:lnTo>
                <a:lnTo>
                  <a:pt x="5390" y="2594"/>
                </a:lnTo>
                <a:lnTo>
                  <a:pt x="5460" y="2611"/>
                </a:lnTo>
                <a:lnTo>
                  <a:pt x="5530" y="2624"/>
                </a:lnTo>
                <a:lnTo>
                  <a:pt x="5600" y="2634"/>
                </a:lnTo>
                <a:lnTo>
                  <a:pt x="5670" y="2642"/>
                </a:lnTo>
                <a:lnTo>
                  <a:pt x="5740" y="2648"/>
                </a:lnTo>
                <a:lnTo>
                  <a:pt x="5810" y="2653"/>
                </a:lnTo>
                <a:lnTo>
                  <a:pt x="5880" y="2656"/>
                </a:lnTo>
                <a:lnTo>
                  <a:pt x="5950" y="2658"/>
                </a:lnTo>
                <a:lnTo>
                  <a:pt x="6020" y="2660"/>
                </a:lnTo>
                <a:lnTo>
                  <a:pt x="6090" y="2661"/>
                </a:lnTo>
                <a:lnTo>
                  <a:pt x="6160" y="2662"/>
                </a:lnTo>
                <a:lnTo>
                  <a:pt x="6230" y="2663"/>
                </a:lnTo>
                <a:lnTo>
                  <a:pt x="6300" y="2663"/>
                </a:lnTo>
                <a:lnTo>
                  <a:pt x="6370" y="2663"/>
                </a:lnTo>
                <a:lnTo>
                  <a:pt x="6440" y="2664"/>
                </a:lnTo>
                <a:lnTo>
                  <a:pt x="6510" y="2664"/>
                </a:lnTo>
                <a:lnTo>
                  <a:pt x="6580" y="2664"/>
                </a:lnTo>
                <a:lnTo>
                  <a:pt x="6650" y="2664"/>
                </a:lnTo>
                <a:lnTo>
                  <a:pt x="6720" y="2664"/>
                </a:lnTo>
                <a:lnTo>
                  <a:pt x="6790" y="2664"/>
                </a:lnTo>
                <a:lnTo>
                  <a:pt x="6860" y="2664"/>
                </a:lnTo>
                <a:lnTo>
                  <a:pt x="6930" y="2664"/>
                </a:lnTo>
                <a:lnTo>
                  <a:pt x="7000" y="2664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43" name="Freeform 67"/>
          <p:cNvSpPr>
            <a:spLocks/>
          </p:cNvSpPr>
          <p:nvPr/>
        </p:nvSpPr>
        <p:spPr bwMode="auto">
          <a:xfrm rot="5400000">
            <a:off x="3196132" y="1127979"/>
            <a:ext cx="599244" cy="136384"/>
          </a:xfrm>
          <a:custGeom>
            <a:avLst/>
            <a:gdLst>
              <a:gd name="T0" fmla="*/ 70 w 7000"/>
              <a:gd name="T1" fmla="*/ 2664 h 2664"/>
              <a:gd name="T2" fmla="*/ 210 w 7000"/>
              <a:gd name="T3" fmla="*/ 2664 h 2664"/>
              <a:gd name="T4" fmla="*/ 350 w 7000"/>
              <a:gd name="T5" fmla="*/ 2664 h 2664"/>
              <a:gd name="T6" fmla="*/ 490 w 7000"/>
              <a:gd name="T7" fmla="*/ 2664 h 2664"/>
              <a:gd name="T8" fmla="*/ 630 w 7000"/>
              <a:gd name="T9" fmla="*/ 2663 h 2664"/>
              <a:gd name="T10" fmla="*/ 770 w 7000"/>
              <a:gd name="T11" fmla="*/ 2663 h 2664"/>
              <a:gd name="T12" fmla="*/ 910 w 7000"/>
              <a:gd name="T13" fmla="*/ 2661 h 2664"/>
              <a:gd name="T14" fmla="*/ 1050 w 7000"/>
              <a:gd name="T15" fmla="*/ 2658 h 2664"/>
              <a:gd name="T16" fmla="*/ 1190 w 7000"/>
              <a:gd name="T17" fmla="*/ 2653 h 2664"/>
              <a:gd name="T18" fmla="*/ 1330 w 7000"/>
              <a:gd name="T19" fmla="*/ 2642 h 2664"/>
              <a:gd name="T20" fmla="*/ 1470 w 7000"/>
              <a:gd name="T21" fmla="*/ 2624 h 2664"/>
              <a:gd name="T22" fmla="*/ 1610 w 7000"/>
              <a:gd name="T23" fmla="*/ 2594 h 2664"/>
              <a:gd name="T24" fmla="*/ 1750 w 7000"/>
              <a:gd name="T25" fmla="*/ 2547 h 2664"/>
              <a:gd name="T26" fmla="*/ 1890 w 7000"/>
              <a:gd name="T27" fmla="*/ 2475 h 2664"/>
              <a:gd name="T28" fmla="*/ 2030 w 7000"/>
              <a:gd name="T29" fmla="*/ 2370 h 2664"/>
              <a:gd name="T30" fmla="*/ 2170 w 7000"/>
              <a:gd name="T31" fmla="*/ 2226 h 2664"/>
              <a:gd name="T32" fmla="*/ 2310 w 7000"/>
              <a:gd name="T33" fmla="*/ 2036 h 2664"/>
              <a:gd name="T34" fmla="*/ 2450 w 7000"/>
              <a:gd name="T35" fmla="*/ 1799 h 2664"/>
              <a:gd name="T36" fmla="*/ 2590 w 7000"/>
              <a:gd name="T37" fmla="*/ 1520 h 2664"/>
              <a:gd name="T38" fmla="*/ 2730 w 7000"/>
              <a:gd name="T39" fmla="*/ 1210 h 2664"/>
              <a:gd name="T40" fmla="*/ 2870 w 7000"/>
              <a:gd name="T41" fmla="*/ 887 h 2664"/>
              <a:gd name="T42" fmla="*/ 3010 w 7000"/>
              <a:gd name="T43" fmla="*/ 579 h 2664"/>
              <a:gd name="T44" fmla="*/ 3150 w 7000"/>
              <a:gd name="T45" fmla="*/ 313 h 2664"/>
              <a:gd name="T46" fmla="*/ 3290 w 7000"/>
              <a:gd name="T47" fmla="*/ 118 h 2664"/>
              <a:gd name="T48" fmla="*/ 3430 w 7000"/>
              <a:gd name="T49" fmla="*/ 14 h 2664"/>
              <a:gd name="T50" fmla="*/ 3570 w 7000"/>
              <a:gd name="T51" fmla="*/ 14 h 2664"/>
              <a:gd name="T52" fmla="*/ 3710 w 7000"/>
              <a:gd name="T53" fmla="*/ 118 h 2664"/>
              <a:gd name="T54" fmla="*/ 3850 w 7000"/>
              <a:gd name="T55" fmla="*/ 313 h 2664"/>
              <a:gd name="T56" fmla="*/ 3990 w 7000"/>
              <a:gd name="T57" fmla="*/ 579 h 2664"/>
              <a:gd name="T58" fmla="*/ 4130 w 7000"/>
              <a:gd name="T59" fmla="*/ 887 h 2664"/>
              <a:gd name="T60" fmla="*/ 4270 w 7000"/>
              <a:gd name="T61" fmla="*/ 1210 h 2664"/>
              <a:gd name="T62" fmla="*/ 4410 w 7000"/>
              <a:gd name="T63" fmla="*/ 1520 h 2664"/>
              <a:gd name="T64" fmla="*/ 4550 w 7000"/>
              <a:gd name="T65" fmla="*/ 1799 h 2664"/>
              <a:gd name="T66" fmla="*/ 4690 w 7000"/>
              <a:gd name="T67" fmla="*/ 2036 h 2664"/>
              <a:gd name="T68" fmla="*/ 4830 w 7000"/>
              <a:gd name="T69" fmla="*/ 2226 h 2664"/>
              <a:gd name="T70" fmla="*/ 4970 w 7000"/>
              <a:gd name="T71" fmla="*/ 2370 h 2664"/>
              <a:gd name="T72" fmla="*/ 5110 w 7000"/>
              <a:gd name="T73" fmla="*/ 2475 h 2664"/>
              <a:gd name="T74" fmla="*/ 5250 w 7000"/>
              <a:gd name="T75" fmla="*/ 2547 h 2664"/>
              <a:gd name="T76" fmla="*/ 5390 w 7000"/>
              <a:gd name="T77" fmla="*/ 2594 h 2664"/>
              <a:gd name="T78" fmla="*/ 5530 w 7000"/>
              <a:gd name="T79" fmla="*/ 2624 h 2664"/>
              <a:gd name="T80" fmla="*/ 5670 w 7000"/>
              <a:gd name="T81" fmla="*/ 2642 h 2664"/>
              <a:gd name="T82" fmla="*/ 5810 w 7000"/>
              <a:gd name="T83" fmla="*/ 2653 h 2664"/>
              <a:gd name="T84" fmla="*/ 5950 w 7000"/>
              <a:gd name="T85" fmla="*/ 2658 h 2664"/>
              <a:gd name="T86" fmla="*/ 6090 w 7000"/>
              <a:gd name="T87" fmla="*/ 2661 h 2664"/>
              <a:gd name="T88" fmla="*/ 6230 w 7000"/>
              <a:gd name="T89" fmla="*/ 2663 h 2664"/>
              <a:gd name="T90" fmla="*/ 6370 w 7000"/>
              <a:gd name="T91" fmla="*/ 2663 h 2664"/>
              <a:gd name="T92" fmla="*/ 6510 w 7000"/>
              <a:gd name="T93" fmla="*/ 2664 h 2664"/>
              <a:gd name="T94" fmla="*/ 6650 w 7000"/>
              <a:gd name="T95" fmla="*/ 2664 h 2664"/>
              <a:gd name="T96" fmla="*/ 6790 w 7000"/>
              <a:gd name="T97" fmla="*/ 2664 h 2664"/>
              <a:gd name="T98" fmla="*/ 6930 w 7000"/>
              <a:gd name="T99" fmla="*/ 2664 h 26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7000" h="2664">
                <a:moveTo>
                  <a:pt x="0" y="2664"/>
                </a:moveTo>
                <a:lnTo>
                  <a:pt x="70" y="2664"/>
                </a:lnTo>
                <a:lnTo>
                  <a:pt x="140" y="2664"/>
                </a:lnTo>
                <a:lnTo>
                  <a:pt x="210" y="2664"/>
                </a:lnTo>
                <a:lnTo>
                  <a:pt x="280" y="2664"/>
                </a:lnTo>
                <a:lnTo>
                  <a:pt x="350" y="2664"/>
                </a:lnTo>
                <a:lnTo>
                  <a:pt x="420" y="2664"/>
                </a:lnTo>
                <a:lnTo>
                  <a:pt x="490" y="2664"/>
                </a:lnTo>
                <a:lnTo>
                  <a:pt x="560" y="2664"/>
                </a:lnTo>
                <a:lnTo>
                  <a:pt x="630" y="2663"/>
                </a:lnTo>
                <a:lnTo>
                  <a:pt x="700" y="2663"/>
                </a:lnTo>
                <a:lnTo>
                  <a:pt x="770" y="2663"/>
                </a:lnTo>
                <a:lnTo>
                  <a:pt x="840" y="2662"/>
                </a:lnTo>
                <a:lnTo>
                  <a:pt x="910" y="2661"/>
                </a:lnTo>
                <a:lnTo>
                  <a:pt x="980" y="2660"/>
                </a:lnTo>
                <a:lnTo>
                  <a:pt x="1050" y="2658"/>
                </a:lnTo>
                <a:lnTo>
                  <a:pt x="1120" y="2656"/>
                </a:lnTo>
                <a:lnTo>
                  <a:pt x="1190" y="2653"/>
                </a:lnTo>
                <a:lnTo>
                  <a:pt x="1260" y="2648"/>
                </a:lnTo>
                <a:lnTo>
                  <a:pt x="1330" y="2642"/>
                </a:lnTo>
                <a:lnTo>
                  <a:pt x="1400" y="2634"/>
                </a:lnTo>
                <a:lnTo>
                  <a:pt x="1470" y="2624"/>
                </a:lnTo>
                <a:lnTo>
                  <a:pt x="1540" y="2611"/>
                </a:lnTo>
                <a:lnTo>
                  <a:pt x="1610" y="2594"/>
                </a:lnTo>
                <a:lnTo>
                  <a:pt x="1680" y="2573"/>
                </a:lnTo>
                <a:lnTo>
                  <a:pt x="1750" y="2547"/>
                </a:lnTo>
                <a:lnTo>
                  <a:pt x="1820" y="2515"/>
                </a:lnTo>
                <a:lnTo>
                  <a:pt x="1890" y="2475"/>
                </a:lnTo>
                <a:lnTo>
                  <a:pt x="1960" y="2427"/>
                </a:lnTo>
                <a:lnTo>
                  <a:pt x="2030" y="2370"/>
                </a:lnTo>
                <a:lnTo>
                  <a:pt x="2100" y="2304"/>
                </a:lnTo>
                <a:lnTo>
                  <a:pt x="2170" y="2226"/>
                </a:lnTo>
                <a:lnTo>
                  <a:pt x="2240" y="2137"/>
                </a:lnTo>
                <a:lnTo>
                  <a:pt x="2310" y="2036"/>
                </a:lnTo>
                <a:lnTo>
                  <a:pt x="2380" y="1923"/>
                </a:lnTo>
                <a:lnTo>
                  <a:pt x="2450" y="1799"/>
                </a:lnTo>
                <a:lnTo>
                  <a:pt x="2520" y="1664"/>
                </a:lnTo>
                <a:lnTo>
                  <a:pt x="2590" y="1520"/>
                </a:lnTo>
                <a:lnTo>
                  <a:pt x="2660" y="1368"/>
                </a:lnTo>
                <a:lnTo>
                  <a:pt x="2730" y="1210"/>
                </a:lnTo>
                <a:lnTo>
                  <a:pt x="2800" y="1049"/>
                </a:lnTo>
                <a:lnTo>
                  <a:pt x="2870" y="887"/>
                </a:lnTo>
                <a:lnTo>
                  <a:pt x="2940" y="730"/>
                </a:lnTo>
                <a:lnTo>
                  <a:pt x="3010" y="579"/>
                </a:lnTo>
                <a:lnTo>
                  <a:pt x="3080" y="439"/>
                </a:lnTo>
                <a:lnTo>
                  <a:pt x="3150" y="313"/>
                </a:lnTo>
                <a:lnTo>
                  <a:pt x="3220" y="205"/>
                </a:lnTo>
                <a:lnTo>
                  <a:pt x="3290" y="118"/>
                </a:lnTo>
                <a:lnTo>
                  <a:pt x="3360" y="53"/>
                </a:lnTo>
                <a:lnTo>
                  <a:pt x="3430" y="14"/>
                </a:lnTo>
                <a:lnTo>
                  <a:pt x="3500" y="0"/>
                </a:lnTo>
                <a:lnTo>
                  <a:pt x="3570" y="14"/>
                </a:lnTo>
                <a:lnTo>
                  <a:pt x="3640" y="53"/>
                </a:lnTo>
                <a:lnTo>
                  <a:pt x="3710" y="118"/>
                </a:lnTo>
                <a:lnTo>
                  <a:pt x="3780" y="205"/>
                </a:lnTo>
                <a:lnTo>
                  <a:pt x="3850" y="313"/>
                </a:lnTo>
                <a:lnTo>
                  <a:pt x="3920" y="439"/>
                </a:lnTo>
                <a:lnTo>
                  <a:pt x="3990" y="579"/>
                </a:lnTo>
                <a:lnTo>
                  <a:pt x="4060" y="730"/>
                </a:lnTo>
                <a:lnTo>
                  <a:pt x="4130" y="887"/>
                </a:lnTo>
                <a:lnTo>
                  <a:pt x="4200" y="1049"/>
                </a:lnTo>
                <a:lnTo>
                  <a:pt x="4270" y="1210"/>
                </a:lnTo>
                <a:lnTo>
                  <a:pt x="4340" y="1368"/>
                </a:lnTo>
                <a:lnTo>
                  <a:pt x="4410" y="1520"/>
                </a:lnTo>
                <a:lnTo>
                  <a:pt x="4480" y="1664"/>
                </a:lnTo>
                <a:lnTo>
                  <a:pt x="4550" y="1799"/>
                </a:lnTo>
                <a:lnTo>
                  <a:pt x="4620" y="1923"/>
                </a:lnTo>
                <a:lnTo>
                  <a:pt x="4690" y="2036"/>
                </a:lnTo>
                <a:lnTo>
                  <a:pt x="4760" y="2137"/>
                </a:lnTo>
                <a:lnTo>
                  <a:pt x="4830" y="2226"/>
                </a:lnTo>
                <a:lnTo>
                  <a:pt x="4900" y="2304"/>
                </a:lnTo>
                <a:lnTo>
                  <a:pt x="4970" y="2370"/>
                </a:lnTo>
                <a:lnTo>
                  <a:pt x="5040" y="2427"/>
                </a:lnTo>
                <a:lnTo>
                  <a:pt x="5110" y="2475"/>
                </a:lnTo>
                <a:lnTo>
                  <a:pt x="5180" y="2515"/>
                </a:lnTo>
                <a:lnTo>
                  <a:pt x="5250" y="2547"/>
                </a:lnTo>
                <a:lnTo>
                  <a:pt x="5320" y="2573"/>
                </a:lnTo>
                <a:lnTo>
                  <a:pt x="5390" y="2594"/>
                </a:lnTo>
                <a:lnTo>
                  <a:pt x="5460" y="2611"/>
                </a:lnTo>
                <a:lnTo>
                  <a:pt x="5530" y="2624"/>
                </a:lnTo>
                <a:lnTo>
                  <a:pt x="5600" y="2634"/>
                </a:lnTo>
                <a:lnTo>
                  <a:pt x="5670" y="2642"/>
                </a:lnTo>
                <a:lnTo>
                  <a:pt x="5740" y="2648"/>
                </a:lnTo>
                <a:lnTo>
                  <a:pt x="5810" y="2653"/>
                </a:lnTo>
                <a:lnTo>
                  <a:pt x="5880" y="2656"/>
                </a:lnTo>
                <a:lnTo>
                  <a:pt x="5950" y="2658"/>
                </a:lnTo>
                <a:lnTo>
                  <a:pt x="6020" y="2660"/>
                </a:lnTo>
                <a:lnTo>
                  <a:pt x="6090" y="2661"/>
                </a:lnTo>
                <a:lnTo>
                  <a:pt x="6160" y="2662"/>
                </a:lnTo>
                <a:lnTo>
                  <a:pt x="6230" y="2663"/>
                </a:lnTo>
                <a:lnTo>
                  <a:pt x="6300" y="2663"/>
                </a:lnTo>
                <a:lnTo>
                  <a:pt x="6370" y="2663"/>
                </a:lnTo>
                <a:lnTo>
                  <a:pt x="6440" y="2664"/>
                </a:lnTo>
                <a:lnTo>
                  <a:pt x="6510" y="2664"/>
                </a:lnTo>
                <a:lnTo>
                  <a:pt x="6580" y="2664"/>
                </a:lnTo>
                <a:lnTo>
                  <a:pt x="6650" y="2664"/>
                </a:lnTo>
                <a:lnTo>
                  <a:pt x="6720" y="2664"/>
                </a:lnTo>
                <a:lnTo>
                  <a:pt x="6790" y="2664"/>
                </a:lnTo>
                <a:lnTo>
                  <a:pt x="6860" y="2664"/>
                </a:lnTo>
                <a:lnTo>
                  <a:pt x="6930" y="2664"/>
                </a:lnTo>
                <a:lnTo>
                  <a:pt x="7000" y="2664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grpSp>
        <p:nvGrpSpPr>
          <p:cNvPr id="58" name="図形グループ 57"/>
          <p:cNvGrpSpPr/>
          <p:nvPr/>
        </p:nvGrpSpPr>
        <p:grpSpPr>
          <a:xfrm>
            <a:off x="2455619" y="1609506"/>
            <a:ext cx="1946762" cy="55009"/>
            <a:chOff x="2455619" y="1609506"/>
            <a:chExt cx="1946762" cy="55009"/>
          </a:xfrm>
        </p:grpSpPr>
        <p:cxnSp>
          <p:nvCxnSpPr>
            <p:cNvPr id="44" name="直線コネクタ 43"/>
            <p:cNvCxnSpPr/>
            <p:nvPr/>
          </p:nvCxnSpPr>
          <p:spPr>
            <a:xfrm>
              <a:off x="4175125" y="1662195"/>
              <a:ext cx="203947" cy="0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円弧 10"/>
            <p:cNvSpPr>
              <a:spLocks noChangeAspect="1"/>
            </p:cNvSpPr>
            <p:nvPr/>
          </p:nvSpPr>
          <p:spPr>
            <a:xfrm>
              <a:off x="4348381" y="1609506"/>
              <a:ext cx="54000" cy="53765"/>
            </a:xfrm>
            <a:prstGeom prst="arc">
              <a:avLst>
                <a:gd name="adj1" fmla="val 16200000"/>
                <a:gd name="adj2" fmla="val 555015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45" name="直線コネクタ 44"/>
            <p:cNvCxnSpPr>
              <a:stCxn id="46" idx="0"/>
              <a:endCxn id="11" idx="0"/>
            </p:cNvCxnSpPr>
            <p:nvPr/>
          </p:nvCxnSpPr>
          <p:spPr>
            <a:xfrm flipV="1">
              <a:off x="2482619" y="1609506"/>
              <a:ext cx="1892762" cy="1244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円弧 45"/>
            <p:cNvSpPr>
              <a:spLocks noChangeAspect="1"/>
            </p:cNvSpPr>
            <p:nvPr/>
          </p:nvSpPr>
          <p:spPr>
            <a:xfrm flipH="1">
              <a:off x="2455619" y="1610750"/>
              <a:ext cx="54000" cy="53765"/>
            </a:xfrm>
            <a:prstGeom prst="arc">
              <a:avLst>
                <a:gd name="adj1" fmla="val 16200000"/>
                <a:gd name="adj2" fmla="val 555015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47" name="直線コネクタ 46"/>
            <p:cNvCxnSpPr/>
            <p:nvPr/>
          </p:nvCxnSpPr>
          <p:spPr>
            <a:xfrm>
              <a:off x="2482619" y="1662195"/>
              <a:ext cx="1635356" cy="0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図形グループ 59"/>
          <p:cNvGrpSpPr/>
          <p:nvPr/>
        </p:nvGrpSpPr>
        <p:grpSpPr>
          <a:xfrm rot="5400000" flipH="1">
            <a:off x="2666099" y="1808978"/>
            <a:ext cx="1946762" cy="55009"/>
            <a:chOff x="2455619" y="1609506"/>
            <a:chExt cx="1946762" cy="55009"/>
          </a:xfrm>
        </p:grpSpPr>
        <p:cxnSp>
          <p:nvCxnSpPr>
            <p:cNvPr id="61" name="直線コネクタ 60"/>
            <p:cNvCxnSpPr/>
            <p:nvPr/>
          </p:nvCxnSpPr>
          <p:spPr>
            <a:xfrm rot="5400000" flipH="1" flipV="1">
              <a:off x="4242094" y="1525217"/>
              <a:ext cx="0" cy="273955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円弧 61"/>
            <p:cNvSpPr>
              <a:spLocks noChangeAspect="1"/>
            </p:cNvSpPr>
            <p:nvPr/>
          </p:nvSpPr>
          <p:spPr>
            <a:xfrm>
              <a:off x="4348381" y="1609506"/>
              <a:ext cx="54000" cy="53765"/>
            </a:xfrm>
            <a:prstGeom prst="arc">
              <a:avLst>
                <a:gd name="adj1" fmla="val 16200000"/>
                <a:gd name="adj2" fmla="val 555015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63" name="直線コネクタ 62"/>
            <p:cNvCxnSpPr/>
            <p:nvPr/>
          </p:nvCxnSpPr>
          <p:spPr>
            <a:xfrm flipV="1">
              <a:off x="2482619" y="1609506"/>
              <a:ext cx="1892762" cy="1244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円弧 63"/>
            <p:cNvSpPr>
              <a:spLocks noChangeAspect="1"/>
            </p:cNvSpPr>
            <p:nvPr/>
          </p:nvSpPr>
          <p:spPr>
            <a:xfrm flipH="1">
              <a:off x="2455619" y="1610750"/>
              <a:ext cx="54000" cy="53765"/>
            </a:xfrm>
            <a:prstGeom prst="arc">
              <a:avLst>
                <a:gd name="adj1" fmla="val 16200000"/>
                <a:gd name="adj2" fmla="val 555015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65" name="直線コネクタ 64"/>
            <p:cNvCxnSpPr/>
            <p:nvPr/>
          </p:nvCxnSpPr>
          <p:spPr>
            <a:xfrm rot="5400000" flipH="1" flipV="1">
              <a:off x="3259688" y="885125"/>
              <a:ext cx="0" cy="1554139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657194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1819</TotalTime>
  <Words>0</Words>
  <Application>Microsoft Macintosh PowerPoint</Application>
  <PresentationFormat>画面に合わせる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Calibri</vt:lpstr>
      <vt:lpstr>ＭＳ Ｐゴシック</vt:lpstr>
      <vt:lpstr>Arial</vt:lpstr>
      <vt:lpstr>Office ​​テーマ</vt:lpstr>
      <vt:lpstr>PowerPoint プレゼンテーション</vt:lpstr>
    </vt:vector>
  </TitlesOfParts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ozekimbpw7</dc:creator>
  <cp:lastModifiedBy>Yasuyuki Ozeki</cp:lastModifiedBy>
  <cp:revision>88</cp:revision>
  <cp:lastPrinted>2017-10-16T13:55:21Z</cp:lastPrinted>
  <dcterms:created xsi:type="dcterms:W3CDTF">2015-07-08T07:09:06Z</dcterms:created>
  <dcterms:modified xsi:type="dcterms:W3CDTF">2017-10-16T14:01:50Z</dcterms:modified>
</cp:coreProperties>
</file>