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2" r:id="rId3"/>
    <p:sldId id="259" r:id="rId4"/>
    <p:sldId id="261" r:id="rId5"/>
    <p:sldId id="258" r:id="rId6"/>
    <p:sldId id="257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9"/>
  </p:normalViewPr>
  <p:slideViewPr>
    <p:cSldViewPr snapToGrid="0" snapToObjects="1" showGuides="1">
      <p:cViewPr>
        <p:scale>
          <a:sx n="135" d="100"/>
          <a:sy n="135" d="100"/>
        </p:scale>
        <p:origin x="376" y="-2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2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81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5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3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9FED-BB12-D14A-8DD0-AB05520140CC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7761-3D81-9444-8E03-BD5F45CF1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7904"/>
          <a:stretch/>
        </p:blipFill>
        <p:spPr>
          <a:xfrm>
            <a:off x="2300140" y="2361412"/>
            <a:ext cx="2469614" cy="20126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75667" y="2454774"/>
            <a:ext cx="121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コネクタ</a:t>
            </a:r>
            <a:endParaRPr lang="ja-JP" altLang="en-US" sz="12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25198" y="3812071"/>
            <a:ext cx="7608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0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入力端子</a:t>
            </a:r>
            <a:endParaRPr lang="ja-JP" altLang="en-US" sz="12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93460" y="2842510"/>
            <a:ext cx="10002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GND</a:t>
            </a:r>
          </a:p>
          <a:p>
            <a:pPr algn="ctr"/>
            <a:r>
              <a:rPr lang="ja-JP" altLang="en-US" sz="12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端子</a:t>
            </a:r>
            <a:endParaRPr lang="ja-JP" altLang="en-US" sz="12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19101" y="4096409"/>
            <a:ext cx="19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減衰率切り替えスイッチ</a:t>
            </a:r>
            <a:endParaRPr lang="ja-JP" altLang="en-US" sz="1200" dirty="0"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9" name="直線コネクタ 8"/>
          <p:cNvCxnSpPr>
            <a:endCxn id="8" idx="0"/>
          </p:cNvCxnSpPr>
          <p:nvPr/>
        </p:nvCxnSpPr>
        <p:spPr>
          <a:xfrm flipH="1">
            <a:off x="3794428" y="3731400"/>
            <a:ext cx="171690" cy="365009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4289196" y="3077277"/>
            <a:ext cx="123464" cy="760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4524866" y="3394104"/>
            <a:ext cx="56561" cy="38593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093460" y="2686228"/>
            <a:ext cx="82614" cy="15565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5" y="3009817"/>
            <a:ext cx="5665509" cy="26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61" y="5097803"/>
            <a:ext cx="2297161" cy="16797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" y="5097803"/>
            <a:ext cx="2297161" cy="1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68313" y="2035175"/>
            <a:ext cx="10583862" cy="4822825"/>
            <a:chOff x="468313" y="2035175"/>
            <a:chExt cx="10583862" cy="482282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rot="16200000" flipV="1">
              <a:off x="7817644" y="1596232"/>
              <a:ext cx="0" cy="4310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0800000" flipV="1">
              <a:off x="1489075" y="5554663"/>
              <a:ext cx="0" cy="550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182100" y="6088063"/>
              <a:ext cx="762000" cy="293687"/>
              <a:chOff x="2937" y="2443"/>
              <a:chExt cx="480" cy="185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2937" y="2443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2954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V="1">
                <a:off x="3068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3182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3298" y="2446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13" name="Oval 11"/>
            <p:cNvSpPr>
              <a:spLocks noChangeAspect="1" noChangeArrowheads="1"/>
            </p:cNvSpPr>
            <p:nvPr/>
          </p:nvSpPr>
          <p:spPr bwMode="auto">
            <a:xfrm>
              <a:off x="758825" y="3629025"/>
              <a:ext cx="212725" cy="2127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4" name="Oval 12"/>
            <p:cNvSpPr>
              <a:spLocks noChangeAspect="1" noChangeArrowheads="1"/>
            </p:cNvSpPr>
            <p:nvPr/>
          </p:nvSpPr>
          <p:spPr bwMode="auto">
            <a:xfrm>
              <a:off x="755650" y="5456238"/>
              <a:ext cx="212725" cy="2127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6200000" flipV="1">
              <a:off x="1239838" y="5287963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3298825" y="3683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17" name="Group 74"/>
            <p:cNvGrpSpPr>
              <a:grpSpLocks/>
            </p:cNvGrpSpPr>
            <p:nvPr/>
          </p:nvGrpSpPr>
          <p:grpSpPr bwMode="auto">
            <a:xfrm>
              <a:off x="1552575" y="3535363"/>
              <a:ext cx="1827213" cy="457200"/>
              <a:chOff x="978" y="2496"/>
              <a:chExt cx="1151" cy="288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rot="16200000" flipV="1">
                <a:off x="1123" y="2495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 rot="5400000" flipH="1">
                <a:off x="1411" y="2352"/>
                <a:ext cx="288" cy="576"/>
                <a:chOff x="912" y="1920"/>
                <a:chExt cx="288" cy="576"/>
              </a:xfrm>
            </p:grpSpPr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912" y="2064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912" y="2256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>
                  <a:off x="912" y="2352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160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912" y="1968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6" name="Line 2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57" y="2448"/>
                  <a:ext cx="143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27" name="Line 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13" y="1920"/>
                  <a:ext cx="143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1985" y="2497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1485900" y="3683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10800000" flipV="1">
              <a:off x="1566863" y="3109913"/>
              <a:ext cx="0" cy="1322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1570038" y="4114800"/>
              <a:ext cx="1809750" cy="609600"/>
              <a:chOff x="989" y="1884"/>
              <a:chExt cx="1140" cy="384"/>
            </a:xfrm>
          </p:grpSpPr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1486" y="1884"/>
                <a:ext cx="144" cy="384"/>
                <a:chOff x="2476" y="1890"/>
                <a:chExt cx="144" cy="384"/>
              </a:xfrm>
            </p:grpSpPr>
            <p:sp>
              <p:nvSpPr>
                <p:cNvPr id="3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476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3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0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rot="16200000" flipV="1">
                <a:off x="1242" y="1823"/>
                <a:ext cx="0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1877" y="1825"/>
                <a:ext cx="0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rot="16200000" flipV="1">
              <a:off x="1244600" y="3484563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927475" y="3533775"/>
              <a:ext cx="1874838" cy="433388"/>
              <a:chOff x="2474" y="2226"/>
              <a:chExt cx="1181" cy="273"/>
            </a:xfrm>
          </p:grpSpPr>
          <p:sp>
            <p:nvSpPr>
              <p:cNvPr id="39" name="Oval 36"/>
              <p:cNvSpPr>
                <a:spLocks noChangeArrowheads="1"/>
              </p:cNvSpPr>
              <p:nvPr/>
            </p:nvSpPr>
            <p:spPr bwMode="auto">
              <a:xfrm>
                <a:off x="3474" y="2227"/>
                <a:ext cx="181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40" name="Arc 37"/>
              <p:cNvSpPr>
                <a:spLocks/>
              </p:cNvSpPr>
              <p:nvPr/>
            </p:nvSpPr>
            <p:spPr bwMode="auto">
              <a:xfrm>
                <a:off x="2474" y="2227"/>
                <a:ext cx="93" cy="272"/>
              </a:xfrm>
              <a:custGeom>
                <a:avLst/>
                <a:gdLst>
                  <a:gd name="T0" fmla="*/ 93 w 22085"/>
                  <a:gd name="T1" fmla="*/ 272 h 43200"/>
                  <a:gd name="T2" fmla="*/ 91 w 22085"/>
                  <a:gd name="T3" fmla="*/ 0 h 43200"/>
                  <a:gd name="T4" fmla="*/ 91 w 22085"/>
                  <a:gd name="T5" fmla="*/ 136 h 43200"/>
                  <a:gd name="T6" fmla="*/ 0 60000 65536"/>
                  <a:gd name="T7" fmla="*/ 0 60000 65536"/>
                  <a:gd name="T8" fmla="*/ 0 60000 65536"/>
                  <a:gd name="T9" fmla="*/ 0 w 22085"/>
                  <a:gd name="T10" fmla="*/ 0 h 43200"/>
                  <a:gd name="T11" fmla="*/ 22085 w 2208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5" h="43200" fill="none" extrusionOk="0">
                    <a:moveTo>
                      <a:pt x="22084" y="43194"/>
                    </a:moveTo>
                    <a:cubicBezTo>
                      <a:pt x="21923" y="43198"/>
                      <a:pt x="2176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02"/>
                      <a:pt x="9621" y="44"/>
                      <a:pt x="21519" y="0"/>
                    </a:cubicBezTo>
                  </a:path>
                  <a:path w="22085" h="43200" stroke="0" extrusionOk="0">
                    <a:moveTo>
                      <a:pt x="22084" y="43194"/>
                    </a:moveTo>
                    <a:cubicBezTo>
                      <a:pt x="21923" y="43198"/>
                      <a:pt x="2176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702"/>
                      <a:pt x="9621" y="44"/>
                      <a:pt x="2151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3061" y="2000"/>
                <a:ext cx="0" cy="9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rot="16200000" flipV="1">
                <a:off x="3061" y="1727"/>
                <a:ext cx="0" cy="9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68313" y="2492375"/>
              <a:ext cx="3311525" cy="4365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187451" y="2035175"/>
              <a:ext cx="1905001" cy="4571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 dirty="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プローブ</a:t>
              </a:r>
              <a:endParaRPr lang="ja-JP" altLang="en-US" sz="2400" baseline="-25000" dirty="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851275" y="3043239"/>
              <a:ext cx="1905001" cy="4571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ケーブル</a:t>
              </a:r>
              <a:endParaRPr lang="ja-JP" altLang="en-US" sz="2400" baseline="-2500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rot="16200000" flipV="1">
              <a:off x="3646488" y="3484563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48" name="Group 45"/>
            <p:cNvGrpSpPr>
              <a:grpSpLocks/>
            </p:cNvGrpSpPr>
            <p:nvPr/>
          </p:nvGrpSpPr>
          <p:grpSpPr bwMode="auto">
            <a:xfrm>
              <a:off x="5681663" y="3783013"/>
              <a:ext cx="762000" cy="1295400"/>
              <a:chOff x="3489" y="2342"/>
              <a:chExt cx="480" cy="816"/>
            </a:xfrm>
          </p:grpSpPr>
          <p:grpSp>
            <p:nvGrpSpPr>
              <p:cNvPr id="49" name="Group 46"/>
              <p:cNvGrpSpPr>
                <a:grpSpLocks/>
              </p:cNvGrpSpPr>
              <p:nvPr/>
            </p:nvGrpSpPr>
            <p:grpSpPr bwMode="auto">
              <a:xfrm rot="-5400000">
                <a:off x="3655" y="2458"/>
                <a:ext cx="144" cy="384"/>
                <a:chOff x="2476" y="1890"/>
                <a:chExt cx="144" cy="384"/>
              </a:xfrm>
            </p:grpSpPr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476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5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620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rot="10800000" flipV="1">
                <a:off x="3727" y="2713"/>
                <a:ext cx="0" cy="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 rot="10800000" flipV="1">
                <a:off x="3729" y="2342"/>
                <a:ext cx="0" cy="2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3489" y="2973"/>
                <a:ext cx="480" cy="185"/>
                <a:chOff x="2937" y="2443"/>
                <a:chExt cx="480" cy="185"/>
              </a:xfrm>
            </p:grpSpPr>
            <p:sp>
              <p:nvSpPr>
                <p:cNvPr id="53" name="Line 52"/>
                <p:cNvSpPr>
                  <a:spLocks noChangeShapeType="1"/>
                </p:cNvSpPr>
                <p:nvPr/>
              </p:nvSpPr>
              <p:spPr bwMode="auto">
                <a:xfrm>
                  <a:off x="2937" y="2443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954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5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068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82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57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298" y="2446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</p:grp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5986463" y="3665538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834188" y="3789363"/>
              <a:ext cx="762000" cy="1295400"/>
              <a:chOff x="3489" y="2342"/>
              <a:chExt cx="480" cy="816"/>
            </a:xfrm>
          </p:grpSpPr>
          <p:grpSp>
            <p:nvGrpSpPr>
              <p:cNvPr id="62" name="Group 59"/>
              <p:cNvGrpSpPr>
                <a:grpSpLocks/>
              </p:cNvGrpSpPr>
              <p:nvPr/>
            </p:nvGrpSpPr>
            <p:grpSpPr bwMode="auto">
              <a:xfrm rot="-5400000">
                <a:off x="3655" y="2458"/>
                <a:ext cx="144" cy="384"/>
                <a:chOff x="2476" y="1890"/>
                <a:chExt cx="144" cy="384"/>
              </a:xfrm>
            </p:grpSpPr>
            <p:sp>
              <p:nvSpPr>
                <p:cNvPr id="7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476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7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620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rot="10800000" flipV="1">
                <a:off x="3727" y="2713"/>
                <a:ext cx="0" cy="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 rot="10800000" flipV="1">
                <a:off x="3729" y="2342"/>
                <a:ext cx="0" cy="2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grpSp>
            <p:nvGrpSpPr>
              <p:cNvPr id="65" name="Group 64"/>
              <p:cNvGrpSpPr>
                <a:grpSpLocks/>
              </p:cNvGrpSpPr>
              <p:nvPr/>
            </p:nvGrpSpPr>
            <p:grpSpPr bwMode="auto">
              <a:xfrm>
                <a:off x="3489" y="2973"/>
                <a:ext cx="480" cy="185"/>
                <a:chOff x="2937" y="2443"/>
                <a:chExt cx="480" cy="185"/>
              </a:xfrm>
            </p:grpSpPr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>
                  <a:off x="2937" y="2443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954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6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068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69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82" y="2444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7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298" y="2446"/>
                  <a:ext cx="91" cy="1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</p:grpSp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7135813" y="3670300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rot="5400000" flipH="1" flipV="1">
              <a:off x="6869906" y="4020344"/>
              <a:ext cx="720725" cy="503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 rot="16200000" flipV="1">
              <a:off x="3057525" y="2782888"/>
              <a:ext cx="0" cy="647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77" name="Line 94"/>
            <p:cNvSpPr>
              <a:spLocks noChangeShapeType="1"/>
            </p:cNvSpPr>
            <p:nvPr/>
          </p:nvSpPr>
          <p:spPr bwMode="auto">
            <a:xfrm rot="10800000" flipV="1">
              <a:off x="3376613" y="3103563"/>
              <a:ext cx="0" cy="1322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 rot="16200000" flipV="1">
              <a:off x="1871663" y="2782888"/>
              <a:ext cx="0" cy="647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79" name="Oval 97"/>
            <p:cNvSpPr>
              <a:spLocks noChangeArrowheads="1"/>
            </p:cNvSpPr>
            <p:nvPr/>
          </p:nvSpPr>
          <p:spPr bwMode="auto">
            <a:xfrm>
              <a:off x="2728913" y="3030538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80" name="Oval 98"/>
            <p:cNvSpPr>
              <a:spLocks noChangeArrowheads="1"/>
            </p:cNvSpPr>
            <p:nvPr/>
          </p:nvSpPr>
          <p:spPr bwMode="auto">
            <a:xfrm>
              <a:off x="2051050" y="3030538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81" name="Line 99"/>
            <p:cNvSpPr>
              <a:spLocks noChangeShapeType="1"/>
            </p:cNvSpPr>
            <p:nvPr/>
          </p:nvSpPr>
          <p:spPr bwMode="auto">
            <a:xfrm rot="5400000">
              <a:off x="2255044" y="2653507"/>
              <a:ext cx="319087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468313" y="2717799"/>
              <a:ext cx="1008062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入力端子</a:t>
              </a:r>
              <a:endParaRPr lang="ja-JP" altLang="en-US" sz="2400" baseline="-2500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83" name="Rectangle 101"/>
            <p:cNvSpPr>
              <a:spLocks noChangeArrowheads="1"/>
            </p:cNvSpPr>
            <p:nvPr/>
          </p:nvSpPr>
          <p:spPr bwMode="auto">
            <a:xfrm>
              <a:off x="7740650" y="2492375"/>
              <a:ext cx="3311525" cy="4365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84" name="Text Box 102"/>
            <p:cNvSpPr txBox="1">
              <a:spLocks noChangeArrowheads="1"/>
            </p:cNvSpPr>
            <p:nvPr/>
          </p:nvSpPr>
          <p:spPr bwMode="auto">
            <a:xfrm>
              <a:off x="8176353" y="2035175"/>
              <a:ext cx="257188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 dirty="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オシロスコープ</a:t>
              </a:r>
              <a:endParaRPr lang="ja-JP" altLang="en-US" sz="2400" baseline="-25000" dirty="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grpSp>
          <p:nvGrpSpPr>
            <p:cNvPr id="85" name="Group 121"/>
            <p:cNvGrpSpPr>
              <a:grpSpLocks/>
            </p:cNvGrpSpPr>
            <p:nvPr/>
          </p:nvGrpSpPr>
          <p:grpSpPr bwMode="auto">
            <a:xfrm>
              <a:off x="8316913" y="3789363"/>
              <a:ext cx="457200" cy="2303462"/>
              <a:chOff x="5239" y="2387"/>
              <a:chExt cx="288" cy="1451"/>
            </a:xfrm>
          </p:grpSpPr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 rot="10800000" flipV="1">
                <a:off x="5383" y="3385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grpSp>
            <p:nvGrpSpPr>
              <p:cNvPr id="87" name="Group 106"/>
              <p:cNvGrpSpPr>
                <a:grpSpLocks/>
              </p:cNvGrpSpPr>
              <p:nvPr/>
            </p:nvGrpSpPr>
            <p:grpSpPr bwMode="auto">
              <a:xfrm flipH="1">
                <a:off x="5239" y="2810"/>
                <a:ext cx="288" cy="576"/>
                <a:chOff x="912" y="1920"/>
                <a:chExt cx="288" cy="576"/>
              </a:xfrm>
            </p:grpSpPr>
            <p:sp>
              <p:nvSpPr>
                <p:cNvPr id="8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912" y="2064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912" y="2256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1" name="Line 109"/>
                <p:cNvSpPr>
                  <a:spLocks noChangeShapeType="1"/>
                </p:cNvSpPr>
                <p:nvPr/>
              </p:nvSpPr>
              <p:spPr bwMode="auto">
                <a:xfrm>
                  <a:off x="912" y="2352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2" name="Line 110"/>
                <p:cNvSpPr>
                  <a:spLocks noChangeShapeType="1"/>
                </p:cNvSpPr>
                <p:nvPr/>
              </p:nvSpPr>
              <p:spPr bwMode="auto">
                <a:xfrm>
                  <a:off x="912" y="2160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3" name="Line 111"/>
                <p:cNvSpPr>
                  <a:spLocks noChangeShapeType="1"/>
                </p:cNvSpPr>
                <p:nvPr/>
              </p:nvSpPr>
              <p:spPr bwMode="auto">
                <a:xfrm>
                  <a:off x="912" y="1968"/>
                  <a:ext cx="28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4" name="Line 1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57" y="2448"/>
                  <a:ext cx="143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95" name="Line 1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13" y="1920"/>
                  <a:ext cx="143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88" name="Line 114"/>
              <p:cNvSpPr>
                <a:spLocks noChangeShapeType="1"/>
              </p:cNvSpPr>
              <p:nvPr/>
            </p:nvSpPr>
            <p:spPr bwMode="auto">
              <a:xfrm rot="10800000" flipV="1">
                <a:off x="5385" y="2387"/>
                <a:ext cx="0" cy="4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grpSp>
          <p:nvGrpSpPr>
            <p:cNvPr id="96" name="Group 121"/>
            <p:cNvGrpSpPr>
              <a:grpSpLocks/>
            </p:cNvGrpSpPr>
            <p:nvPr/>
          </p:nvGrpSpPr>
          <p:grpSpPr bwMode="auto">
            <a:xfrm>
              <a:off x="1095375" y="6088063"/>
              <a:ext cx="762000" cy="293687"/>
              <a:chOff x="2937" y="2443"/>
              <a:chExt cx="480" cy="185"/>
            </a:xfrm>
          </p:grpSpPr>
          <p:sp>
            <p:nvSpPr>
              <p:cNvPr id="97" name="Line 122"/>
              <p:cNvSpPr>
                <a:spLocks noChangeShapeType="1"/>
              </p:cNvSpPr>
              <p:nvPr/>
            </p:nvSpPr>
            <p:spPr bwMode="auto">
              <a:xfrm>
                <a:off x="2937" y="2443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98" name="Line 123"/>
              <p:cNvSpPr>
                <a:spLocks noChangeShapeType="1"/>
              </p:cNvSpPr>
              <p:nvPr/>
            </p:nvSpPr>
            <p:spPr bwMode="auto">
              <a:xfrm flipV="1">
                <a:off x="2954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99" name="Line 124"/>
              <p:cNvSpPr>
                <a:spLocks noChangeShapeType="1"/>
              </p:cNvSpPr>
              <p:nvPr/>
            </p:nvSpPr>
            <p:spPr bwMode="auto">
              <a:xfrm flipV="1">
                <a:off x="3068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00" name="Line 125"/>
              <p:cNvSpPr>
                <a:spLocks noChangeShapeType="1"/>
              </p:cNvSpPr>
              <p:nvPr/>
            </p:nvSpPr>
            <p:spPr bwMode="auto">
              <a:xfrm flipV="1">
                <a:off x="3182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01" name="Line 126"/>
              <p:cNvSpPr>
                <a:spLocks noChangeShapeType="1"/>
              </p:cNvSpPr>
              <p:nvPr/>
            </p:nvSpPr>
            <p:spPr bwMode="auto">
              <a:xfrm flipV="1">
                <a:off x="3298" y="2446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grpSp>
          <p:nvGrpSpPr>
            <p:cNvPr id="102" name="Group 122"/>
            <p:cNvGrpSpPr>
              <a:grpSpLocks/>
            </p:cNvGrpSpPr>
            <p:nvPr/>
          </p:nvGrpSpPr>
          <p:grpSpPr bwMode="auto">
            <a:xfrm>
              <a:off x="9269413" y="3789363"/>
              <a:ext cx="609600" cy="2303462"/>
              <a:chOff x="5837" y="2387"/>
              <a:chExt cx="384" cy="1451"/>
            </a:xfrm>
          </p:grpSpPr>
          <p:grpSp>
            <p:nvGrpSpPr>
              <p:cNvPr id="103" name="Group 128"/>
              <p:cNvGrpSpPr>
                <a:grpSpLocks/>
              </p:cNvGrpSpPr>
              <p:nvPr/>
            </p:nvGrpSpPr>
            <p:grpSpPr bwMode="auto">
              <a:xfrm rot="-5400000">
                <a:off x="5957" y="2910"/>
                <a:ext cx="144" cy="384"/>
                <a:chOff x="2476" y="1890"/>
                <a:chExt cx="144" cy="384"/>
              </a:xfrm>
            </p:grpSpPr>
            <p:sp>
              <p:nvSpPr>
                <p:cNvPr id="106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476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  <p:sp>
              <p:nvSpPr>
                <p:cNvPr id="107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2620" y="189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>
                    <a:latin typeface="Hiragino Kaku Gothic ProN W3" charset="-128"/>
                    <a:ea typeface="Hiragino Kaku Gothic ProN W3" charset="-128"/>
                    <a:cs typeface="Hiragino Kaku Gothic ProN W3" charset="-128"/>
                  </a:endParaRPr>
                </a:p>
              </p:txBody>
            </p:sp>
          </p:grpSp>
          <p:sp>
            <p:nvSpPr>
              <p:cNvPr id="104" name="Line 131"/>
              <p:cNvSpPr>
                <a:spLocks noChangeShapeType="1"/>
              </p:cNvSpPr>
              <p:nvPr/>
            </p:nvSpPr>
            <p:spPr bwMode="auto">
              <a:xfrm rot="10800000" flipV="1">
                <a:off x="6029" y="3165"/>
                <a:ext cx="0" cy="6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05" name="Line 132"/>
              <p:cNvSpPr>
                <a:spLocks noChangeShapeType="1"/>
              </p:cNvSpPr>
              <p:nvPr/>
            </p:nvSpPr>
            <p:spPr bwMode="auto">
              <a:xfrm rot="10800000" flipV="1">
                <a:off x="6031" y="2387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grpSp>
          <p:nvGrpSpPr>
            <p:cNvPr id="108" name="Group 139"/>
            <p:cNvGrpSpPr>
              <a:grpSpLocks/>
            </p:cNvGrpSpPr>
            <p:nvPr/>
          </p:nvGrpSpPr>
          <p:grpSpPr bwMode="auto">
            <a:xfrm>
              <a:off x="8159750" y="6088063"/>
              <a:ext cx="762000" cy="293687"/>
              <a:chOff x="2937" y="2443"/>
              <a:chExt cx="480" cy="185"/>
            </a:xfrm>
          </p:grpSpPr>
          <p:sp>
            <p:nvSpPr>
              <p:cNvPr id="109" name="Line 140"/>
              <p:cNvSpPr>
                <a:spLocks noChangeShapeType="1"/>
              </p:cNvSpPr>
              <p:nvPr/>
            </p:nvSpPr>
            <p:spPr bwMode="auto">
              <a:xfrm>
                <a:off x="2937" y="2443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10" name="Line 141"/>
              <p:cNvSpPr>
                <a:spLocks noChangeShapeType="1"/>
              </p:cNvSpPr>
              <p:nvPr/>
            </p:nvSpPr>
            <p:spPr bwMode="auto">
              <a:xfrm flipV="1">
                <a:off x="2954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11" name="Line 142"/>
              <p:cNvSpPr>
                <a:spLocks noChangeShapeType="1"/>
              </p:cNvSpPr>
              <p:nvPr/>
            </p:nvSpPr>
            <p:spPr bwMode="auto">
              <a:xfrm flipV="1">
                <a:off x="3068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12" name="Line 143"/>
              <p:cNvSpPr>
                <a:spLocks noChangeShapeType="1"/>
              </p:cNvSpPr>
              <p:nvPr/>
            </p:nvSpPr>
            <p:spPr bwMode="auto">
              <a:xfrm flipV="1">
                <a:off x="3182" y="2444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  <p:sp>
            <p:nvSpPr>
              <p:cNvPr id="113" name="Line 144"/>
              <p:cNvSpPr>
                <a:spLocks noChangeShapeType="1"/>
              </p:cNvSpPr>
              <p:nvPr/>
            </p:nvSpPr>
            <p:spPr bwMode="auto">
              <a:xfrm flipV="1">
                <a:off x="3298" y="2446"/>
                <a:ext cx="9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latin typeface="Hiragino Kaku Gothic ProN W3" charset="-128"/>
                  <a:ea typeface="Hiragino Kaku Gothic ProN W3" charset="-128"/>
                  <a:cs typeface="Hiragino Kaku Gothic ProN W3" charset="-128"/>
                </a:endParaRPr>
              </a:p>
            </p:txBody>
          </p:sp>
        </p:grpSp>
        <p:sp>
          <p:nvSpPr>
            <p:cNvPr id="114" name="Oval 145"/>
            <p:cNvSpPr>
              <a:spLocks noChangeArrowheads="1"/>
            </p:cNvSpPr>
            <p:nvPr/>
          </p:nvSpPr>
          <p:spPr bwMode="auto">
            <a:xfrm>
              <a:off x="8469313" y="3673475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17" name="Rectangle 148"/>
            <p:cNvSpPr>
              <a:spLocks noChangeArrowheads="1"/>
            </p:cNvSpPr>
            <p:nvPr/>
          </p:nvSpPr>
          <p:spPr bwMode="auto">
            <a:xfrm>
              <a:off x="6538913" y="3429000"/>
              <a:ext cx="1128712" cy="1944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18" name="Text Box 149"/>
            <p:cNvSpPr txBox="1">
              <a:spLocks noChangeArrowheads="1"/>
            </p:cNvSpPr>
            <p:nvPr/>
          </p:nvSpPr>
          <p:spPr bwMode="auto">
            <a:xfrm>
              <a:off x="6346827" y="2933204"/>
              <a:ext cx="148907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コネクタ</a:t>
              </a:r>
              <a:endParaRPr lang="ja-JP" altLang="en-US" sz="2400" baseline="-2500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19" name="Oval 153"/>
            <p:cNvSpPr>
              <a:spLocks noChangeAspect="1" noChangeArrowheads="1"/>
            </p:cNvSpPr>
            <p:nvPr/>
          </p:nvSpPr>
          <p:spPr bwMode="auto">
            <a:xfrm>
              <a:off x="9975850" y="3644900"/>
              <a:ext cx="212725" cy="2127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20" name="Oval 154"/>
            <p:cNvSpPr>
              <a:spLocks noChangeArrowheads="1"/>
            </p:cNvSpPr>
            <p:nvPr/>
          </p:nvSpPr>
          <p:spPr bwMode="auto">
            <a:xfrm>
              <a:off x="9501188" y="3673475"/>
              <a:ext cx="152400" cy="152400"/>
            </a:xfrm>
            <a:prstGeom prst="ellipse">
              <a:avLst/>
            </a:prstGeom>
            <a:solidFill>
              <a:schemeClr val="tx1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  <p:sp>
          <p:nvSpPr>
            <p:cNvPr id="121" name="Text Box 155"/>
            <p:cNvSpPr txBox="1">
              <a:spLocks noChangeArrowheads="1"/>
            </p:cNvSpPr>
            <p:nvPr/>
          </p:nvSpPr>
          <p:spPr bwMode="auto">
            <a:xfrm>
              <a:off x="9467850" y="3141662"/>
              <a:ext cx="1439862" cy="4571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ja-JP" altLang="en-US" sz="2400">
                  <a:latin typeface="Hiragino Kaku Gothic ProN W3" charset="-128"/>
                  <a:ea typeface="Hiragino Kaku Gothic ProN W3" charset="-128"/>
                  <a:cs typeface="Hiragino Kaku Gothic ProN W3" charset="-128"/>
                </a:rPr>
                <a:t>増幅器へ</a:t>
              </a:r>
              <a:endParaRPr lang="ja-JP" altLang="en-US" sz="2400" baseline="-25000">
                <a:latin typeface="Hiragino Kaku Gothic ProN W3" charset="-128"/>
                <a:ea typeface="Hiragino Kaku Gothic ProN W3" charset="-128"/>
                <a:cs typeface="Hiragino Kaku Gothic ProN W3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3" y="2738439"/>
            <a:ext cx="495300" cy="254000"/>
          </a:xfrm>
          <a:prstGeom prst="rect">
            <a:avLst/>
          </a:prstGeom>
        </p:spPr>
      </p:pic>
      <p:pic>
        <p:nvPicPr>
          <p:cNvPr id="123" name="図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71" y="3370666"/>
            <a:ext cx="355600" cy="292100"/>
          </a:xfrm>
          <a:prstGeom prst="rect">
            <a:avLst/>
          </a:prstGeom>
        </p:spPr>
      </p:pic>
      <p:pic>
        <p:nvPicPr>
          <p:cNvPr id="124" name="図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03" y="4072733"/>
            <a:ext cx="330200" cy="304800"/>
          </a:xfrm>
          <a:prstGeom prst="rect">
            <a:avLst/>
          </a:prstGeom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651" y="4119563"/>
            <a:ext cx="342900" cy="304800"/>
          </a:xfrm>
          <a:prstGeom prst="rect">
            <a:avLst/>
          </a:prstGeom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187" y="4119563"/>
            <a:ext cx="317500" cy="304800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2100" y="4732912"/>
            <a:ext cx="368300" cy="292100"/>
          </a:xfrm>
          <a:prstGeom prst="rect">
            <a:avLst/>
          </a:prstGeom>
        </p:spPr>
      </p:pic>
      <p:pic>
        <p:nvPicPr>
          <p:cNvPr id="128" name="図 1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576" y="4779964"/>
            <a:ext cx="342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2730827"/>
            <a:ext cx="5703216" cy="42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8721"/>
            <a:ext cx="3048000" cy="2228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783579"/>
            <a:ext cx="3048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14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16</Words>
  <Application>Microsoft Macintosh PowerPoint</Application>
  <PresentationFormat>画面に合わせる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Hiragino Kaku Gothic ProN W3</vt:lpstr>
      <vt:lpstr>ＭＳ Ｐゴシック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Yasuyuki Ozeki</dc:creator>
  <cp:lastModifiedBy>Yasuyuki Ozeki</cp:lastModifiedBy>
  <cp:revision>34</cp:revision>
  <cp:lastPrinted>2016-01-13T13:08:20Z</cp:lastPrinted>
  <dcterms:created xsi:type="dcterms:W3CDTF">2016-01-01T05:31:52Z</dcterms:created>
  <dcterms:modified xsi:type="dcterms:W3CDTF">2016-01-13T14:15:32Z</dcterms:modified>
</cp:coreProperties>
</file>