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6858000" cy="9144000" type="screen4x3"/>
  <p:notesSz cx="6794500" cy="9931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6" userDrawn="1">
          <p15:clr>
            <a:srgbClr val="A4A3A4"/>
          </p15:clr>
        </p15:guide>
        <p15:guide id="2" pos="12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73"/>
    <p:restoredTop sz="94679"/>
  </p:normalViewPr>
  <p:slideViewPr>
    <p:cSldViewPr showGuides="1">
      <p:cViewPr>
        <p:scale>
          <a:sx n="197" d="100"/>
          <a:sy n="197" d="100"/>
        </p:scale>
        <p:origin x="-1992" y="-1544"/>
      </p:cViewPr>
      <p:guideLst>
        <p:guide orient="horz" pos="1066"/>
        <p:guide pos="12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03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66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20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8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60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08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08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7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81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45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F2AE-2E80-48AE-9A30-5ABDB910A4B7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67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30"/>
          <p:cNvSpPr>
            <a:spLocks noChangeArrowheads="1"/>
          </p:cNvSpPr>
          <p:nvPr/>
        </p:nvSpPr>
        <p:spPr bwMode="auto">
          <a:xfrm rot="5400000">
            <a:off x="4630935" y="2280815"/>
            <a:ext cx="180000" cy="18000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12" y="1691680"/>
            <a:ext cx="190500" cy="177800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789" y="1691680"/>
            <a:ext cx="203200" cy="177800"/>
          </a:xfrm>
          <a:prstGeom prst="rect">
            <a:avLst/>
          </a:prstGeom>
        </p:spPr>
      </p:pic>
      <p:cxnSp>
        <p:nvCxnSpPr>
          <p:cNvPr id="66" name="直線矢印コネクタ 65"/>
          <p:cNvCxnSpPr/>
          <p:nvPr/>
        </p:nvCxnSpPr>
        <p:spPr>
          <a:xfrm>
            <a:off x="1167517" y="2771775"/>
            <a:ext cx="1757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rot="16200000">
            <a:off x="1110127" y="2771774"/>
            <a:ext cx="1757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383" y="2822022"/>
            <a:ext cx="101600" cy="127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670" y="1741813"/>
            <a:ext cx="114300" cy="127000"/>
          </a:xfrm>
          <a:prstGeom prst="rect">
            <a:avLst/>
          </a:prstGeom>
        </p:spPr>
      </p:pic>
      <p:cxnSp>
        <p:nvCxnSpPr>
          <p:cNvPr id="73" name="直線矢印コネクタ 72"/>
          <p:cNvCxnSpPr/>
          <p:nvPr/>
        </p:nvCxnSpPr>
        <p:spPr>
          <a:xfrm>
            <a:off x="3615789" y="2771775"/>
            <a:ext cx="1757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rot="16200000">
            <a:off x="3558399" y="2771774"/>
            <a:ext cx="1757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図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655" y="2822022"/>
            <a:ext cx="101600" cy="127000"/>
          </a:xfrm>
          <a:prstGeom prst="rect">
            <a:avLst/>
          </a:prstGeom>
        </p:spPr>
      </p:pic>
      <p:pic>
        <p:nvPicPr>
          <p:cNvPr id="77" name="図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942" y="1741813"/>
            <a:ext cx="114300" cy="127000"/>
          </a:xfrm>
          <a:prstGeom prst="rect">
            <a:avLst/>
          </a:prstGeom>
        </p:spPr>
      </p:pic>
      <p:sp>
        <p:nvSpPr>
          <p:cNvPr id="16" name="円弧 15"/>
          <p:cNvSpPr/>
          <p:nvPr/>
        </p:nvSpPr>
        <p:spPr>
          <a:xfrm>
            <a:off x="1557146" y="2331377"/>
            <a:ext cx="863984" cy="880793"/>
          </a:xfrm>
          <a:prstGeom prst="arc">
            <a:avLst>
              <a:gd name="adj1" fmla="val 18320379"/>
              <a:gd name="adj2" fmla="val 20369219"/>
            </a:avLst>
          </a:prstGeom>
          <a:ln w="63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 rot="5400000">
            <a:off x="2273606" y="2352815"/>
            <a:ext cx="18000" cy="1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484784" y="2267744"/>
            <a:ext cx="1008000" cy="1008112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弧 81"/>
          <p:cNvSpPr/>
          <p:nvPr/>
        </p:nvSpPr>
        <p:spPr>
          <a:xfrm>
            <a:off x="4001124" y="2331352"/>
            <a:ext cx="863984" cy="880793"/>
          </a:xfrm>
          <a:prstGeom prst="arc">
            <a:avLst>
              <a:gd name="adj1" fmla="val 18320379"/>
              <a:gd name="adj2" fmla="val 20369219"/>
            </a:avLst>
          </a:prstGeom>
          <a:ln w="63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3928762" y="2267719"/>
            <a:ext cx="1008000" cy="1008112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0334" y="2722753"/>
            <a:ext cx="101600" cy="1016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5224" y="2722753"/>
            <a:ext cx="1016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Hiragino Kaku Gothic ProN W3</vt:lpstr>
      <vt:lpstr>ＭＳ Ｐゴシック</vt:lpstr>
      <vt:lpstr>Arial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ozekimbpw7</dc:creator>
  <cp:lastModifiedBy>Yasuyuki Ozeki</cp:lastModifiedBy>
  <cp:revision>72</cp:revision>
  <cp:lastPrinted>2020-07-29T10:06:49Z</cp:lastPrinted>
  <dcterms:created xsi:type="dcterms:W3CDTF">2015-07-08T07:09:06Z</dcterms:created>
  <dcterms:modified xsi:type="dcterms:W3CDTF">2020-07-29T10:13:25Z</dcterms:modified>
</cp:coreProperties>
</file>