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6858000" cy="9144000" type="screen4x3"/>
  <p:notesSz cx="67945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08"/>
    <p:restoredTop sz="94707"/>
  </p:normalViewPr>
  <p:slideViewPr>
    <p:cSldViewPr showGuides="1">
      <p:cViewPr>
        <p:scale>
          <a:sx n="146" d="100"/>
          <a:sy n="146" d="100"/>
        </p:scale>
        <p:origin x="488" y="144"/>
      </p:cViewPr>
      <p:guideLst>
        <p:guide orient="horz" pos="11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3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6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2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6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8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8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4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F2AE-2E80-48AE-9A30-5ABDB910A4B7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67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図形グループ 82"/>
          <p:cNvGrpSpPr/>
          <p:nvPr/>
        </p:nvGrpSpPr>
        <p:grpSpPr>
          <a:xfrm>
            <a:off x="1844824" y="899592"/>
            <a:ext cx="3168352" cy="1800200"/>
            <a:chOff x="1628800" y="611560"/>
            <a:chExt cx="3600400" cy="2304257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2060848" y="1064029"/>
              <a:ext cx="2758504" cy="1434006"/>
              <a:chOff x="2125663" y="878806"/>
              <a:chExt cx="2522538" cy="1784350"/>
            </a:xfrm>
          </p:grpSpPr>
          <p:sp>
            <p:nvSpPr>
              <p:cNvPr id="72" name="Freeform 67"/>
              <p:cNvSpPr>
                <a:spLocks/>
              </p:cNvSpPr>
              <p:nvPr/>
            </p:nvSpPr>
            <p:spPr bwMode="auto">
              <a:xfrm>
                <a:off x="2125663" y="878806"/>
                <a:ext cx="2522538" cy="960438"/>
              </a:xfrm>
              <a:custGeom>
                <a:avLst/>
                <a:gdLst>
                  <a:gd name="T0" fmla="*/ 70 w 7000"/>
                  <a:gd name="T1" fmla="*/ 2664 h 2664"/>
                  <a:gd name="T2" fmla="*/ 210 w 7000"/>
                  <a:gd name="T3" fmla="*/ 2664 h 2664"/>
                  <a:gd name="T4" fmla="*/ 350 w 7000"/>
                  <a:gd name="T5" fmla="*/ 2664 h 2664"/>
                  <a:gd name="T6" fmla="*/ 490 w 7000"/>
                  <a:gd name="T7" fmla="*/ 2664 h 2664"/>
                  <a:gd name="T8" fmla="*/ 630 w 7000"/>
                  <a:gd name="T9" fmla="*/ 2663 h 2664"/>
                  <a:gd name="T10" fmla="*/ 770 w 7000"/>
                  <a:gd name="T11" fmla="*/ 2663 h 2664"/>
                  <a:gd name="T12" fmla="*/ 910 w 7000"/>
                  <a:gd name="T13" fmla="*/ 2661 h 2664"/>
                  <a:gd name="T14" fmla="*/ 1050 w 7000"/>
                  <a:gd name="T15" fmla="*/ 2658 h 2664"/>
                  <a:gd name="T16" fmla="*/ 1190 w 7000"/>
                  <a:gd name="T17" fmla="*/ 2653 h 2664"/>
                  <a:gd name="T18" fmla="*/ 1330 w 7000"/>
                  <a:gd name="T19" fmla="*/ 2642 h 2664"/>
                  <a:gd name="T20" fmla="*/ 1470 w 7000"/>
                  <a:gd name="T21" fmla="*/ 2624 h 2664"/>
                  <a:gd name="T22" fmla="*/ 1610 w 7000"/>
                  <a:gd name="T23" fmla="*/ 2594 h 2664"/>
                  <a:gd name="T24" fmla="*/ 1750 w 7000"/>
                  <a:gd name="T25" fmla="*/ 2547 h 2664"/>
                  <a:gd name="T26" fmla="*/ 1890 w 7000"/>
                  <a:gd name="T27" fmla="*/ 2475 h 2664"/>
                  <a:gd name="T28" fmla="*/ 2030 w 7000"/>
                  <a:gd name="T29" fmla="*/ 2370 h 2664"/>
                  <a:gd name="T30" fmla="*/ 2170 w 7000"/>
                  <a:gd name="T31" fmla="*/ 2226 h 2664"/>
                  <a:gd name="T32" fmla="*/ 2310 w 7000"/>
                  <a:gd name="T33" fmla="*/ 2036 h 2664"/>
                  <a:gd name="T34" fmla="*/ 2450 w 7000"/>
                  <a:gd name="T35" fmla="*/ 1799 h 2664"/>
                  <a:gd name="T36" fmla="*/ 2590 w 7000"/>
                  <a:gd name="T37" fmla="*/ 1520 h 2664"/>
                  <a:gd name="T38" fmla="*/ 2730 w 7000"/>
                  <a:gd name="T39" fmla="*/ 1210 h 2664"/>
                  <a:gd name="T40" fmla="*/ 2870 w 7000"/>
                  <a:gd name="T41" fmla="*/ 887 h 2664"/>
                  <a:gd name="T42" fmla="*/ 3010 w 7000"/>
                  <a:gd name="T43" fmla="*/ 579 h 2664"/>
                  <a:gd name="T44" fmla="*/ 3150 w 7000"/>
                  <a:gd name="T45" fmla="*/ 313 h 2664"/>
                  <a:gd name="T46" fmla="*/ 3290 w 7000"/>
                  <a:gd name="T47" fmla="*/ 118 h 2664"/>
                  <a:gd name="T48" fmla="*/ 3430 w 7000"/>
                  <a:gd name="T49" fmla="*/ 14 h 2664"/>
                  <a:gd name="T50" fmla="*/ 3570 w 7000"/>
                  <a:gd name="T51" fmla="*/ 14 h 2664"/>
                  <a:gd name="T52" fmla="*/ 3710 w 7000"/>
                  <a:gd name="T53" fmla="*/ 118 h 2664"/>
                  <a:gd name="T54" fmla="*/ 3850 w 7000"/>
                  <a:gd name="T55" fmla="*/ 313 h 2664"/>
                  <a:gd name="T56" fmla="*/ 3990 w 7000"/>
                  <a:gd name="T57" fmla="*/ 579 h 2664"/>
                  <a:gd name="T58" fmla="*/ 4130 w 7000"/>
                  <a:gd name="T59" fmla="*/ 887 h 2664"/>
                  <a:gd name="T60" fmla="*/ 4270 w 7000"/>
                  <a:gd name="T61" fmla="*/ 1210 h 2664"/>
                  <a:gd name="T62" fmla="*/ 4410 w 7000"/>
                  <a:gd name="T63" fmla="*/ 1520 h 2664"/>
                  <a:gd name="T64" fmla="*/ 4550 w 7000"/>
                  <a:gd name="T65" fmla="*/ 1799 h 2664"/>
                  <a:gd name="T66" fmla="*/ 4690 w 7000"/>
                  <a:gd name="T67" fmla="*/ 2036 h 2664"/>
                  <a:gd name="T68" fmla="*/ 4830 w 7000"/>
                  <a:gd name="T69" fmla="*/ 2226 h 2664"/>
                  <a:gd name="T70" fmla="*/ 4970 w 7000"/>
                  <a:gd name="T71" fmla="*/ 2370 h 2664"/>
                  <a:gd name="T72" fmla="*/ 5110 w 7000"/>
                  <a:gd name="T73" fmla="*/ 2475 h 2664"/>
                  <a:gd name="T74" fmla="*/ 5250 w 7000"/>
                  <a:gd name="T75" fmla="*/ 2547 h 2664"/>
                  <a:gd name="T76" fmla="*/ 5390 w 7000"/>
                  <a:gd name="T77" fmla="*/ 2594 h 2664"/>
                  <a:gd name="T78" fmla="*/ 5530 w 7000"/>
                  <a:gd name="T79" fmla="*/ 2624 h 2664"/>
                  <a:gd name="T80" fmla="*/ 5670 w 7000"/>
                  <a:gd name="T81" fmla="*/ 2642 h 2664"/>
                  <a:gd name="T82" fmla="*/ 5810 w 7000"/>
                  <a:gd name="T83" fmla="*/ 2653 h 2664"/>
                  <a:gd name="T84" fmla="*/ 5950 w 7000"/>
                  <a:gd name="T85" fmla="*/ 2658 h 2664"/>
                  <a:gd name="T86" fmla="*/ 6090 w 7000"/>
                  <a:gd name="T87" fmla="*/ 2661 h 2664"/>
                  <a:gd name="T88" fmla="*/ 6230 w 7000"/>
                  <a:gd name="T89" fmla="*/ 2663 h 2664"/>
                  <a:gd name="T90" fmla="*/ 6370 w 7000"/>
                  <a:gd name="T91" fmla="*/ 2663 h 2664"/>
                  <a:gd name="T92" fmla="*/ 6510 w 7000"/>
                  <a:gd name="T93" fmla="*/ 2664 h 2664"/>
                  <a:gd name="T94" fmla="*/ 6650 w 7000"/>
                  <a:gd name="T95" fmla="*/ 2664 h 2664"/>
                  <a:gd name="T96" fmla="*/ 6790 w 7000"/>
                  <a:gd name="T97" fmla="*/ 2664 h 2664"/>
                  <a:gd name="T98" fmla="*/ 6930 w 7000"/>
                  <a:gd name="T99" fmla="*/ 2664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00" h="2664">
                    <a:moveTo>
                      <a:pt x="0" y="2664"/>
                    </a:moveTo>
                    <a:lnTo>
                      <a:pt x="70" y="2664"/>
                    </a:lnTo>
                    <a:lnTo>
                      <a:pt x="140" y="2664"/>
                    </a:lnTo>
                    <a:lnTo>
                      <a:pt x="210" y="2664"/>
                    </a:lnTo>
                    <a:lnTo>
                      <a:pt x="280" y="2664"/>
                    </a:lnTo>
                    <a:lnTo>
                      <a:pt x="350" y="2664"/>
                    </a:lnTo>
                    <a:lnTo>
                      <a:pt x="420" y="2664"/>
                    </a:lnTo>
                    <a:lnTo>
                      <a:pt x="490" y="2664"/>
                    </a:lnTo>
                    <a:lnTo>
                      <a:pt x="560" y="2664"/>
                    </a:lnTo>
                    <a:lnTo>
                      <a:pt x="630" y="2663"/>
                    </a:lnTo>
                    <a:lnTo>
                      <a:pt x="700" y="2663"/>
                    </a:lnTo>
                    <a:lnTo>
                      <a:pt x="770" y="2663"/>
                    </a:lnTo>
                    <a:lnTo>
                      <a:pt x="840" y="2662"/>
                    </a:lnTo>
                    <a:lnTo>
                      <a:pt x="910" y="2661"/>
                    </a:lnTo>
                    <a:lnTo>
                      <a:pt x="980" y="2660"/>
                    </a:lnTo>
                    <a:lnTo>
                      <a:pt x="1050" y="2658"/>
                    </a:lnTo>
                    <a:lnTo>
                      <a:pt x="1120" y="2656"/>
                    </a:lnTo>
                    <a:lnTo>
                      <a:pt x="1190" y="2653"/>
                    </a:lnTo>
                    <a:lnTo>
                      <a:pt x="1260" y="2648"/>
                    </a:lnTo>
                    <a:lnTo>
                      <a:pt x="1330" y="2642"/>
                    </a:lnTo>
                    <a:lnTo>
                      <a:pt x="1400" y="2634"/>
                    </a:lnTo>
                    <a:lnTo>
                      <a:pt x="1470" y="2624"/>
                    </a:lnTo>
                    <a:lnTo>
                      <a:pt x="1540" y="2611"/>
                    </a:lnTo>
                    <a:lnTo>
                      <a:pt x="1610" y="2594"/>
                    </a:lnTo>
                    <a:lnTo>
                      <a:pt x="1680" y="2573"/>
                    </a:lnTo>
                    <a:lnTo>
                      <a:pt x="1750" y="2547"/>
                    </a:lnTo>
                    <a:lnTo>
                      <a:pt x="1820" y="2515"/>
                    </a:lnTo>
                    <a:lnTo>
                      <a:pt x="1890" y="2475"/>
                    </a:lnTo>
                    <a:lnTo>
                      <a:pt x="1960" y="2427"/>
                    </a:lnTo>
                    <a:lnTo>
                      <a:pt x="2030" y="2370"/>
                    </a:lnTo>
                    <a:lnTo>
                      <a:pt x="2100" y="2304"/>
                    </a:lnTo>
                    <a:lnTo>
                      <a:pt x="2170" y="2226"/>
                    </a:lnTo>
                    <a:lnTo>
                      <a:pt x="2240" y="2137"/>
                    </a:lnTo>
                    <a:lnTo>
                      <a:pt x="2310" y="2036"/>
                    </a:lnTo>
                    <a:lnTo>
                      <a:pt x="2380" y="1923"/>
                    </a:lnTo>
                    <a:lnTo>
                      <a:pt x="2450" y="1799"/>
                    </a:lnTo>
                    <a:lnTo>
                      <a:pt x="2520" y="1664"/>
                    </a:lnTo>
                    <a:lnTo>
                      <a:pt x="2590" y="1520"/>
                    </a:lnTo>
                    <a:lnTo>
                      <a:pt x="2660" y="1368"/>
                    </a:lnTo>
                    <a:lnTo>
                      <a:pt x="2730" y="1210"/>
                    </a:lnTo>
                    <a:lnTo>
                      <a:pt x="2800" y="1049"/>
                    </a:lnTo>
                    <a:lnTo>
                      <a:pt x="2870" y="887"/>
                    </a:lnTo>
                    <a:lnTo>
                      <a:pt x="2940" y="730"/>
                    </a:lnTo>
                    <a:lnTo>
                      <a:pt x="3010" y="579"/>
                    </a:lnTo>
                    <a:lnTo>
                      <a:pt x="3080" y="439"/>
                    </a:lnTo>
                    <a:lnTo>
                      <a:pt x="3150" y="313"/>
                    </a:lnTo>
                    <a:lnTo>
                      <a:pt x="3220" y="205"/>
                    </a:lnTo>
                    <a:lnTo>
                      <a:pt x="3290" y="118"/>
                    </a:lnTo>
                    <a:lnTo>
                      <a:pt x="3360" y="53"/>
                    </a:lnTo>
                    <a:lnTo>
                      <a:pt x="3430" y="14"/>
                    </a:lnTo>
                    <a:lnTo>
                      <a:pt x="3500" y="0"/>
                    </a:lnTo>
                    <a:lnTo>
                      <a:pt x="3570" y="14"/>
                    </a:lnTo>
                    <a:lnTo>
                      <a:pt x="3640" y="53"/>
                    </a:lnTo>
                    <a:lnTo>
                      <a:pt x="3710" y="118"/>
                    </a:lnTo>
                    <a:lnTo>
                      <a:pt x="3780" y="205"/>
                    </a:lnTo>
                    <a:lnTo>
                      <a:pt x="3850" y="313"/>
                    </a:lnTo>
                    <a:lnTo>
                      <a:pt x="3920" y="439"/>
                    </a:lnTo>
                    <a:lnTo>
                      <a:pt x="3990" y="579"/>
                    </a:lnTo>
                    <a:lnTo>
                      <a:pt x="4060" y="730"/>
                    </a:lnTo>
                    <a:lnTo>
                      <a:pt x="4130" y="887"/>
                    </a:lnTo>
                    <a:lnTo>
                      <a:pt x="4200" y="1049"/>
                    </a:lnTo>
                    <a:lnTo>
                      <a:pt x="4270" y="1210"/>
                    </a:lnTo>
                    <a:lnTo>
                      <a:pt x="4340" y="1368"/>
                    </a:lnTo>
                    <a:lnTo>
                      <a:pt x="4410" y="1520"/>
                    </a:lnTo>
                    <a:lnTo>
                      <a:pt x="4480" y="1664"/>
                    </a:lnTo>
                    <a:lnTo>
                      <a:pt x="4550" y="1799"/>
                    </a:lnTo>
                    <a:lnTo>
                      <a:pt x="4620" y="1923"/>
                    </a:lnTo>
                    <a:lnTo>
                      <a:pt x="4690" y="2036"/>
                    </a:lnTo>
                    <a:lnTo>
                      <a:pt x="4760" y="2137"/>
                    </a:lnTo>
                    <a:lnTo>
                      <a:pt x="4830" y="2226"/>
                    </a:lnTo>
                    <a:lnTo>
                      <a:pt x="4900" y="2304"/>
                    </a:lnTo>
                    <a:lnTo>
                      <a:pt x="4970" y="2370"/>
                    </a:lnTo>
                    <a:lnTo>
                      <a:pt x="5040" y="2427"/>
                    </a:lnTo>
                    <a:lnTo>
                      <a:pt x="5110" y="2475"/>
                    </a:lnTo>
                    <a:lnTo>
                      <a:pt x="5180" y="2515"/>
                    </a:lnTo>
                    <a:lnTo>
                      <a:pt x="5250" y="2547"/>
                    </a:lnTo>
                    <a:lnTo>
                      <a:pt x="5320" y="2573"/>
                    </a:lnTo>
                    <a:lnTo>
                      <a:pt x="5390" y="2594"/>
                    </a:lnTo>
                    <a:lnTo>
                      <a:pt x="5460" y="2611"/>
                    </a:lnTo>
                    <a:lnTo>
                      <a:pt x="5530" y="2624"/>
                    </a:lnTo>
                    <a:lnTo>
                      <a:pt x="5600" y="2634"/>
                    </a:lnTo>
                    <a:lnTo>
                      <a:pt x="5670" y="2642"/>
                    </a:lnTo>
                    <a:lnTo>
                      <a:pt x="5740" y="2648"/>
                    </a:lnTo>
                    <a:lnTo>
                      <a:pt x="5810" y="2653"/>
                    </a:lnTo>
                    <a:lnTo>
                      <a:pt x="5880" y="2656"/>
                    </a:lnTo>
                    <a:lnTo>
                      <a:pt x="5950" y="2658"/>
                    </a:lnTo>
                    <a:lnTo>
                      <a:pt x="6020" y="2660"/>
                    </a:lnTo>
                    <a:lnTo>
                      <a:pt x="6090" y="2661"/>
                    </a:lnTo>
                    <a:lnTo>
                      <a:pt x="6160" y="2662"/>
                    </a:lnTo>
                    <a:lnTo>
                      <a:pt x="6230" y="2663"/>
                    </a:lnTo>
                    <a:lnTo>
                      <a:pt x="6300" y="2663"/>
                    </a:lnTo>
                    <a:lnTo>
                      <a:pt x="6370" y="2663"/>
                    </a:lnTo>
                    <a:lnTo>
                      <a:pt x="6440" y="2664"/>
                    </a:lnTo>
                    <a:lnTo>
                      <a:pt x="6510" y="2664"/>
                    </a:lnTo>
                    <a:lnTo>
                      <a:pt x="6580" y="2664"/>
                    </a:lnTo>
                    <a:lnTo>
                      <a:pt x="6650" y="2664"/>
                    </a:lnTo>
                    <a:lnTo>
                      <a:pt x="6720" y="2664"/>
                    </a:lnTo>
                    <a:lnTo>
                      <a:pt x="6790" y="2664"/>
                    </a:lnTo>
                    <a:lnTo>
                      <a:pt x="6860" y="2664"/>
                    </a:lnTo>
                    <a:lnTo>
                      <a:pt x="6930" y="2664"/>
                    </a:lnTo>
                    <a:lnTo>
                      <a:pt x="7000" y="266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3" name="Freeform 68"/>
              <p:cNvSpPr>
                <a:spLocks/>
              </p:cNvSpPr>
              <p:nvPr/>
            </p:nvSpPr>
            <p:spPr bwMode="auto">
              <a:xfrm>
                <a:off x="2125663" y="1015331"/>
                <a:ext cx="2522538" cy="1647825"/>
              </a:xfrm>
              <a:custGeom>
                <a:avLst/>
                <a:gdLst>
                  <a:gd name="T0" fmla="*/ 70 w 7000"/>
                  <a:gd name="T1" fmla="*/ 2285 h 4570"/>
                  <a:gd name="T2" fmla="*/ 210 w 7000"/>
                  <a:gd name="T3" fmla="*/ 2285 h 4570"/>
                  <a:gd name="T4" fmla="*/ 350 w 7000"/>
                  <a:gd name="T5" fmla="*/ 2286 h 4570"/>
                  <a:gd name="T6" fmla="*/ 490 w 7000"/>
                  <a:gd name="T7" fmla="*/ 2287 h 4570"/>
                  <a:gd name="T8" fmla="*/ 630 w 7000"/>
                  <a:gd name="T9" fmla="*/ 2288 h 4570"/>
                  <a:gd name="T10" fmla="*/ 770 w 7000"/>
                  <a:gd name="T11" fmla="*/ 2292 h 4570"/>
                  <a:gd name="T12" fmla="*/ 910 w 7000"/>
                  <a:gd name="T13" fmla="*/ 2300 h 4570"/>
                  <a:gd name="T14" fmla="*/ 1050 w 7000"/>
                  <a:gd name="T15" fmla="*/ 2314 h 4570"/>
                  <a:gd name="T16" fmla="*/ 1190 w 7000"/>
                  <a:gd name="T17" fmla="*/ 2339 h 4570"/>
                  <a:gd name="T18" fmla="*/ 1330 w 7000"/>
                  <a:gd name="T19" fmla="*/ 2381 h 4570"/>
                  <a:gd name="T20" fmla="*/ 1470 w 7000"/>
                  <a:gd name="T21" fmla="*/ 2448 h 4570"/>
                  <a:gd name="T22" fmla="*/ 1610 w 7000"/>
                  <a:gd name="T23" fmla="*/ 2551 h 4570"/>
                  <a:gd name="T24" fmla="*/ 1750 w 7000"/>
                  <a:gd name="T25" fmla="*/ 2699 h 4570"/>
                  <a:gd name="T26" fmla="*/ 1890 w 7000"/>
                  <a:gd name="T27" fmla="*/ 2900 h 4570"/>
                  <a:gd name="T28" fmla="*/ 2030 w 7000"/>
                  <a:gd name="T29" fmla="*/ 3157 h 4570"/>
                  <a:gd name="T30" fmla="*/ 2170 w 7000"/>
                  <a:gd name="T31" fmla="*/ 3462 h 4570"/>
                  <a:gd name="T32" fmla="*/ 2310 w 7000"/>
                  <a:gd name="T33" fmla="*/ 3795 h 4570"/>
                  <a:gd name="T34" fmla="*/ 2450 w 7000"/>
                  <a:gd name="T35" fmla="*/ 4119 h 4570"/>
                  <a:gd name="T36" fmla="*/ 2590 w 7000"/>
                  <a:gd name="T37" fmla="*/ 4389 h 4570"/>
                  <a:gd name="T38" fmla="*/ 2730 w 7000"/>
                  <a:gd name="T39" fmla="*/ 4548 h 4570"/>
                  <a:gd name="T40" fmla="*/ 2870 w 7000"/>
                  <a:gd name="T41" fmla="*/ 4546 h 4570"/>
                  <a:gd name="T42" fmla="*/ 3010 w 7000"/>
                  <a:gd name="T43" fmla="*/ 4349 h 4570"/>
                  <a:gd name="T44" fmla="*/ 3150 w 7000"/>
                  <a:gd name="T45" fmla="*/ 3947 h 4570"/>
                  <a:gd name="T46" fmla="*/ 3290 w 7000"/>
                  <a:gd name="T47" fmla="*/ 3365 h 4570"/>
                  <a:gd name="T48" fmla="*/ 3430 w 7000"/>
                  <a:gd name="T49" fmla="*/ 2660 h 4570"/>
                  <a:gd name="T50" fmla="*/ 3570 w 7000"/>
                  <a:gd name="T51" fmla="*/ 1910 h 4570"/>
                  <a:gd name="T52" fmla="*/ 3710 w 7000"/>
                  <a:gd name="T53" fmla="*/ 1205 h 4570"/>
                  <a:gd name="T54" fmla="*/ 3850 w 7000"/>
                  <a:gd name="T55" fmla="*/ 623 h 4570"/>
                  <a:gd name="T56" fmla="*/ 3990 w 7000"/>
                  <a:gd name="T57" fmla="*/ 221 h 4570"/>
                  <a:gd name="T58" fmla="*/ 4130 w 7000"/>
                  <a:gd name="T59" fmla="*/ 24 h 4570"/>
                  <a:gd name="T60" fmla="*/ 4270 w 7000"/>
                  <a:gd name="T61" fmla="*/ 22 h 4570"/>
                  <a:gd name="T62" fmla="*/ 4410 w 7000"/>
                  <a:gd name="T63" fmla="*/ 182 h 4570"/>
                  <a:gd name="T64" fmla="*/ 4550 w 7000"/>
                  <a:gd name="T65" fmla="*/ 451 h 4570"/>
                  <a:gd name="T66" fmla="*/ 4690 w 7000"/>
                  <a:gd name="T67" fmla="*/ 775 h 4570"/>
                  <a:gd name="T68" fmla="*/ 4830 w 7000"/>
                  <a:gd name="T69" fmla="*/ 1108 h 4570"/>
                  <a:gd name="T70" fmla="*/ 4970 w 7000"/>
                  <a:gd name="T71" fmla="*/ 1413 h 4570"/>
                  <a:gd name="T72" fmla="*/ 5110 w 7000"/>
                  <a:gd name="T73" fmla="*/ 1670 h 4570"/>
                  <a:gd name="T74" fmla="*/ 5250 w 7000"/>
                  <a:gd name="T75" fmla="*/ 1871 h 4570"/>
                  <a:gd name="T76" fmla="*/ 5390 w 7000"/>
                  <a:gd name="T77" fmla="*/ 2019 h 4570"/>
                  <a:gd name="T78" fmla="*/ 5530 w 7000"/>
                  <a:gd name="T79" fmla="*/ 2122 h 4570"/>
                  <a:gd name="T80" fmla="*/ 5670 w 7000"/>
                  <a:gd name="T81" fmla="*/ 2189 h 4570"/>
                  <a:gd name="T82" fmla="*/ 5810 w 7000"/>
                  <a:gd name="T83" fmla="*/ 2231 h 4570"/>
                  <a:gd name="T84" fmla="*/ 5950 w 7000"/>
                  <a:gd name="T85" fmla="*/ 2256 h 4570"/>
                  <a:gd name="T86" fmla="*/ 6090 w 7000"/>
                  <a:gd name="T87" fmla="*/ 2270 h 4570"/>
                  <a:gd name="T88" fmla="*/ 6230 w 7000"/>
                  <a:gd name="T89" fmla="*/ 2278 h 4570"/>
                  <a:gd name="T90" fmla="*/ 6370 w 7000"/>
                  <a:gd name="T91" fmla="*/ 2282 h 4570"/>
                  <a:gd name="T92" fmla="*/ 6510 w 7000"/>
                  <a:gd name="T93" fmla="*/ 2283 h 4570"/>
                  <a:gd name="T94" fmla="*/ 6650 w 7000"/>
                  <a:gd name="T95" fmla="*/ 2284 h 4570"/>
                  <a:gd name="T96" fmla="*/ 6790 w 7000"/>
                  <a:gd name="T97" fmla="*/ 2285 h 4570"/>
                  <a:gd name="T98" fmla="*/ 6930 w 7000"/>
                  <a:gd name="T99" fmla="*/ 2285 h 4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00" h="4570">
                    <a:moveTo>
                      <a:pt x="0" y="2285"/>
                    </a:moveTo>
                    <a:lnTo>
                      <a:pt x="70" y="2285"/>
                    </a:lnTo>
                    <a:lnTo>
                      <a:pt x="140" y="2285"/>
                    </a:lnTo>
                    <a:lnTo>
                      <a:pt x="210" y="2285"/>
                    </a:lnTo>
                    <a:lnTo>
                      <a:pt x="280" y="2285"/>
                    </a:lnTo>
                    <a:lnTo>
                      <a:pt x="350" y="2286"/>
                    </a:lnTo>
                    <a:lnTo>
                      <a:pt x="420" y="2286"/>
                    </a:lnTo>
                    <a:lnTo>
                      <a:pt x="490" y="2287"/>
                    </a:lnTo>
                    <a:lnTo>
                      <a:pt x="560" y="2287"/>
                    </a:lnTo>
                    <a:lnTo>
                      <a:pt x="630" y="2288"/>
                    </a:lnTo>
                    <a:lnTo>
                      <a:pt x="700" y="2290"/>
                    </a:lnTo>
                    <a:lnTo>
                      <a:pt x="770" y="2292"/>
                    </a:lnTo>
                    <a:lnTo>
                      <a:pt x="840" y="2296"/>
                    </a:lnTo>
                    <a:lnTo>
                      <a:pt x="910" y="2300"/>
                    </a:lnTo>
                    <a:lnTo>
                      <a:pt x="980" y="2306"/>
                    </a:lnTo>
                    <a:lnTo>
                      <a:pt x="1050" y="2314"/>
                    </a:lnTo>
                    <a:lnTo>
                      <a:pt x="1120" y="2325"/>
                    </a:lnTo>
                    <a:lnTo>
                      <a:pt x="1190" y="2339"/>
                    </a:lnTo>
                    <a:lnTo>
                      <a:pt x="1260" y="2357"/>
                    </a:lnTo>
                    <a:lnTo>
                      <a:pt x="1330" y="2381"/>
                    </a:lnTo>
                    <a:lnTo>
                      <a:pt x="1400" y="2411"/>
                    </a:lnTo>
                    <a:lnTo>
                      <a:pt x="1470" y="2448"/>
                    </a:lnTo>
                    <a:lnTo>
                      <a:pt x="1540" y="2494"/>
                    </a:lnTo>
                    <a:lnTo>
                      <a:pt x="1610" y="2551"/>
                    </a:lnTo>
                    <a:lnTo>
                      <a:pt x="1680" y="2618"/>
                    </a:lnTo>
                    <a:lnTo>
                      <a:pt x="1750" y="2699"/>
                    </a:lnTo>
                    <a:lnTo>
                      <a:pt x="1820" y="2793"/>
                    </a:lnTo>
                    <a:lnTo>
                      <a:pt x="1890" y="2900"/>
                    </a:lnTo>
                    <a:lnTo>
                      <a:pt x="1960" y="3022"/>
                    </a:lnTo>
                    <a:lnTo>
                      <a:pt x="2030" y="3157"/>
                    </a:lnTo>
                    <a:lnTo>
                      <a:pt x="2100" y="3305"/>
                    </a:lnTo>
                    <a:lnTo>
                      <a:pt x="2170" y="3462"/>
                    </a:lnTo>
                    <a:lnTo>
                      <a:pt x="2240" y="3627"/>
                    </a:lnTo>
                    <a:lnTo>
                      <a:pt x="2310" y="3795"/>
                    </a:lnTo>
                    <a:lnTo>
                      <a:pt x="2380" y="3961"/>
                    </a:lnTo>
                    <a:lnTo>
                      <a:pt x="2450" y="4119"/>
                    </a:lnTo>
                    <a:lnTo>
                      <a:pt x="2520" y="4264"/>
                    </a:lnTo>
                    <a:lnTo>
                      <a:pt x="2590" y="4389"/>
                    </a:lnTo>
                    <a:lnTo>
                      <a:pt x="2660" y="4485"/>
                    </a:lnTo>
                    <a:lnTo>
                      <a:pt x="2730" y="4548"/>
                    </a:lnTo>
                    <a:lnTo>
                      <a:pt x="2800" y="4570"/>
                    </a:lnTo>
                    <a:lnTo>
                      <a:pt x="2870" y="4546"/>
                    </a:lnTo>
                    <a:lnTo>
                      <a:pt x="2940" y="4473"/>
                    </a:lnTo>
                    <a:lnTo>
                      <a:pt x="3010" y="4349"/>
                    </a:lnTo>
                    <a:lnTo>
                      <a:pt x="3080" y="4173"/>
                    </a:lnTo>
                    <a:lnTo>
                      <a:pt x="3150" y="3947"/>
                    </a:lnTo>
                    <a:lnTo>
                      <a:pt x="3220" y="3676"/>
                    </a:lnTo>
                    <a:lnTo>
                      <a:pt x="3290" y="3365"/>
                    </a:lnTo>
                    <a:lnTo>
                      <a:pt x="3360" y="3023"/>
                    </a:lnTo>
                    <a:lnTo>
                      <a:pt x="3430" y="2660"/>
                    </a:lnTo>
                    <a:lnTo>
                      <a:pt x="3500" y="2285"/>
                    </a:lnTo>
                    <a:lnTo>
                      <a:pt x="3570" y="1910"/>
                    </a:lnTo>
                    <a:lnTo>
                      <a:pt x="3640" y="1547"/>
                    </a:lnTo>
                    <a:lnTo>
                      <a:pt x="3710" y="1205"/>
                    </a:lnTo>
                    <a:lnTo>
                      <a:pt x="3780" y="894"/>
                    </a:lnTo>
                    <a:lnTo>
                      <a:pt x="3850" y="623"/>
                    </a:lnTo>
                    <a:lnTo>
                      <a:pt x="3920" y="397"/>
                    </a:lnTo>
                    <a:lnTo>
                      <a:pt x="3990" y="221"/>
                    </a:lnTo>
                    <a:lnTo>
                      <a:pt x="4060" y="97"/>
                    </a:lnTo>
                    <a:lnTo>
                      <a:pt x="4130" y="24"/>
                    </a:lnTo>
                    <a:lnTo>
                      <a:pt x="4200" y="0"/>
                    </a:lnTo>
                    <a:lnTo>
                      <a:pt x="4270" y="22"/>
                    </a:lnTo>
                    <a:lnTo>
                      <a:pt x="4340" y="85"/>
                    </a:lnTo>
                    <a:lnTo>
                      <a:pt x="4410" y="182"/>
                    </a:lnTo>
                    <a:lnTo>
                      <a:pt x="4480" y="306"/>
                    </a:lnTo>
                    <a:lnTo>
                      <a:pt x="4550" y="451"/>
                    </a:lnTo>
                    <a:lnTo>
                      <a:pt x="4620" y="609"/>
                    </a:lnTo>
                    <a:lnTo>
                      <a:pt x="4690" y="775"/>
                    </a:lnTo>
                    <a:lnTo>
                      <a:pt x="4760" y="943"/>
                    </a:lnTo>
                    <a:lnTo>
                      <a:pt x="4830" y="1108"/>
                    </a:lnTo>
                    <a:lnTo>
                      <a:pt x="4900" y="1265"/>
                    </a:lnTo>
                    <a:lnTo>
                      <a:pt x="4970" y="1413"/>
                    </a:lnTo>
                    <a:lnTo>
                      <a:pt x="5040" y="1548"/>
                    </a:lnTo>
                    <a:lnTo>
                      <a:pt x="5110" y="1670"/>
                    </a:lnTo>
                    <a:lnTo>
                      <a:pt x="5180" y="1778"/>
                    </a:lnTo>
                    <a:lnTo>
                      <a:pt x="5250" y="1871"/>
                    </a:lnTo>
                    <a:lnTo>
                      <a:pt x="5320" y="1952"/>
                    </a:lnTo>
                    <a:lnTo>
                      <a:pt x="5390" y="2019"/>
                    </a:lnTo>
                    <a:lnTo>
                      <a:pt x="5460" y="2076"/>
                    </a:lnTo>
                    <a:lnTo>
                      <a:pt x="5530" y="2122"/>
                    </a:lnTo>
                    <a:lnTo>
                      <a:pt x="5600" y="2159"/>
                    </a:lnTo>
                    <a:lnTo>
                      <a:pt x="5670" y="2189"/>
                    </a:lnTo>
                    <a:lnTo>
                      <a:pt x="5740" y="2213"/>
                    </a:lnTo>
                    <a:lnTo>
                      <a:pt x="5810" y="2231"/>
                    </a:lnTo>
                    <a:lnTo>
                      <a:pt x="5880" y="2245"/>
                    </a:lnTo>
                    <a:lnTo>
                      <a:pt x="5950" y="2256"/>
                    </a:lnTo>
                    <a:lnTo>
                      <a:pt x="6020" y="2264"/>
                    </a:lnTo>
                    <a:lnTo>
                      <a:pt x="6090" y="2270"/>
                    </a:lnTo>
                    <a:lnTo>
                      <a:pt x="6160" y="2275"/>
                    </a:lnTo>
                    <a:lnTo>
                      <a:pt x="6230" y="2278"/>
                    </a:lnTo>
                    <a:lnTo>
                      <a:pt x="6300" y="2280"/>
                    </a:lnTo>
                    <a:lnTo>
                      <a:pt x="6370" y="2282"/>
                    </a:lnTo>
                    <a:lnTo>
                      <a:pt x="6440" y="2283"/>
                    </a:lnTo>
                    <a:lnTo>
                      <a:pt x="6510" y="2283"/>
                    </a:lnTo>
                    <a:lnTo>
                      <a:pt x="6580" y="2284"/>
                    </a:lnTo>
                    <a:lnTo>
                      <a:pt x="6650" y="2284"/>
                    </a:lnTo>
                    <a:lnTo>
                      <a:pt x="6720" y="2285"/>
                    </a:lnTo>
                    <a:lnTo>
                      <a:pt x="6790" y="2285"/>
                    </a:lnTo>
                    <a:lnTo>
                      <a:pt x="6860" y="2285"/>
                    </a:lnTo>
                    <a:lnTo>
                      <a:pt x="6930" y="2285"/>
                    </a:lnTo>
                    <a:lnTo>
                      <a:pt x="7000" y="228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2125663" y="1061369"/>
                <a:ext cx="2522538" cy="1455738"/>
              </a:xfrm>
              <a:custGeom>
                <a:avLst/>
                <a:gdLst>
                  <a:gd name="T0" fmla="*/ 70 w 7000"/>
                  <a:gd name="T1" fmla="*/ 2156 h 4040"/>
                  <a:gd name="T2" fmla="*/ 210 w 7000"/>
                  <a:gd name="T3" fmla="*/ 2156 h 4040"/>
                  <a:gd name="T4" fmla="*/ 350 w 7000"/>
                  <a:gd name="T5" fmla="*/ 2154 h 4040"/>
                  <a:gd name="T6" fmla="*/ 490 w 7000"/>
                  <a:gd name="T7" fmla="*/ 2150 h 4040"/>
                  <a:gd name="T8" fmla="*/ 630 w 7000"/>
                  <a:gd name="T9" fmla="*/ 2143 h 4040"/>
                  <a:gd name="T10" fmla="*/ 770 w 7000"/>
                  <a:gd name="T11" fmla="*/ 2129 h 4040"/>
                  <a:gd name="T12" fmla="*/ 910 w 7000"/>
                  <a:gd name="T13" fmla="*/ 2104 h 4040"/>
                  <a:gd name="T14" fmla="*/ 1050 w 7000"/>
                  <a:gd name="T15" fmla="*/ 2060 h 4040"/>
                  <a:gd name="T16" fmla="*/ 1190 w 7000"/>
                  <a:gd name="T17" fmla="*/ 1988 h 4040"/>
                  <a:gd name="T18" fmla="*/ 1330 w 7000"/>
                  <a:gd name="T19" fmla="*/ 1876 h 4040"/>
                  <a:gd name="T20" fmla="*/ 1470 w 7000"/>
                  <a:gd name="T21" fmla="*/ 1712 h 4040"/>
                  <a:gd name="T22" fmla="*/ 1610 w 7000"/>
                  <a:gd name="T23" fmla="*/ 1489 h 4040"/>
                  <a:gd name="T24" fmla="*/ 1750 w 7000"/>
                  <a:gd name="T25" fmla="*/ 1205 h 4040"/>
                  <a:gd name="T26" fmla="*/ 1890 w 7000"/>
                  <a:gd name="T27" fmla="*/ 876 h 4040"/>
                  <a:gd name="T28" fmla="*/ 2030 w 7000"/>
                  <a:gd name="T29" fmla="*/ 533 h 4040"/>
                  <a:gd name="T30" fmla="*/ 2170 w 7000"/>
                  <a:gd name="T31" fmla="*/ 230 h 4040"/>
                  <a:gd name="T32" fmla="*/ 2310 w 7000"/>
                  <a:gd name="T33" fmla="*/ 35 h 4040"/>
                  <a:gd name="T34" fmla="*/ 2450 w 7000"/>
                  <a:gd name="T35" fmla="*/ 17 h 4040"/>
                  <a:gd name="T36" fmla="*/ 2590 w 7000"/>
                  <a:gd name="T37" fmla="*/ 232 h 4040"/>
                  <a:gd name="T38" fmla="*/ 2730 w 7000"/>
                  <a:gd name="T39" fmla="*/ 697 h 4040"/>
                  <a:gd name="T40" fmla="*/ 2870 w 7000"/>
                  <a:gd name="T41" fmla="*/ 1378 h 4040"/>
                  <a:gd name="T42" fmla="*/ 3010 w 7000"/>
                  <a:gd name="T43" fmla="*/ 2187 h 4040"/>
                  <a:gd name="T44" fmla="*/ 3150 w 7000"/>
                  <a:gd name="T45" fmla="*/ 2988 h 4040"/>
                  <a:gd name="T46" fmla="*/ 3290 w 7000"/>
                  <a:gd name="T47" fmla="*/ 3633 h 4040"/>
                  <a:gd name="T48" fmla="*/ 3430 w 7000"/>
                  <a:gd name="T49" fmla="*/ 3994 h 4040"/>
                  <a:gd name="T50" fmla="*/ 3570 w 7000"/>
                  <a:gd name="T51" fmla="*/ 3994 h 4040"/>
                  <a:gd name="T52" fmla="*/ 3710 w 7000"/>
                  <a:gd name="T53" fmla="*/ 3633 h 4040"/>
                  <a:gd name="T54" fmla="*/ 3850 w 7000"/>
                  <a:gd name="T55" fmla="*/ 2988 h 4040"/>
                  <a:gd name="T56" fmla="*/ 3990 w 7000"/>
                  <a:gd name="T57" fmla="*/ 2187 h 4040"/>
                  <a:gd name="T58" fmla="*/ 4130 w 7000"/>
                  <a:gd name="T59" fmla="*/ 1378 h 4040"/>
                  <a:gd name="T60" fmla="*/ 4270 w 7000"/>
                  <a:gd name="T61" fmla="*/ 697 h 4040"/>
                  <a:gd name="T62" fmla="*/ 4410 w 7000"/>
                  <a:gd name="T63" fmla="*/ 232 h 4040"/>
                  <a:gd name="T64" fmla="*/ 4550 w 7000"/>
                  <a:gd name="T65" fmla="*/ 17 h 4040"/>
                  <a:gd name="T66" fmla="*/ 4690 w 7000"/>
                  <a:gd name="T67" fmla="*/ 35 h 4040"/>
                  <a:gd name="T68" fmla="*/ 4830 w 7000"/>
                  <a:gd name="T69" fmla="*/ 230 h 4040"/>
                  <a:gd name="T70" fmla="*/ 4970 w 7000"/>
                  <a:gd name="T71" fmla="*/ 533 h 4040"/>
                  <a:gd name="T72" fmla="*/ 5110 w 7000"/>
                  <a:gd name="T73" fmla="*/ 876 h 4040"/>
                  <a:gd name="T74" fmla="*/ 5250 w 7000"/>
                  <a:gd name="T75" fmla="*/ 1205 h 4040"/>
                  <a:gd name="T76" fmla="*/ 5390 w 7000"/>
                  <a:gd name="T77" fmla="*/ 1489 h 4040"/>
                  <a:gd name="T78" fmla="*/ 5530 w 7000"/>
                  <a:gd name="T79" fmla="*/ 1712 h 4040"/>
                  <a:gd name="T80" fmla="*/ 5670 w 7000"/>
                  <a:gd name="T81" fmla="*/ 1876 h 4040"/>
                  <a:gd name="T82" fmla="*/ 5810 w 7000"/>
                  <a:gd name="T83" fmla="*/ 1988 h 4040"/>
                  <a:gd name="T84" fmla="*/ 5950 w 7000"/>
                  <a:gd name="T85" fmla="*/ 2060 h 4040"/>
                  <a:gd name="T86" fmla="*/ 6090 w 7000"/>
                  <a:gd name="T87" fmla="*/ 2104 h 4040"/>
                  <a:gd name="T88" fmla="*/ 6230 w 7000"/>
                  <a:gd name="T89" fmla="*/ 2129 h 4040"/>
                  <a:gd name="T90" fmla="*/ 6370 w 7000"/>
                  <a:gd name="T91" fmla="*/ 2143 h 4040"/>
                  <a:gd name="T92" fmla="*/ 6510 w 7000"/>
                  <a:gd name="T93" fmla="*/ 2150 h 4040"/>
                  <a:gd name="T94" fmla="*/ 6650 w 7000"/>
                  <a:gd name="T95" fmla="*/ 2154 h 4040"/>
                  <a:gd name="T96" fmla="*/ 6790 w 7000"/>
                  <a:gd name="T97" fmla="*/ 2156 h 4040"/>
                  <a:gd name="T98" fmla="*/ 6930 w 7000"/>
                  <a:gd name="T99" fmla="*/ 2156 h 4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00" h="4040">
                    <a:moveTo>
                      <a:pt x="0" y="2157"/>
                    </a:moveTo>
                    <a:lnTo>
                      <a:pt x="70" y="2156"/>
                    </a:lnTo>
                    <a:lnTo>
                      <a:pt x="140" y="2156"/>
                    </a:lnTo>
                    <a:lnTo>
                      <a:pt x="210" y="2156"/>
                    </a:lnTo>
                    <a:lnTo>
                      <a:pt x="280" y="2155"/>
                    </a:lnTo>
                    <a:lnTo>
                      <a:pt x="350" y="2154"/>
                    </a:lnTo>
                    <a:lnTo>
                      <a:pt x="420" y="2153"/>
                    </a:lnTo>
                    <a:lnTo>
                      <a:pt x="490" y="2150"/>
                    </a:lnTo>
                    <a:lnTo>
                      <a:pt x="560" y="2147"/>
                    </a:lnTo>
                    <a:lnTo>
                      <a:pt x="630" y="2143"/>
                    </a:lnTo>
                    <a:lnTo>
                      <a:pt x="700" y="2137"/>
                    </a:lnTo>
                    <a:lnTo>
                      <a:pt x="770" y="2129"/>
                    </a:lnTo>
                    <a:lnTo>
                      <a:pt x="840" y="2119"/>
                    </a:lnTo>
                    <a:lnTo>
                      <a:pt x="910" y="2104"/>
                    </a:lnTo>
                    <a:lnTo>
                      <a:pt x="980" y="2085"/>
                    </a:lnTo>
                    <a:lnTo>
                      <a:pt x="1050" y="2060"/>
                    </a:lnTo>
                    <a:lnTo>
                      <a:pt x="1120" y="2028"/>
                    </a:lnTo>
                    <a:lnTo>
                      <a:pt x="1190" y="1988"/>
                    </a:lnTo>
                    <a:lnTo>
                      <a:pt x="1260" y="1938"/>
                    </a:lnTo>
                    <a:lnTo>
                      <a:pt x="1330" y="1876"/>
                    </a:lnTo>
                    <a:lnTo>
                      <a:pt x="1400" y="1801"/>
                    </a:lnTo>
                    <a:lnTo>
                      <a:pt x="1470" y="1712"/>
                    </a:lnTo>
                    <a:lnTo>
                      <a:pt x="1540" y="1608"/>
                    </a:lnTo>
                    <a:lnTo>
                      <a:pt x="1610" y="1489"/>
                    </a:lnTo>
                    <a:lnTo>
                      <a:pt x="1680" y="1354"/>
                    </a:lnTo>
                    <a:lnTo>
                      <a:pt x="1750" y="1205"/>
                    </a:lnTo>
                    <a:lnTo>
                      <a:pt x="1820" y="1045"/>
                    </a:lnTo>
                    <a:lnTo>
                      <a:pt x="1890" y="876"/>
                    </a:lnTo>
                    <a:lnTo>
                      <a:pt x="1960" y="703"/>
                    </a:lnTo>
                    <a:lnTo>
                      <a:pt x="2030" y="533"/>
                    </a:lnTo>
                    <a:lnTo>
                      <a:pt x="2100" y="373"/>
                    </a:lnTo>
                    <a:lnTo>
                      <a:pt x="2170" y="230"/>
                    </a:lnTo>
                    <a:lnTo>
                      <a:pt x="2240" y="114"/>
                    </a:lnTo>
                    <a:lnTo>
                      <a:pt x="2310" y="35"/>
                    </a:lnTo>
                    <a:lnTo>
                      <a:pt x="2380" y="0"/>
                    </a:lnTo>
                    <a:lnTo>
                      <a:pt x="2450" y="17"/>
                    </a:lnTo>
                    <a:lnTo>
                      <a:pt x="2520" y="93"/>
                    </a:lnTo>
                    <a:lnTo>
                      <a:pt x="2590" y="232"/>
                    </a:lnTo>
                    <a:lnTo>
                      <a:pt x="2660" y="434"/>
                    </a:lnTo>
                    <a:lnTo>
                      <a:pt x="2730" y="697"/>
                    </a:lnTo>
                    <a:lnTo>
                      <a:pt x="2800" y="1015"/>
                    </a:lnTo>
                    <a:lnTo>
                      <a:pt x="2870" y="1378"/>
                    </a:lnTo>
                    <a:lnTo>
                      <a:pt x="2940" y="1774"/>
                    </a:lnTo>
                    <a:lnTo>
                      <a:pt x="3010" y="2187"/>
                    </a:lnTo>
                    <a:lnTo>
                      <a:pt x="3080" y="2598"/>
                    </a:lnTo>
                    <a:lnTo>
                      <a:pt x="3150" y="2988"/>
                    </a:lnTo>
                    <a:lnTo>
                      <a:pt x="3220" y="3339"/>
                    </a:lnTo>
                    <a:lnTo>
                      <a:pt x="3290" y="3633"/>
                    </a:lnTo>
                    <a:lnTo>
                      <a:pt x="3360" y="3855"/>
                    </a:lnTo>
                    <a:lnTo>
                      <a:pt x="3430" y="3994"/>
                    </a:lnTo>
                    <a:lnTo>
                      <a:pt x="3500" y="4040"/>
                    </a:lnTo>
                    <a:lnTo>
                      <a:pt x="3570" y="3994"/>
                    </a:lnTo>
                    <a:lnTo>
                      <a:pt x="3640" y="3855"/>
                    </a:lnTo>
                    <a:lnTo>
                      <a:pt x="3710" y="3633"/>
                    </a:lnTo>
                    <a:lnTo>
                      <a:pt x="3780" y="3339"/>
                    </a:lnTo>
                    <a:lnTo>
                      <a:pt x="3850" y="2988"/>
                    </a:lnTo>
                    <a:lnTo>
                      <a:pt x="3920" y="2598"/>
                    </a:lnTo>
                    <a:lnTo>
                      <a:pt x="3990" y="2187"/>
                    </a:lnTo>
                    <a:lnTo>
                      <a:pt x="4060" y="1774"/>
                    </a:lnTo>
                    <a:lnTo>
                      <a:pt x="4130" y="1378"/>
                    </a:lnTo>
                    <a:lnTo>
                      <a:pt x="4200" y="1015"/>
                    </a:lnTo>
                    <a:lnTo>
                      <a:pt x="4270" y="697"/>
                    </a:lnTo>
                    <a:lnTo>
                      <a:pt x="4340" y="434"/>
                    </a:lnTo>
                    <a:lnTo>
                      <a:pt x="4410" y="232"/>
                    </a:lnTo>
                    <a:lnTo>
                      <a:pt x="4480" y="93"/>
                    </a:lnTo>
                    <a:lnTo>
                      <a:pt x="4550" y="17"/>
                    </a:lnTo>
                    <a:lnTo>
                      <a:pt x="4620" y="0"/>
                    </a:lnTo>
                    <a:lnTo>
                      <a:pt x="4690" y="35"/>
                    </a:lnTo>
                    <a:lnTo>
                      <a:pt x="4760" y="114"/>
                    </a:lnTo>
                    <a:lnTo>
                      <a:pt x="4830" y="230"/>
                    </a:lnTo>
                    <a:lnTo>
                      <a:pt x="4900" y="373"/>
                    </a:lnTo>
                    <a:lnTo>
                      <a:pt x="4970" y="533"/>
                    </a:lnTo>
                    <a:lnTo>
                      <a:pt x="5040" y="703"/>
                    </a:lnTo>
                    <a:lnTo>
                      <a:pt x="5110" y="876"/>
                    </a:lnTo>
                    <a:lnTo>
                      <a:pt x="5180" y="1045"/>
                    </a:lnTo>
                    <a:lnTo>
                      <a:pt x="5250" y="1205"/>
                    </a:lnTo>
                    <a:lnTo>
                      <a:pt x="5320" y="1354"/>
                    </a:lnTo>
                    <a:lnTo>
                      <a:pt x="5390" y="1489"/>
                    </a:lnTo>
                    <a:lnTo>
                      <a:pt x="5460" y="1608"/>
                    </a:lnTo>
                    <a:lnTo>
                      <a:pt x="5530" y="1712"/>
                    </a:lnTo>
                    <a:lnTo>
                      <a:pt x="5600" y="1801"/>
                    </a:lnTo>
                    <a:lnTo>
                      <a:pt x="5670" y="1876"/>
                    </a:lnTo>
                    <a:lnTo>
                      <a:pt x="5740" y="1938"/>
                    </a:lnTo>
                    <a:lnTo>
                      <a:pt x="5810" y="1988"/>
                    </a:lnTo>
                    <a:lnTo>
                      <a:pt x="5880" y="2028"/>
                    </a:lnTo>
                    <a:lnTo>
                      <a:pt x="5950" y="2060"/>
                    </a:lnTo>
                    <a:lnTo>
                      <a:pt x="6020" y="2085"/>
                    </a:lnTo>
                    <a:lnTo>
                      <a:pt x="6090" y="2104"/>
                    </a:lnTo>
                    <a:lnTo>
                      <a:pt x="6160" y="2119"/>
                    </a:lnTo>
                    <a:lnTo>
                      <a:pt x="6230" y="2129"/>
                    </a:lnTo>
                    <a:lnTo>
                      <a:pt x="6300" y="2137"/>
                    </a:lnTo>
                    <a:lnTo>
                      <a:pt x="6370" y="2143"/>
                    </a:lnTo>
                    <a:lnTo>
                      <a:pt x="6440" y="2147"/>
                    </a:lnTo>
                    <a:lnTo>
                      <a:pt x="6510" y="2150"/>
                    </a:lnTo>
                    <a:lnTo>
                      <a:pt x="6580" y="2153"/>
                    </a:lnTo>
                    <a:lnTo>
                      <a:pt x="6650" y="2154"/>
                    </a:lnTo>
                    <a:lnTo>
                      <a:pt x="6720" y="2155"/>
                    </a:lnTo>
                    <a:lnTo>
                      <a:pt x="6790" y="2156"/>
                    </a:lnTo>
                    <a:lnTo>
                      <a:pt x="6860" y="2156"/>
                    </a:lnTo>
                    <a:lnTo>
                      <a:pt x="6930" y="2156"/>
                    </a:lnTo>
                    <a:lnTo>
                      <a:pt x="7000" y="215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cxnSp>
          <p:nvCxnSpPr>
            <p:cNvPr id="4" name="直線矢印コネクタ 3"/>
            <p:cNvCxnSpPr/>
            <p:nvPr/>
          </p:nvCxnSpPr>
          <p:spPr>
            <a:xfrm>
              <a:off x="1628800" y="1835150"/>
              <a:ext cx="3600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/>
            <p:cNvCxnSpPr/>
            <p:nvPr/>
          </p:nvCxnSpPr>
          <p:spPr>
            <a:xfrm flipV="1">
              <a:off x="3441256" y="611560"/>
              <a:ext cx="0" cy="23042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線コネクタ 84"/>
          <p:cNvCxnSpPr/>
          <p:nvPr/>
        </p:nvCxnSpPr>
        <p:spPr>
          <a:xfrm flipV="1">
            <a:off x="3573016" y="1114481"/>
            <a:ext cx="187053" cy="15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V="1">
            <a:off x="2635556" y="2051913"/>
            <a:ext cx="187053" cy="15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2645353" y="1411075"/>
            <a:ext cx="187053" cy="15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E857E369-10EC-024A-B2FD-0E8C48E2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840" y="1784350"/>
            <a:ext cx="101600" cy="101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53B355A-D657-6041-822F-9D62DADE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81" y="928985"/>
            <a:ext cx="304800" cy="1778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FDA1B4F-8637-6548-B54A-12FF64ACE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553" y="2200832"/>
            <a:ext cx="304800" cy="1778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5488F94-F3BE-3541-A8D1-7DA7F9B96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718" y="1267510"/>
            <a:ext cx="3048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1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ozekimbpw7</dc:creator>
  <cp:lastModifiedBy>小関　泰之</cp:lastModifiedBy>
  <cp:revision>78</cp:revision>
  <cp:lastPrinted>2020-08-15T05:25:00Z</cp:lastPrinted>
  <dcterms:created xsi:type="dcterms:W3CDTF">2015-07-08T07:09:06Z</dcterms:created>
  <dcterms:modified xsi:type="dcterms:W3CDTF">2020-08-15T05:27:28Z</dcterms:modified>
</cp:coreProperties>
</file>