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12" autoAdjust="0"/>
  </p:normalViewPr>
  <p:slideViewPr>
    <p:cSldViewPr>
      <p:cViewPr varScale="1">
        <p:scale>
          <a:sx n="101" d="100"/>
          <a:sy n="101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22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F41C7-E99F-4436-8728-4AC9761E702A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EFA39-2B58-4E47-AEF7-1B85AF72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98F0-9ADC-4824-9280-115502A584A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1F21-C8BE-42CB-8217-E8C5E019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1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 are</a:t>
            </a:r>
            <a:r>
              <a:rPr lang="en-US" altLang="ko-KR" baseline="0" dirty="0" smtClean="0"/>
              <a:t> many researches like </a:t>
            </a:r>
            <a:r>
              <a:rPr lang="en-US" altLang="ko-KR" dirty="0" smtClean="0"/>
              <a:t>“You</a:t>
            </a:r>
            <a:r>
              <a:rPr lang="en-US" altLang="ko-KR" baseline="0" dirty="0" smtClean="0"/>
              <a:t> are what you like”, “You are what you say” that reveals private information from people’s preference.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1F21-C8BE-42CB-8217-E8C5E0198C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0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3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8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A8F0-52F9-4B68-92E0-C25D56462EE2}" type="datetimeFigureOut">
              <a:rPr lang="ko-KR" altLang="en-US" smtClean="0"/>
              <a:t>2012-12-16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553-6E24-47A2-8512-BCC1B5F09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13EA8F0-52F9-4B68-92E0-C25D56462EE2}" type="datetimeFigureOut">
              <a:rPr lang="ko-KR" altLang="en-US" smtClean="0"/>
              <a:pPr/>
              <a:t>2012-12-16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A3553-6E24-47A2-8512-BCC1B5F097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0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lee@cs.um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 know what you are watching</a:t>
            </a:r>
            <a:br>
              <a:rPr lang="en-US" altLang="ko-KR" dirty="0" smtClean="0"/>
            </a:br>
            <a:r>
              <a:rPr lang="en-US" altLang="ko-KR" dirty="0" smtClean="0"/>
              <a:t>on Netflix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Kookjin Lee, Young Sam Park</a:t>
            </a:r>
          </a:p>
          <a:p>
            <a:r>
              <a:rPr lang="en-US" altLang="ko-KR" sz="1800" dirty="0" smtClean="0"/>
              <a:t>(</a:t>
            </a:r>
            <a:r>
              <a:rPr lang="en-US" altLang="ko-KR" sz="1800" dirty="0" smtClean="0">
                <a:hlinkClick r:id="rId2"/>
              </a:rPr>
              <a:t>klee@cs.umd.edu</a:t>
            </a:r>
            <a:r>
              <a:rPr lang="en-US" altLang="ko-KR" sz="1800" dirty="0" smtClean="0"/>
              <a:t>, yspark@cs.umd.edu)</a:t>
            </a:r>
          </a:p>
          <a:p>
            <a:r>
              <a:rPr lang="en-US" altLang="ko-KR" sz="1800" dirty="0" smtClean="0"/>
              <a:t>Department of Computer Science, University of Maryland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22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Premise conditions</a:t>
            </a:r>
          </a:p>
          <a:p>
            <a:r>
              <a:rPr lang="en-US" altLang="ko-KR" dirty="0" smtClean="0"/>
              <a:t>Pattern Matching Algorithms</a:t>
            </a:r>
          </a:p>
          <a:p>
            <a:pPr lvl="1"/>
            <a:r>
              <a:rPr lang="en-US" altLang="ko-KR" dirty="0" smtClean="0"/>
              <a:t>KNN</a:t>
            </a:r>
          </a:p>
          <a:p>
            <a:pPr lvl="1"/>
            <a:r>
              <a:rPr lang="en-US" altLang="ko-KR" dirty="0" smtClean="0"/>
              <a:t>Fast Subsequence 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People are judged by their movie preference!</a:t>
            </a:r>
          </a:p>
          <a:p>
            <a:pPr lvl="1"/>
            <a:r>
              <a:rPr lang="en-US" altLang="ko-KR" dirty="0" smtClean="0"/>
              <a:t>1988 Video Privacy Protection Act</a:t>
            </a:r>
          </a:p>
          <a:p>
            <a:endParaRPr lang="en-US" altLang="ko-KR" dirty="0"/>
          </a:p>
          <a:p>
            <a:r>
              <a:rPr lang="en-US" altLang="ko-KR" dirty="0" smtClean="0"/>
              <a:t>Our target: Reveal the movie title!</a:t>
            </a:r>
          </a:p>
          <a:p>
            <a:pPr lvl="1"/>
            <a:r>
              <a:rPr lang="en-US" altLang="ko-KR" dirty="0" smtClean="0"/>
              <a:t>Netflix on Android devices</a:t>
            </a:r>
          </a:p>
          <a:p>
            <a:pPr lvl="1"/>
            <a:r>
              <a:rPr lang="en-US" altLang="ko-KR" dirty="0" smtClean="0"/>
              <a:t>Reveal the movie title through CPU usage statistics of Netflix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7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Premise Conditions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Reproducibility</a:t>
            </a:r>
            <a:endParaRPr lang="en-US" altLang="ko-KR" dirty="0" smtClean="0"/>
          </a:p>
          <a:p>
            <a:r>
              <a:rPr lang="en-US" altLang="ko-KR" dirty="0" smtClean="0"/>
              <a:t>Uniqueness </a:t>
            </a:r>
          </a:p>
          <a:p>
            <a:r>
              <a:rPr lang="en-US" altLang="ko-KR" dirty="0" smtClean="0"/>
              <a:t>Feasibility of the Side-channel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Reproducibility &amp; Uniqueness </a:t>
            </a:r>
            <a:endParaRPr lang="en-US" altLang="ko-KR" dirty="0" smtClean="0"/>
          </a:p>
        </p:txBody>
      </p:sp>
      <p:pic>
        <p:nvPicPr>
          <p:cNvPr id="1026" name="Picture 2" descr="D:\Study\2012_Fall\818J_Security\Project\writeup\Figures\preliminary_pu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9" y="2209800"/>
            <a:ext cx="4119661" cy="20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y\2012_Fall\818J_Security\Project\writeup\Figures\preliminary_th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19661" cy="20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3657600"/>
            <a:ext cx="8229600" cy="246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97949"/>
              </p:ext>
            </p:extLst>
          </p:nvPr>
        </p:nvGraphicFramePr>
        <p:xfrm>
          <a:off x="2057400" y="4632960"/>
          <a:ext cx="4953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990600"/>
                <a:gridCol w="914400"/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Movies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Euclidean Distance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Min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Movie #1 - #1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107.2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74.7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Movie #2 - #2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91.3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70.6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120.6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Movie</a:t>
                      </a:r>
                      <a:r>
                        <a:rPr lang="en-US" altLang="ko-KR" baseline="0" dirty="0" smtClean="0"/>
                        <a:t> #1 – #2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195.2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174.8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210.4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Preliminary Experiment</a:t>
            </a:r>
          </a:p>
        </p:txBody>
      </p:sp>
    </p:spTree>
    <p:extLst>
      <p:ext uri="{BB962C8B-B14F-4D97-AF65-F5344CB8AC3E}">
        <p14:creationId xmlns:p14="http://schemas.microsoft.com/office/powerpoint/2010/main" val="38102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Feasibility of the Side-channel attack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altLang="ko-KR" dirty="0" smtClean="0"/>
              <a:t>Prototype of Side-channel attack app</a:t>
            </a:r>
          </a:p>
          <a:p>
            <a:pPr lvl="1"/>
            <a:r>
              <a:rPr lang="en-US" altLang="ko-KR" dirty="0" smtClean="0"/>
              <a:t>Needs no permission </a:t>
            </a:r>
          </a:p>
          <a:p>
            <a:pPr lvl="1"/>
            <a:r>
              <a:rPr lang="en-US" altLang="ko-KR" dirty="0" smtClean="0"/>
              <a:t>May require access to the Internet</a:t>
            </a:r>
          </a:p>
          <a:p>
            <a:pPr lvl="2"/>
            <a:r>
              <a:rPr lang="en-US" altLang="ko-KR" dirty="0" smtClean="0"/>
              <a:t>77% of 650 popular Android apps already has the permission</a:t>
            </a:r>
          </a:p>
        </p:txBody>
      </p:sp>
      <p:pic>
        <p:nvPicPr>
          <p:cNvPr id="2051" name="Picture 3" descr="D:\Study\2012_Fall\818J_Security\Project\writeup\Figures\netflix_watcher_screensho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2057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Matching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K-Nearest Neighbors (KNN)</a:t>
            </a:r>
          </a:p>
          <a:p>
            <a:r>
              <a:rPr lang="en-US" altLang="ko-KR" dirty="0" smtClean="0"/>
              <a:t>Fast Subsequence Matching </a:t>
            </a:r>
          </a:p>
        </p:txBody>
      </p:sp>
    </p:spTree>
    <p:extLst>
      <p:ext uri="{BB962C8B-B14F-4D97-AF65-F5344CB8AC3E}">
        <p14:creationId xmlns:p14="http://schemas.microsoft.com/office/powerpoint/2010/main" val="25949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Classify an object (test data) based on closest training examples (training data)</a:t>
            </a:r>
          </a:p>
          <a:p>
            <a:r>
              <a:rPr lang="en-US" altLang="ko-KR" dirty="0" smtClean="0"/>
              <a:t>Metric: Euclidean distance</a:t>
            </a:r>
          </a:p>
          <a:p>
            <a:pPr lvl="1"/>
            <a:r>
              <a:rPr lang="en-US" altLang="ko-KR" dirty="0" smtClean="0"/>
              <a:t>Each CPU usage statistics is considered a vector </a:t>
            </a:r>
            <a:endParaRPr lang="ko-KR" altLang="en-US" dirty="0"/>
          </a:p>
        </p:txBody>
      </p:sp>
      <p:pic>
        <p:nvPicPr>
          <p:cNvPr id="3074" name="Picture 2" descr="File:KnnClassifica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02463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219</Words>
  <Application>Microsoft Office PowerPoint</Application>
  <PresentationFormat>화면 슬라이드 쇼(4:3)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I know what you are watching on Netflix</vt:lpstr>
      <vt:lpstr>Contents</vt:lpstr>
      <vt:lpstr>Introduction</vt:lpstr>
      <vt:lpstr>Premise Conditions</vt:lpstr>
      <vt:lpstr>Reproducibility &amp; Uniqueness </vt:lpstr>
      <vt:lpstr>Feasibility of the Side-channel attack</vt:lpstr>
      <vt:lpstr>Pattern Matching Algorithms</vt:lpstr>
      <vt:lpstr>KNN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know what you watched</dc:title>
  <dc:creator>syys</dc:creator>
  <cp:lastModifiedBy>syys</cp:lastModifiedBy>
  <cp:revision>42</cp:revision>
  <dcterms:created xsi:type="dcterms:W3CDTF">2012-12-17T01:22:17Z</dcterms:created>
  <dcterms:modified xsi:type="dcterms:W3CDTF">2012-12-17T04:43:33Z</dcterms:modified>
</cp:coreProperties>
</file>