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5" r:id="rId3"/>
    <p:sldId id="274" r:id="rId4"/>
    <p:sldId id="275" r:id="rId5"/>
    <p:sldId id="276" r:id="rId6"/>
    <p:sldId id="277" r:id="rId7"/>
    <p:sldId id="278" r:id="rId8"/>
    <p:sldId id="279" r:id="rId9"/>
    <p:sldId id="293" r:id="rId10"/>
    <p:sldId id="292" r:id="rId11"/>
    <p:sldId id="280" r:id="rId12"/>
    <p:sldId id="290" r:id="rId13"/>
    <p:sldId id="291" r:id="rId14"/>
    <p:sldId id="289" r:id="rId15"/>
    <p:sldId id="288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niciaro, Stephanie" userId="816d7f26-ebd3-4c0a-9cba-c29ee025ca60" providerId="ADAL" clId="{B5ECCA2E-E6E7-4D3B-9B27-F816991DE3A1}"/>
    <pc:docChg chg="custSel delSld modSld sldOrd">
      <pc:chgData name="Perniciaro, Stephanie" userId="816d7f26-ebd3-4c0a-9cba-c29ee025ca60" providerId="ADAL" clId="{B5ECCA2E-E6E7-4D3B-9B27-F816991DE3A1}" dt="2025-06-16T20:49:06.732" v="659" actId="47"/>
      <pc:docMkLst>
        <pc:docMk/>
      </pc:docMkLst>
      <pc:sldChg chg="del">
        <pc:chgData name="Perniciaro, Stephanie" userId="816d7f26-ebd3-4c0a-9cba-c29ee025ca60" providerId="ADAL" clId="{B5ECCA2E-E6E7-4D3B-9B27-F816991DE3A1}" dt="2025-06-16T20:49:06.732" v="659" actId="47"/>
        <pc:sldMkLst>
          <pc:docMk/>
          <pc:sldMk cId="86380173" sldId="284"/>
        </pc:sldMkLst>
      </pc:sldChg>
      <pc:sldChg chg="del">
        <pc:chgData name="Perniciaro, Stephanie" userId="816d7f26-ebd3-4c0a-9cba-c29ee025ca60" providerId="ADAL" clId="{B5ECCA2E-E6E7-4D3B-9B27-F816991DE3A1}" dt="2025-06-16T20:49:04.547" v="658" actId="47"/>
        <pc:sldMkLst>
          <pc:docMk/>
          <pc:sldMk cId="2660091689" sldId="285"/>
        </pc:sldMkLst>
      </pc:sldChg>
      <pc:sldChg chg="del">
        <pc:chgData name="Perniciaro, Stephanie" userId="816d7f26-ebd3-4c0a-9cba-c29ee025ca60" providerId="ADAL" clId="{B5ECCA2E-E6E7-4D3B-9B27-F816991DE3A1}" dt="2025-06-16T20:49:03.003" v="657" actId="47"/>
        <pc:sldMkLst>
          <pc:docMk/>
          <pc:sldMk cId="1816134197" sldId="286"/>
        </pc:sldMkLst>
      </pc:sldChg>
      <pc:sldChg chg="del">
        <pc:chgData name="Perniciaro, Stephanie" userId="816d7f26-ebd3-4c0a-9cba-c29ee025ca60" providerId="ADAL" clId="{B5ECCA2E-E6E7-4D3B-9B27-F816991DE3A1}" dt="2025-06-16T20:49:01.477" v="656" actId="47"/>
        <pc:sldMkLst>
          <pc:docMk/>
          <pc:sldMk cId="1068572343" sldId="287"/>
        </pc:sldMkLst>
      </pc:sldChg>
      <pc:sldChg chg="delSp modSp mod">
        <pc:chgData name="Perniciaro, Stephanie" userId="816d7f26-ebd3-4c0a-9cba-c29ee025ca60" providerId="ADAL" clId="{B5ECCA2E-E6E7-4D3B-9B27-F816991DE3A1}" dt="2025-06-16T20:48:58.010" v="655" actId="21"/>
        <pc:sldMkLst>
          <pc:docMk/>
          <pc:sldMk cId="1434367412" sldId="288"/>
        </pc:sldMkLst>
        <pc:spChg chg="mod">
          <ac:chgData name="Perniciaro, Stephanie" userId="816d7f26-ebd3-4c0a-9cba-c29ee025ca60" providerId="ADAL" clId="{B5ECCA2E-E6E7-4D3B-9B27-F816991DE3A1}" dt="2025-06-16T20:48:53.188" v="654" actId="20577"/>
          <ac:spMkLst>
            <pc:docMk/>
            <pc:sldMk cId="1434367412" sldId="288"/>
            <ac:spMk id="2" creationId="{E9A05085-F923-6ED6-25E7-879CA33A9C03}"/>
          </ac:spMkLst>
        </pc:spChg>
        <pc:spChg chg="del">
          <ac:chgData name="Perniciaro, Stephanie" userId="816d7f26-ebd3-4c0a-9cba-c29ee025ca60" providerId="ADAL" clId="{B5ECCA2E-E6E7-4D3B-9B27-F816991DE3A1}" dt="2025-06-16T20:48:58.010" v="655" actId="21"/>
          <ac:spMkLst>
            <pc:docMk/>
            <pc:sldMk cId="1434367412" sldId="288"/>
            <ac:spMk id="3" creationId="{F088700C-2EDC-AB3E-1C3E-981FB3055113}"/>
          </ac:spMkLst>
        </pc:spChg>
      </pc:sldChg>
      <pc:sldChg chg="modSp mod">
        <pc:chgData name="Perniciaro, Stephanie" userId="816d7f26-ebd3-4c0a-9cba-c29ee025ca60" providerId="ADAL" clId="{B5ECCA2E-E6E7-4D3B-9B27-F816991DE3A1}" dt="2025-06-16T20:43:44.132" v="555" actId="27636"/>
        <pc:sldMkLst>
          <pc:docMk/>
          <pc:sldMk cId="2266837760" sldId="289"/>
        </pc:sldMkLst>
        <pc:spChg chg="mod">
          <ac:chgData name="Perniciaro, Stephanie" userId="816d7f26-ebd3-4c0a-9cba-c29ee025ca60" providerId="ADAL" clId="{B5ECCA2E-E6E7-4D3B-9B27-F816991DE3A1}" dt="2025-06-16T20:11:51.502" v="299" actId="20577"/>
          <ac:spMkLst>
            <pc:docMk/>
            <pc:sldMk cId="2266837760" sldId="289"/>
            <ac:spMk id="2" creationId="{BDBFCCDC-0539-E89A-4677-7580722C38A1}"/>
          </ac:spMkLst>
        </pc:spChg>
        <pc:spChg chg="mod">
          <ac:chgData name="Perniciaro, Stephanie" userId="816d7f26-ebd3-4c0a-9cba-c29ee025ca60" providerId="ADAL" clId="{B5ECCA2E-E6E7-4D3B-9B27-F816991DE3A1}" dt="2025-06-16T20:43:44.132" v="555" actId="27636"/>
          <ac:spMkLst>
            <pc:docMk/>
            <pc:sldMk cId="2266837760" sldId="289"/>
            <ac:spMk id="3" creationId="{C33B30D3-9EA5-FE60-D3F6-AB32F7058AD8}"/>
          </ac:spMkLst>
        </pc:spChg>
      </pc:sldChg>
      <pc:sldChg chg="delSp modSp mod ord">
        <pc:chgData name="Perniciaro, Stephanie" userId="816d7f26-ebd3-4c0a-9cba-c29ee025ca60" providerId="ADAL" clId="{B5ECCA2E-E6E7-4D3B-9B27-F816991DE3A1}" dt="2025-06-16T20:02:16.715" v="63" actId="20577"/>
        <pc:sldMkLst>
          <pc:docMk/>
          <pc:sldMk cId="3373818711" sldId="290"/>
        </pc:sldMkLst>
        <pc:spChg chg="mod">
          <ac:chgData name="Perniciaro, Stephanie" userId="816d7f26-ebd3-4c0a-9cba-c29ee025ca60" providerId="ADAL" clId="{B5ECCA2E-E6E7-4D3B-9B27-F816991DE3A1}" dt="2025-06-16T20:02:16.715" v="63" actId="20577"/>
          <ac:spMkLst>
            <pc:docMk/>
            <pc:sldMk cId="3373818711" sldId="290"/>
            <ac:spMk id="2" creationId="{CE3CF25B-9513-5526-F528-CBBE54A6E1DE}"/>
          </ac:spMkLst>
        </pc:spChg>
        <pc:spChg chg="del">
          <ac:chgData name="Perniciaro, Stephanie" userId="816d7f26-ebd3-4c0a-9cba-c29ee025ca60" providerId="ADAL" clId="{B5ECCA2E-E6E7-4D3B-9B27-F816991DE3A1}" dt="2025-06-16T20:02:00.351" v="3" actId="21"/>
          <ac:spMkLst>
            <pc:docMk/>
            <pc:sldMk cId="3373818711" sldId="290"/>
            <ac:spMk id="3" creationId="{1FA13DA4-1DB7-D03B-B0EF-9531F293A054}"/>
          </ac:spMkLst>
        </pc:spChg>
      </pc:sldChg>
      <pc:sldChg chg="modSp mod">
        <pc:chgData name="Perniciaro, Stephanie" userId="816d7f26-ebd3-4c0a-9cba-c29ee025ca60" providerId="ADAL" clId="{B5ECCA2E-E6E7-4D3B-9B27-F816991DE3A1}" dt="2025-06-16T20:06:43.795" v="282" actId="20577"/>
        <pc:sldMkLst>
          <pc:docMk/>
          <pc:sldMk cId="861916369" sldId="291"/>
        </pc:sldMkLst>
        <pc:spChg chg="mod">
          <ac:chgData name="Perniciaro, Stephanie" userId="816d7f26-ebd3-4c0a-9cba-c29ee025ca60" providerId="ADAL" clId="{B5ECCA2E-E6E7-4D3B-9B27-F816991DE3A1}" dt="2025-06-16T20:06:43.795" v="282" actId="20577"/>
          <ac:spMkLst>
            <pc:docMk/>
            <pc:sldMk cId="861916369" sldId="291"/>
            <ac:spMk id="3" creationId="{CEC5BDA1-1EBB-6004-ED4C-ED599968D563}"/>
          </ac:spMkLst>
        </pc:spChg>
      </pc:sldChg>
      <pc:sldChg chg="modSp mod">
        <pc:chgData name="Perniciaro, Stephanie" userId="816d7f26-ebd3-4c0a-9cba-c29ee025ca60" providerId="ADAL" clId="{B5ECCA2E-E6E7-4D3B-9B27-F816991DE3A1}" dt="2025-06-16T20:07:18.881" v="283" actId="5793"/>
        <pc:sldMkLst>
          <pc:docMk/>
          <pc:sldMk cId="3792568842" sldId="294"/>
        </pc:sldMkLst>
        <pc:spChg chg="mod">
          <ac:chgData name="Perniciaro, Stephanie" userId="816d7f26-ebd3-4c0a-9cba-c29ee025ca60" providerId="ADAL" clId="{B5ECCA2E-E6E7-4D3B-9B27-F816991DE3A1}" dt="2025-06-16T20:07:18.881" v="283" actId="5793"/>
          <ac:spMkLst>
            <pc:docMk/>
            <pc:sldMk cId="3792568842" sldId="294"/>
            <ac:spMk id="2" creationId="{1711E3C8-CE66-7EBF-45E3-5F15C6654A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9165-3235-9CDC-DDD6-BB3C68843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CA089-B322-1926-81B7-57E0E0EA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9852-9C49-2EEA-ABE8-4AEC71B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5407-92F2-91C4-2816-2D65169C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EBDF-3C82-0A16-1B2C-36BBA6B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F67F-29C2-8A10-1DF5-A29598DA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ADCE-FEAC-CA98-50AD-ADBB4ACD8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DC7FF-5FC0-DEB9-6166-7C8DA41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8F69-E900-18B8-4B8C-BA12A96E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90E1-50CD-A697-3EE2-CC795452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CD3BF-F844-9F0B-54C3-88DC56189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C6E00-4B3B-4FA0-469C-1DD1B297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34F2-948D-8443-FDB1-E4E42AB9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2ED8-83C7-5D5B-1E99-47CA1372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4E18-64E8-D205-3553-82C93522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CD2E8D2B-0FDF-B6E7-98E5-9ACFE4D53FA0}"/>
              </a:ext>
            </a:extLst>
          </p:cNvPr>
          <p:cNvGrpSpPr/>
          <p:nvPr userDrawn="1"/>
        </p:nvGrpSpPr>
        <p:grpSpPr>
          <a:xfrm>
            <a:off x="0" y="-120551"/>
            <a:ext cx="168117" cy="6978551"/>
            <a:chOff x="0" y="-47625"/>
            <a:chExt cx="66416" cy="275695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A2870DF-3D37-7C68-EE8A-B37FDDE0BE58}"/>
                </a:ext>
              </a:extLst>
            </p:cNvPr>
            <p:cNvSpPr/>
            <p:nvPr/>
          </p:nvSpPr>
          <p:spPr>
            <a:xfrm>
              <a:off x="0" y="0"/>
              <a:ext cx="66416" cy="2709333"/>
            </a:xfrm>
            <a:custGeom>
              <a:avLst/>
              <a:gdLst/>
              <a:ahLst/>
              <a:cxnLst/>
              <a:rect l="l" t="t" r="r" b="b"/>
              <a:pathLst>
                <a:path w="66416" h="2709333">
                  <a:moveTo>
                    <a:pt x="0" y="0"/>
                  </a:moveTo>
                  <a:lnTo>
                    <a:pt x="66416" y="0"/>
                  </a:lnTo>
                  <a:lnTo>
                    <a:pt x="6641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EE4C7143-3A6D-A7A2-7504-EC2368CF25F0}"/>
                </a:ext>
              </a:extLst>
            </p:cNvPr>
            <p:cNvSpPr txBox="1"/>
            <p:nvPr/>
          </p:nvSpPr>
          <p:spPr>
            <a:xfrm>
              <a:off x="0" y="-47625"/>
              <a:ext cx="6641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7">
            <a:extLst>
              <a:ext uri="{FF2B5EF4-FFF2-40B4-BE49-F238E27FC236}">
                <a16:creationId xmlns:a16="http://schemas.microsoft.com/office/drawing/2014/main" id="{C0D4454F-1AA8-F3CF-B30F-128A80CB12B1}"/>
              </a:ext>
            </a:extLst>
          </p:cNvPr>
          <p:cNvSpPr/>
          <p:nvPr userDrawn="1"/>
        </p:nvSpPr>
        <p:spPr>
          <a:xfrm>
            <a:off x="685800" y="6172200"/>
            <a:ext cx="2756274" cy="434163"/>
          </a:xfrm>
          <a:custGeom>
            <a:avLst/>
            <a:gdLst/>
            <a:ahLst/>
            <a:cxnLst/>
            <a:rect l="l" t="t" r="r" b="b"/>
            <a:pathLst>
              <a:path w="4134411" h="651244">
                <a:moveTo>
                  <a:pt x="0" y="0"/>
                </a:moveTo>
                <a:lnTo>
                  <a:pt x="4134411" y="0"/>
                </a:lnTo>
                <a:lnTo>
                  <a:pt x="4134411" y="651244"/>
                </a:lnTo>
                <a:lnTo>
                  <a:pt x="0" y="65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CA24E0-AED0-B286-D0C4-D414FAA14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3543" y="685801"/>
            <a:ext cx="10393680" cy="735655"/>
          </a:xfrm>
        </p:spPr>
        <p:txBody>
          <a:bodyPr>
            <a:noAutofit/>
          </a:bodyPr>
          <a:lstStyle>
            <a:lvl1pPr>
              <a:defRPr sz="4400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B3A4AD3-6E88-7064-484A-7227EC7B45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543" y="1651000"/>
            <a:ext cx="10393680" cy="2184400"/>
          </a:xfrm>
        </p:spPr>
        <p:txBody>
          <a:bodyPr/>
          <a:lstStyle>
            <a:lvl2pPr marL="609630" indent="-304815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Subhead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8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FE0AD8A9-8D9E-7E6D-B4D2-12ACF11B24D3}"/>
              </a:ext>
            </a:extLst>
          </p:cNvPr>
          <p:cNvGrpSpPr/>
          <p:nvPr userDrawn="1"/>
        </p:nvGrpSpPr>
        <p:grpSpPr>
          <a:xfrm>
            <a:off x="0" y="5003197"/>
            <a:ext cx="12192000" cy="1854803"/>
            <a:chOff x="0" y="0"/>
            <a:chExt cx="6186311" cy="94114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F74B882-668A-D2AC-B8CC-D001C10F0A42}"/>
                </a:ext>
              </a:extLst>
            </p:cNvPr>
            <p:cNvSpPr/>
            <p:nvPr/>
          </p:nvSpPr>
          <p:spPr>
            <a:xfrm>
              <a:off x="0" y="0"/>
              <a:ext cx="6186311" cy="941141"/>
            </a:xfrm>
            <a:custGeom>
              <a:avLst/>
              <a:gdLst/>
              <a:ahLst/>
              <a:cxnLst/>
              <a:rect l="l" t="t" r="r" b="b"/>
              <a:pathLst>
                <a:path w="6186311" h="941141">
                  <a:moveTo>
                    <a:pt x="0" y="0"/>
                  </a:moveTo>
                  <a:lnTo>
                    <a:pt x="6186311" y="0"/>
                  </a:lnTo>
                  <a:lnTo>
                    <a:pt x="6186311" y="941141"/>
                  </a:lnTo>
                  <a:lnTo>
                    <a:pt x="0" y="941141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9" name="Freeform 4">
            <a:extLst>
              <a:ext uri="{FF2B5EF4-FFF2-40B4-BE49-F238E27FC236}">
                <a16:creationId xmlns:a16="http://schemas.microsoft.com/office/drawing/2014/main" id="{8994FF1F-C958-D3FE-6182-BD155BCEA8EA}"/>
              </a:ext>
            </a:extLst>
          </p:cNvPr>
          <p:cNvSpPr/>
          <p:nvPr userDrawn="1"/>
        </p:nvSpPr>
        <p:spPr>
          <a:xfrm>
            <a:off x="685801" y="6026130"/>
            <a:ext cx="3004867" cy="473321"/>
          </a:xfrm>
          <a:custGeom>
            <a:avLst/>
            <a:gdLst/>
            <a:ahLst/>
            <a:cxnLst/>
            <a:rect l="l" t="t" r="r" b="b"/>
            <a:pathLst>
              <a:path w="4507301" h="709981">
                <a:moveTo>
                  <a:pt x="0" y="0"/>
                </a:moveTo>
                <a:lnTo>
                  <a:pt x="4507301" y="0"/>
                </a:lnTo>
                <a:lnTo>
                  <a:pt x="4507301" y="709980"/>
                </a:lnTo>
                <a:lnTo>
                  <a:pt x="0" y="70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5184742-138B-F09F-1EBE-DD0C66CC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2471361"/>
            <a:ext cx="9040368" cy="812800"/>
          </a:xfrm>
        </p:spPr>
        <p:txBody>
          <a:bodyPr>
            <a:noAutofit/>
          </a:bodyPr>
          <a:lstStyle>
            <a:lvl1pPr>
              <a:defRPr sz="4734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Front Page Option 2</a:t>
            </a:r>
          </a:p>
        </p:txBody>
      </p:sp>
    </p:spTree>
    <p:extLst>
      <p:ext uri="{BB962C8B-B14F-4D97-AF65-F5344CB8AC3E}">
        <p14:creationId xmlns:p14="http://schemas.microsoft.com/office/powerpoint/2010/main" val="163998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226ECEFF-0115-6782-FE73-9C9E4E433577}"/>
              </a:ext>
            </a:extLst>
          </p:cNvPr>
          <p:cNvSpPr/>
          <p:nvPr userDrawn="1"/>
        </p:nvSpPr>
        <p:spPr>
          <a:xfrm>
            <a:off x="93374" y="0"/>
            <a:ext cx="12098626" cy="6911340"/>
          </a:xfrm>
          <a:custGeom>
            <a:avLst/>
            <a:gdLst/>
            <a:ahLst/>
            <a:cxnLst/>
            <a:rect l="l" t="t" r="r" b="b"/>
            <a:pathLst>
              <a:path w="18147939" h="10367010">
                <a:moveTo>
                  <a:pt x="0" y="0"/>
                </a:moveTo>
                <a:lnTo>
                  <a:pt x="18147939" y="0"/>
                </a:lnTo>
                <a:lnTo>
                  <a:pt x="18147939" y="10367010"/>
                </a:lnTo>
                <a:lnTo>
                  <a:pt x="0" y="1036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15" b="-8315"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87DC48A1-1499-B890-F1C5-7429ABE2C791}"/>
              </a:ext>
            </a:extLst>
          </p:cNvPr>
          <p:cNvGrpSpPr/>
          <p:nvPr userDrawn="1"/>
        </p:nvGrpSpPr>
        <p:grpSpPr>
          <a:xfrm>
            <a:off x="152538" y="-120551"/>
            <a:ext cx="12039462" cy="6978551"/>
            <a:chOff x="0" y="-47625"/>
            <a:chExt cx="4756331" cy="2756958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A849CEA-7F33-D714-A74F-7E0487855772}"/>
                </a:ext>
              </a:extLst>
            </p:cNvPr>
            <p:cNvSpPr/>
            <p:nvPr/>
          </p:nvSpPr>
          <p:spPr>
            <a:xfrm>
              <a:off x="0" y="0"/>
              <a:ext cx="4756331" cy="2709333"/>
            </a:xfrm>
            <a:custGeom>
              <a:avLst/>
              <a:gdLst/>
              <a:ahLst/>
              <a:cxnLst/>
              <a:rect l="l" t="t" r="r" b="b"/>
              <a:pathLst>
                <a:path w="4756331" h="2709333">
                  <a:moveTo>
                    <a:pt x="0" y="0"/>
                  </a:moveTo>
                  <a:lnTo>
                    <a:pt x="4756331" y="0"/>
                  </a:lnTo>
                  <a:lnTo>
                    <a:pt x="4756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56B">
                <a:alpha val="66667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53E1A39-7EFB-6938-D4C9-E12273BA0111}"/>
                </a:ext>
              </a:extLst>
            </p:cNvPr>
            <p:cNvSpPr txBox="1"/>
            <p:nvPr/>
          </p:nvSpPr>
          <p:spPr>
            <a:xfrm>
              <a:off x="0" y="-47625"/>
              <a:ext cx="475633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Freeform 6">
            <a:extLst>
              <a:ext uri="{FF2B5EF4-FFF2-40B4-BE49-F238E27FC236}">
                <a16:creationId xmlns:a16="http://schemas.microsoft.com/office/drawing/2014/main" id="{492C3BCF-DD0B-0B8B-18BD-D0A794553E7E}"/>
              </a:ext>
            </a:extLst>
          </p:cNvPr>
          <p:cNvSpPr/>
          <p:nvPr userDrawn="1"/>
        </p:nvSpPr>
        <p:spPr>
          <a:xfrm>
            <a:off x="838475" y="6356082"/>
            <a:ext cx="2742926" cy="273585"/>
          </a:xfrm>
          <a:custGeom>
            <a:avLst/>
            <a:gdLst/>
            <a:ahLst/>
            <a:cxnLst/>
            <a:rect l="l" t="t" r="r" b="b"/>
            <a:pathLst>
              <a:path w="4114389" h="410377">
                <a:moveTo>
                  <a:pt x="0" y="0"/>
                </a:moveTo>
                <a:lnTo>
                  <a:pt x="4114390" y="0"/>
                </a:lnTo>
                <a:lnTo>
                  <a:pt x="4114390" y="410377"/>
                </a:lnTo>
                <a:lnTo>
                  <a:pt x="0" y="410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5" b="-215"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F35458E1-EFB6-724B-469B-3F725719D859}"/>
              </a:ext>
            </a:extLst>
          </p:cNvPr>
          <p:cNvGrpSpPr/>
          <p:nvPr userDrawn="1"/>
        </p:nvGrpSpPr>
        <p:grpSpPr>
          <a:xfrm>
            <a:off x="1" y="0"/>
            <a:ext cx="160655" cy="6858000"/>
            <a:chOff x="0" y="0"/>
            <a:chExt cx="321310" cy="1371600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C704FF1-685A-C430-C11D-3CED5BF5E493}"/>
                </a:ext>
              </a:extLst>
            </p:cNvPr>
            <p:cNvSpPr/>
            <p:nvPr/>
          </p:nvSpPr>
          <p:spPr>
            <a:xfrm>
              <a:off x="0" y="0"/>
              <a:ext cx="321310" cy="13716000"/>
            </a:xfrm>
            <a:custGeom>
              <a:avLst/>
              <a:gdLst/>
              <a:ahLst/>
              <a:cxnLst/>
              <a:rect l="l" t="t" r="r" b="b"/>
              <a:pathLst>
                <a:path w="321310" h="13716000">
                  <a:moveTo>
                    <a:pt x="0" y="0"/>
                  </a:moveTo>
                  <a:lnTo>
                    <a:pt x="321310" y="0"/>
                  </a:lnTo>
                  <a:lnTo>
                    <a:pt x="32131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1">
              <a:gsLst>
                <a:gs pos="0">
                  <a:srgbClr val="286DC0">
                    <a:alpha val="100000"/>
                  </a:srgbClr>
                </a:gs>
                <a:gs pos="100000">
                  <a:srgbClr val="63AAFF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95661283-EDFE-C0A2-9382-306267062691}"/>
              </a:ext>
            </a:extLst>
          </p:cNvPr>
          <p:cNvSpPr txBox="1"/>
          <p:nvPr userDrawn="1"/>
        </p:nvSpPr>
        <p:spPr>
          <a:xfrm>
            <a:off x="899160" y="2631441"/>
            <a:ext cx="10393680" cy="353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ysph.yale.edu</a:t>
            </a: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marL="0" marR="0" indent="0" algn="l" defTabSz="60963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sph.yale.edu</a:t>
            </a: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/</a:t>
            </a: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dsde</a:t>
            </a: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@</a:t>
            </a: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YaleSPH</a:t>
            </a: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Data Science and Data Equity</a:t>
            </a: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Yale School of Public Health</a:t>
            </a: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60 College Street, New Haven, CT 06510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39E0046A-A5A6-9B1A-B7FF-408A85E9D236}"/>
              </a:ext>
            </a:extLst>
          </p:cNvPr>
          <p:cNvSpPr/>
          <p:nvPr userDrawn="1"/>
        </p:nvSpPr>
        <p:spPr>
          <a:xfrm>
            <a:off x="899160" y="4931684"/>
            <a:ext cx="51968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5C85FCFF-A9EA-C858-F4B7-85F06B97211B}"/>
              </a:ext>
            </a:extLst>
          </p:cNvPr>
          <p:cNvGrpSpPr/>
          <p:nvPr userDrawn="1"/>
        </p:nvGrpSpPr>
        <p:grpSpPr>
          <a:xfrm>
            <a:off x="0" y="-120551"/>
            <a:ext cx="168117" cy="6978551"/>
            <a:chOff x="0" y="-47625"/>
            <a:chExt cx="66416" cy="2756958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F9F7C35-F2E9-2730-8365-542DEB3427BD}"/>
                </a:ext>
              </a:extLst>
            </p:cNvPr>
            <p:cNvSpPr/>
            <p:nvPr/>
          </p:nvSpPr>
          <p:spPr>
            <a:xfrm>
              <a:off x="0" y="0"/>
              <a:ext cx="66416" cy="2709333"/>
            </a:xfrm>
            <a:custGeom>
              <a:avLst/>
              <a:gdLst/>
              <a:ahLst/>
              <a:cxnLst/>
              <a:rect l="l" t="t" r="r" b="b"/>
              <a:pathLst>
                <a:path w="66416" h="2709333">
                  <a:moveTo>
                    <a:pt x="0" y="0"/>
                  </a:moveTo>
                  <a:lnTo>
                    <a:pt x="66416" y="0"/>
                  </a:lnTo>
                  <a:lnTo>
                    <a:pt x="6641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7DA0FC0D-E3F8-4FAF-DD8F-A85E52F320AD}"/>
                </a:ext>
              </a:extLst>
            </p:cNvPr>
            <p:cNvSpPr txBox="1"/>
            <p:nvPr/>
          </p:nvSpPr>
          <p:spPr>
            <a:xfrm>
              <a:off x="0" y="-47625"/>
              <a:ext cx="6641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1C4FC6-A3EE-F3D6-4978-CA9F6F729E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95252"/>
            <a:ext cx="12192000" cy="1015994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F5F5EF"/>
                </a:solidFill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589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0E65-EEB4-A82B-D7A4-B40418E3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F908-7F89-156A-D1C7-7EAD6CE1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4730-BA2A-2B63-6C6C-5522FF5E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0B78-F472-C39C-6828-07F3788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5F57-3FE4-A87D-C1BB-1EFB6719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B8CF-7882-9718-C6E6-A0CDECF2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C254-6A54-5C15-6A08-C5224D49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8511-A8EF-0512-9B41-3DAD0DA6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E612-8434-F0BE-6E32-71D1BAF5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6893-7393-209A-FF34-C771F48E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2285-5CD7-E2AF-E3AC-77ED02F7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175D-B79E-AF52-E1E7-2CDE4E99C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C768F-3F2B-B000-257F-C3E9771B7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CC7-D3DD-31B4-F8A0-9AA5E6D8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DD21-49E1-0A87-C88E-66B1D128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8309C-4241-1D84-8C7E-624B17C4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134A-EB26-0CE7-6B75-B7F3BC71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B9B8-C58A-AF0B-6632-D9BE180C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D45BA-B876-787B-BAAE-5ED6717C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8620-F1B8-2769-796B-A03C6CF09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F6EF9-111A-A350-2A74-A08E41EE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A6CB2-17E0-0A40-A581-8BE3F776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BF7AD-3F06-C60A-7ACE-9051560F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97C-E3DE-0F73-1A39-45B4E673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4F96-1915-5DF7-4BD9-3B550280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FC022-9F08-10ED-3C75-DF07F098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61948-39E5-5D99-B92D-16D56D24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F8E5D-4C44-3FB0-6B89-C172EFCD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476D5-2BC6-7D0F-56CD-F577B6B5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143BE-3306-D206-1270-A930066A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F15E2-B1A4-D399-B3A5-630BC804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6826-E726-57F7-56EA-29CEE048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85EE-DDDF-9C6D-1DE5-CD2A2451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0C263-80DE-1346-534E-E2A01A6E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AD38-81A3-977D-C47A-4A121AF1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187F4-2EC3-F0CF-739B-3435CCB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6913C-157E-E79E-F0D9-B1C88A7E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FA52-911A-216B-CB8D-35DAAC33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4DFB3-B8A0-9AB3-1C46-3B0EAA61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6ED56-1048-D542-8A96-9902D47A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F3D6-44B6-47FC-8690-EF55B919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87F71-33E4-273E-7157-CCA887D9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3732E-0CAA-6B11-091B-AF49A518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31530-521B-B4E9-D87D-F9CB27BF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555A-6D25-AFC0-D986-B45F2704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9783-211A-C960-2687-2583037B2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36702-2EA2-4EE3-9E22-247E333C6D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49E3-1C45-8380-E25E-4BA6771BA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DFAF-DC58-E397-A069-0BB894061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F9BAB-48B8-46A6-8D3E-03D8478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8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dc.gov/training/publichealth101/e-learning/epidemiology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A30085-D515-BF94-C5A9-8C62F343D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 Health Modeling: Day 1</a:t>
            </a:r>
          </a:p>
        </p:txBody>
      </p:sp>
    </p:spTree>
    <p:extLst>
      <p:ext uri="{BB962C8B-B14F-4D97-AF65-F5344CB8AC3E}">
        <p14:creationId xmlns:p14="http://schemas.microsoft.com/office/powerpoint/2010/main" val="108429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276BD-5CF3-CF96-214F-0C1F2AB48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141A0-B0A7-7365-4728-C37949ED2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don’t know what we don’t know, and when we do know what we don’t know, we don’t know what to do, you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5F2E-631D-00C1-99C4-7176697907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752970"/>
            <a:ext cx="10393680" cy="2184400"/>
          </a:xfrm>
        </p:spPr>
        <p:txBody>
          <a:bodyPr/>
          <a:lstStyle/>
          <a:p>
            <a:r>
              <a:rPr lang="en-US" dirty="0"/>
              <a:t>Cascades of </a:t>
            </a:r>
            <a:r>
              <a:rPr lang="en-US" strike="sngStrike" dirty="0"/>
              <a:t>problems </a:t>
            </a:r>
            <a:r>
              <a:rPr lang="en-US" dirty="0"/>
              <a:t>opportunities!</a:t>
            </a:r>
          </a:p>
          <a:p>
            <a:pPr lvl="1"/>
            <a:r>
              <a:rPr lang="en-US" dirty="0"/>
              <a:t>People who know what to do</a:t>
            </a:r>
          </a:p>
          <a:p>
            <a:pPr lvl="1"/>
            <a:r>
              <a:rPr lang="en-US" dirty="0"/>
              <a:t>People who can do it</a:t>
            </a:r>
          </a:p>
          <a:p>
            <a:pPr lvl="1"/>
            <a:r>
              <a:rPr lang="en-US" dirty="0"/>
              <a:t>People who know what we should do about it</a:t>
            </a:r>
          </a:p>
        </p:txBody>
      </p:sp>
    </p:spTree>
    <p:extLst>
      <p:ext uri="{BB962C8B-B14F-4D97-AF65-F5344CB8AC3E}">
        <p14:creationId xmlns:p14="http://schemas.microsoft.com/office/powerpoint/2010/main" val="273410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Responsible Conduct of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94C7-7481-6090-63A0-689750B3B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Belmont Report</a:t>
            </a:r>
          </a:p>
          <a:p>
            <a:pPr lvl="1"/>
            <a:r>
              <a:rPr lang="en-US" dirty="0"/>
              <a:t>Tuskegee Airmen Study</a:t>
            </a:r>
          </a:p>
          <a:p>
            <a:pPr lvl="1"/>
            <a:r>
              <a:rPr lang="en-US" dirty="0"/>
              <a:t>Koko</a:t>
            </a:r>
          </a:p>
          <a:p>
            <a:r>
              <a:rPr lang="en-US" dirty="0"/>
              <a:t>Justice, Beneficence, Respect for Persons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3F296-B384-6175-FF39-B0D58D18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CF25B-9513-5526-F528-CBBE54A6E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43" y="2573216"/>
            <a:ext cx="10393680" cy="73565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Basic Principles of Public Health Modeling</a:t>
            </a:r>
          </a:p>
        </p:txBody>
      </p:sp>
    </p:spTree>
    <p:extLst>
      <p:ext uri="{BB962C8B-B14F-4D97-AF65-F5344CB8AC3E}">
        <p14:creationId xmlns:p14="http://schemas.microsoft.com/office/powerpoint/2010/main" val="337381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E5562-3337-1844-2682-409540108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CE457-6D79-8F2B-4642-BF3035103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Models are Bad, Some Models are Useful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BDA1-1EBB-6004-ED4C-ED599968D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Irreducibly complex real-world problems</a:t>
            </a:r>
          </a:p>
          <a:p>
            <a:r>
              <a:rPr lang="en-US" dirty="0"/>
              <a:t>Understand your data source</a:t>
            </a:r>
          </a:p>
          <a:p>
            <a:r>
              <a:rPr lang="en-US" dirty="0"/>
              <a:t>State assumptions clearly</a:t>
            </a:r>
          </a:p>
          <a:p>
            <a:r>
              <a:rPr lang="en-US" dirty="0"/>
              <a:t>Measure twice, cut once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1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E2210-73E3-E8A6-EDE1-32256AE2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FCCDC-0539-E89A-4677-7580722C3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Course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B30D3-9EA5-FE60-D3F6-AB32F7058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1000"/>
            <a:ext cx="10393680" cy="4069862"/>
          </a:xfrm>
        </p:spPr>
        <p:txBody>
          <a:bodyPr>
            <a:normAutofit/>
          </a:bodyPr>
          <a:lstStyle/>
          <a:p>
            <a:r>
              <a:rPr lang="en-US" dirty="0"/>
              <a:t>Infectious disease surveillance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Hierarchical modeling</a:t>
            </a:r>
          </a:p>
          <a:p>
            <a:r>
              <a:rPr lang="en-US" dirty="0"/>
              <a:t>Genomic epidemiology</a:t>
            </a:r>
          </a:p>
          <a:p>
            <a:r>
              <a:rPr lang="en-US" dirty="0"/>
              <a:t>Market Basket Analysis</a:t>
            </a:r>
          </a:p>
          <a:p>
            <a:r>
              <a:rPr lang="en-US" dirty="0"/>
              <a:t>Compartmental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2FB19-225F-EE4E-E1A0-CC860EDF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A05085-F923-6ED6-25E7-879CA33A9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3436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11E3C8-CE66-7EBF-45E3-5F15C6654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for a field trip!</a:t>
            </a:r>
          </a:p>
        </p:txBody>
      </p:sp>
    </p:spTree>
    <p:extLst>
      <p:ext uri="{BB962C8B-B14F-4D97-AF65-F5344CB8AC3E}">
        <p14:creationId xmlns:p14="http://schemas.microsoft.com/office/powerpoint/2010/main" val="37925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B2C7-0637-A63B-BC90-F9BAD1F79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79FF25-E8D7-49F9-BBB4-1FED2B274883}"/>
              </a:ext>
            </a:extLst>
          </p:cNvPr>
          <p:cNvCxnSpPr>
            <a:cxnSpLocks/>
          </p:cNvCxnSpPr>
          <p:nvPr/>
        </p:nvCxnSpPr>
        <p:spPr>
          <a:xfrm flipV="1">
            <a:off x="480646" y="3927231"/>
            <a:ext cx="4466492" cy="1805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FEE833-5D4D-EDCB-DC11-4A29C618DAEA}"/>
              </a:ext>
            </a:extLst>
          </p:cNvPr>
          <p:cNvCxnSpPr>
            <a:cxnSpLocks/>
          </p:cNvCxnSpPr>
          <p:nvPr/>
        </p:nvCxnSpPr>
        <p:spPr>
          <a:xfrm flipV="1">
            <a:off x="5263661" y="3329354"/>
            <a:ext cx="1324708" cy="515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751F49-DFB0-B2C9-1A57-09909521B8C9}"/>
              </a:ext>
            </a:extLst>
          </p:cNvPr>
          <p:cNvCxnSpPr>
            <a:cxnSpLocks/>
          </p:cNvCxnSpPr>
          <p:nvPr/>
        </p:nvCxnSpPr>
        <p:spPr>
          <a:xfrm flipV="1">
            <a:off x="6764215" y="2719754"/>
            <a:ext cx="1348154" cy="515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0DB8BE-83E5-069F-2962-223139EC5397}"/>
              </a:ext>
            </a:extLst>
          </p:cNvPr>
          <p:cNvCxnSpPr>
            <a:cxnSpLocks/>
          </p:cNvCxnSpPr>
          <p:nvPr/>
        </p:nvCxnSpPr>
        <p:spPr>
          <a:xfrm flipV="1">
            <a:off x="8241323" y="1547446"/>
            <a:ext cx="2379785" cy="117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23DE86-9A02-A945-F491-E0AD793D86C6}"/>
              </a:ext>
            </a:extLst>
          </p:cNvPr>
          <p:cNvCxnSpPr>
            <a:cxnSpLocks/>
          </p:cNvCxnSpPr>
          <p:nvPr/>
        </p:nvCxnSpPr>
        <p:spPr>
          <a:xfrm flipV="1">
            <a:off x="10902461" y="668215"/>
            <a:ext cx="1125416" cy="64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6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Starting off with some data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E975E-EF9D-2C8B-44B9-6FD0710E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40969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543" y="2743200"/>
            <a:ext cx="10393680" cy="73565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Salus populi suprema lex </a:t>
            </a:r>
            <a:r>
              <a:rPr lang="en-US" dirty="0" err="1"/>
              <a:t>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Health is Big</a:t>
            </a:r>
          </a:p>
          <a:p>
            <a:pPr lvl="1"/>
            <a:r>
              <a:rPr lang="en-US" dirty="0"/>
              <a:t>Ideas and Disciplines</a:t>
            </a:r>
          </a:p>
          <a:p>
            <a:pPr lvl="1"/>
            <a:r>
              <a:rPr lang="en-US" dirty="0"/>
              <a:t>Societal Impact</a:t>
            </a:r>
          </a:p>
          <a:p>
            <a:pPr lvl="1"/>
            <a:r>
              <a:rPr lang="en-US" dirty="0"/>
              <a:t>Intersectionality</a:t>
            </a:r>
          </a:p>
          <a:p>
            <a:r>
              <a:rPr lang="en-US" dirty="0"/>
              <a:t>Public Health is Small</a:t>
            </a:r>
          </a:p>
          <a:p>
            <a:pPr lvl="1"/>
            <a:r>
              <a:rPr lang="en-US" dirty="0"/>
              <a:t>unobtrusive</a:t>
            </a:r>
          </a:p>
          <a:p>
            <a:pPr lvl="1"/>
            <a:r>
              <a:rPr lang="en-US" dirty="0"/>
              <a:t>small things- decisions, people, microbes, molecules</a:t>
            </a:r>
          </a:p>
          <a:p>
            <a:pPr lvl="1"/>
            <a:endParaRPr lang="en-US" dirty="0"/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63797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of Public Health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94C7-7481-6090-63A0-689750B3B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1112" y="4958861"/>
            <a:ext cx="10393680" cy="2184400"/>
          </a:xfrm>
        </p:spPr>
        <p:txBody>
          <a:bodyPr/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https://www.cdc.gov/training/publichealth101/e-learning/epidemiology/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Picture 4" descr="A blue rectangular box with white text&#10;&#10;AI-generated content may be incorrect.">
            <a:extLst>
              <a:ext uri="{FF2B5EF4-FFF2-40B4-BE49-F238E27FC236}">
                <a16:creationId xmlns:a16="http://schemas.microsoft.com/office/drawing/2014/main" id="{7B1BA3A2-0F75-26CB-DA89-03E055F8A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7" y="1421456"/>
            <a:ext cx="9680941" cy="41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answer these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94C7-7481-6090-63A0-689750B3B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0999"/>
            <a:ext cx="10393680" cy="4521199"/>
          </a:xfrm>
        </p:spPr>
        <p:txBody>
          <a:bodyPr>
            <a:normAutofit/>
          </a:bodyPr>
          <a:lstStyle/>
          <a:p>
            <a:r>
              <a:rPr lang="en-US" dirty="0"/>
              <a:t>Try being a data source!</a:t>
            </a:r>
          </a:p>
          <a:p>
            <a:endParaRPr lang="en-US" dirty="0"/>
          </a:p>
          <a:p>
            <a:r>
              <a:rPr lang="en-US" dirty="0"/>
              <a:t>Clinical Research</a:t>
            </a:r>
          </a:p>
          <a:p>
            <a:pPr lvl="1"/>
            <a:r>
              <a:rPr lang="en-US" dirty="0"/>
              <a:t>Develop interdisciplinary empathy</a:t>
            </a:r>
          </a:p>
          <a:p>
            <a:pPr lvl="1"/>
            <a:r>
              <a:rPr lang="en-US" dirty="0"/>
              <a:t>Be a good collaborator!</a:t>
            </a:r>
          </a:p>
          <a:p>
            <a:r>
              <a:rPr lang="en-US" dirty="0"/>
              <a:t>Laboratory Science</a:t>
            </a:r>
          </a:p>
          <a:p>
            <a:pPr lvl="1"/>
            <a:r>
              <a:rPr lang="en-US" dirty="0"/>
              <a:t>Understand datasets</a:t>
            </a:r>
          </a:p>
          <a:p>
            <a:pPr lvl="1"/>
            <a:r>
              <a:rPr lang="en-US" dirty="0"/>
              <a:t>Spot errors</a:t>
            </a:r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Design practice</a:t>
            </a:r>
          </a:p>
        </p:txBody>
      </p:sp>
    </p:spTree>
    <p:extLst>
      <p:ext uri="{BB962C8B-B14F-4D97-AF65-F5344CB8AC3E}">
        <p14:creationId xmlns:p14="http://schemas.microsoft.com/office/powerpoint/2010/main" val="362015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94C7-7481-6090-63A0-689750B3B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1000"/>
            <a:ext cx="10393680" cy="3554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Individuals</a:t>
            </a:r>
          </a:p>
          <a:p>
            <a:pPr lvl="1"/>
            <a:r>
              <a:rPr lang="en-US" dirty="0"/>
              <a:t>Surveys, clinical records, autopsy reports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Weather stations, water treatment facilities, etc.</a:t>
            </a:r>
          </a:p>
          <a:p>
            <a:r>
              <a:rPr lang="en-US" dirty="0"/>
              <a:t>Health Systems</a:t>
            </a:r>
          </a:p>
          <a:p>
            <a:pPr lvl="1"/>
            <a:r>
              <a:rPr lang="en-US" dirty="0"/>
              <a:t>EHRs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Google location data, tobacco sales data, etc.</a:t>
            </a:r>
          </a:p>
        </p:txBody>
      </p:sp>
    </p:spTree>
    <p:extLst>
      <p:ext uri="{BB962C8B-B14F-4D97-AF65-F5344CB8AC3E}">
        <p14:creationId xmlns:p14="http://schemas.microsoft.com/office/powerpoint/2010/main" val="46167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4AB3B-0A0E-30E7-BD98-912A45F7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7CA5E2-723B-99C0-E752-B844A2BD4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Data!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0090-59DE-746A-75B5-18B28DBB4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need to be timely, accurate, complete, available, and accessible.</a:t>
            </a:r>
          </a:p>
          <a:p>
            <a:endParaRPr lang="en-US" dirty="0"/>
          </a:p>
          <a:p>
            <a:r>
              <a:rPr lang="en-US" dirty="0"/>
              <a:t>Population health data are almost always none of these things.</a:t>
            </a:r>
          </a:p>
        </p:txBody>
      </p:sp>
    </p:spTree>
    <p:extLst>
      <p:ext uri="{BB962C8B-B14F-4D97-AF65-F5344CB8AC3E}">
        <p14:creationId xmlns:p14="http://schemas.microsoft.com/office/powerpoint/2010/main" val="229586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0CDF03C7FDC408CE7AF92CE468731" ma:contentTypeVersion="16" ma:contentTypeDescription="Create a new document." ma:contentTypeScope="" ma:versionID="c0c8e031af522f51157a5db648912eb9">
  <xsd:schema xmlns:xsd="http://www.w3.org/2001/XMLSchema" xmlns:xs="http://www.w3.org/2001/XMLSchema" xmlns:p="http://schemas.microsoft.com/office/2006/metadata/properties" xmlns:ns2="6a5287ae-def4-47e4-8906-066832aaf180" xmlns:ns3="3559ff58-71f7-47e7-a7ec-d84b2e224cdf" targetNamespace="http://schemas.microsoft.com/office/2006/metadata/properties" ma:root="true" ma:fieldsID="ffaf7950df985f9824cec330822167ab" ns2:_="" ns3:_="">
    <xsd:import namespace="6a5287ae-def4-47e4-8906-066832aaf180"/>
    <xsd:import namespace="3559ff58-71f7-47e7-a7ec-d84b2e224c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Sent" minOccurs="0"/>
                <xsd:element ref="ns2:Completed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287ae-def4-47e4-8906-066832aaf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Sent" ma:index="21" nillable="true" ma:displayName="Sent" ma:format="DateOnly" ma:internalName="Sent">
      <xsd:simpleType>
        <xsd:restriction base="dms:DateTime"/>
      </xsd:simpleType>
    </xsd:element>
    <xsd:element name="Completed" ma:index="22" nillable="true" ma:displayName="Completed" ma:description="When the verification is complete." ma:format="DateOnly" ma:internalName="Completed">
      <xsd:simpleType>
        <xsd:restriction base="dms:DateTim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9ff58-71f7-47e7-a7ec-d84b2e224cd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c2eed30-e930-4c82-b19e-9f1b3aaab218}" ma:internalName="TaxCatchAll" ma:showField="CatchAllData" ma:web="3559ff58-71f7-47e7-a7ec-d84b2e224c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nt xmlns="6a5287ae-def4-47e4-8906-066832aaf180" xsi:nil="true"/>
    <TaxCatchAll xmlns="3559ff58-71f7-47e7-a7ec-d84b2e224cdf" xsi:nil="true"/>
    <Completed xmlns="6a5287ae-def4-47e4-8906-066832aaf180" xsi:nil="true"/>
    <lcf76f155ced4ddcb4097134ff3c332f xmlns="6a5287ae-def4-47e4-8906-066832aaf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69E670-56B5-4834-9290-64B85ACF7461}"/>
</file>

<file path=customXml/itemProps2.xml><?xml version="1.0" encoding="utf-8"?>
<ds:datastoreItem xmlns:ds="http://schemas.openxmlformats.org/officeDocument/2006/customXml" ds:itemID="{EE946FEB-FF60-4792-8357-B6B077BCD91B}"/>
</file>

<file path=customXml/itemProps3.xml><?xml version="1.0" encoding="utf-8"?>
<ds:datastoreItem xmlns:ds="http://schemas.openxmlformats.org/officeDocument/2006/customXml" ds:itemID="{B684E2D1-A6D1-4EF1-9150-E10E2164E9A6}"/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YaleNew</vt:lpstr>
      <vt:lpstr>YaleNew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Perniciaro, Stephanie</dc:creator>
  <cp:lastModifiedBy>Perniciaro, Stephanie</cp:lastModifiedBy>
  <cp:revision>1</cp:revision>
  <dcterms:created xsi:type="dcterms:W3CDTF">2025-06-16T17:13:03Z</dcterms:created>
  <dcterms:modified xsi:type="dcterms:W3CDTF">2025-06-16T20:49:09Z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0x010100F720CDF03C7FDC408CE7AF92CE468731</vt:lpwstr>
  </property>
</Properties>
</file>