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0" userDrawn="1">
          <p15:clr>
            <a:srgbClr val="A4A3A4"/>
          </p15:clr>
        </p15:guide>
        <p15:guide id="2" pos="13824" userDrawn="1">
          <p15:clr>
            <a:srgbClr val="A4A3A4"/>
          </p15:clr>
        </p15:guide>
        <p15:guide id="3" pos="432" userDrawn="1">
          <p15:clr>
            <a:srgbClr val="A4A3A4"/>
          </p15:clr>
        </p15:guide>
        <p15:guide id="4" pos="27216" userDrawn="1">
          <p15:clr>
            <a:srgbClr val="A4A3A4"/>
          </p15:clr>
        </p15:guide>
        <p15:guide id="6" orient="horz" pos="336" userDrawn="1">
          <p15:clr>
            <a:srgbClr val="A4A3A4"/>
          </p15:clr>
        </p15:guide>
        <p15:guide id="8" orient="horz" pos="20448" userDrawn="1">
          <p15:clr>
            <a:srgbClr val="A4A3A4"/>
          </p15:clr>
        </p15:guide>
        <p15:guide id="9" pos="10800" userDrawn="1">
          <p15:clr>
            <a:srgbClr val="A4A3A4"/>
          </p15:clr>
        </p15:guide>
        <p15:guide id="10" pos="16464" userDrawn="1">
          <p15:clr>
            <a:srgbClr val="A4A3A4"/>
          </p15:clr>
        </p15:guide>
        <p15:guide id="11"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3F98"/>
    <a:srgbClr val="024794"/>
    <a:srgbClr val="00409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2" autoAdjust="0"/>
    <p:restoredTop sz="95394" autoAdjust="0"/>
  </p:normalViewPr>
  <p:slideViewPr>
    <p:cSldViewPr>
      <p:cViewPr varScale="1">
        <p:scale>
          <a:sx n="25" d="100"/>
          <a:sy n="25" d="100"/>
        </p:scale>
        <p:origin x="2472" y="192"/>
      </p:cViewPr>
      <p:guideLst>
        <p:guide orient="horz" pos="10320"/>
        <p:guide pos="13824"/>
        <p:guide pos="432"/>
        <p:guide pos="27216"/>
        <p:guide orient="horz" pos="336"/>
        <p:guide orient="horz" pos="20448"/>
        <p:guide pos="10800"/>
        <p:guide pos="16464"/>
        <p:guide pos="184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EB9C7D0-D055-42CF-BE1F-4201EE8C5D03}" type="datetimeFigureOut">
              <a:rPr lang="en-CA" smtClean="0"/>
              <a:t>2025-07-08</a:t>
            </a:fld>
            <a:endParaRPr lang="en-CA"/>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9D9F9F3-446F-41CA-811B-FFC24375D26C}" type="slidenum">
              <a:rPr lang="en-CA" smtClean="0"/>
              <a:t>‹#›</a:t>
            </a:fld>
            <a:endParaRPr lang="en-CA"/>
          </a:p>
        </p:txBody>
      </p:sp>
    </p:spTree>
    <p:extLst>
      <p:ext uri="{BB962C8B-B14F-4D97-AF65-F5344CB8AC3E}">
        <p14:creationId xmlns:p14="http://schemas.microsoft.com/office/powerpoint/2010/main" val="1831112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9F9F3-446F-41CA-811B-FFC24375D26C}" type="slidenum">
              <a:rPr lang="en-CA" smtClean="0"/>
              <a:t>1</a:t>
            </a:fld>
            <a:endParaRPr lang="en-CA"/>
          </a:p>
        </p:txBody>
      </p:sp>
    </p:spTree>
    <p:extLst>
      <p:ext uri="{BB962C8B-B14F-4D97-AF65-F5344CB8AC3E}">
        <p14:creationId xmlns:p14="http://schemas.microsoft.com/office/powerpoint/2010/main" val="3717911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43891200" cy="601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7/8/25</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flipV="1">
            <a:off x="637258" y="5574986"/>
            <a:ext cx="42533143"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4" name="Text Box 122"/>
          <p:cNvSpPr txBox="1">
            <a:spLocks noChangeArrowheads="1"/>
          </p:cNvSpPr>
          <p:nvPr/>
        </p:nvSpPr>
        <p:spPr bwMode="auto">
          <a:xfrm>
            <a:off x="2919082" y="663497"/>
            <a:ext cx="38053036" cy="21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rgbClr val="733F98"/>
                </a:solidFill>
                <a:latin typeface="Myriad Pro" panose="020B0503030403020204" pitchFamily="34" charset="0"/>
                <a:cs typeface="Helvetica" panose="020B0604020202020204" pitchFamily="34" charset="0"/>
              </a:rPr>
              <a:t>Title</a:t>
            </a:r>
          </a:p>
        </p:txBody>
      </p:sp>
      <p:sp>
        <p:nvSpPr>
          <p:cNvPr id="5" name="Text Box 123"/>
          <p:cNvSpPr txBox="1">
            <a:spLocks noChangeArrowheads="1"/>
          </p:cNvSpPr>
          <p:nvPr/>
        </p:nvSpPr>
        <p:spPr bwMode="auto">
          <a:xfrm>
            <a:off x="2919082" y="3200400"/>
            <a:ext cx="38053036"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6000" b="1" dirty="0">
                <a:latin typeface="Myriad Pro" panose="020B0503030403020204" pitchFamily="34" charset="0"/>
                <a:cs typeface="Helvetica" panose="020B0604020202020204" pitchFamily="34" charset="0"/>
              </a:rPr>
              <a:t>Author #1	Author #2	Author #3</a:t>
            </a:r>
            <a:endParaRPr lang="en-US" sz="6000" b="1" baseline="30000" dirty="0">
              <a:latin typeface="Myriad Pro" panose="020B0503030403020204" pitchFamily="34" charset="0"/>
              <a:cs typeface="Helvetica" panose="020B0604020202020204" pitchFamily="34" charset="0"/>
            </a:endParaRPr>
          </a:p>
          <a:p>
            <a:pPr algn="ctr" eaLnBrk="1" hangingPunct="1">
              <a:spcAft>
                <a:spcPts val="2400"/>
              </a:spcAft>
            </a:pPr>
            <a:r>
              <a:rPr lang="en-CA" sz="4400" dirty="0">
                <a:latin typeface="Myriad Pro" panose="020B0503030403020204" pitchFamily="34" charset="0"/>
                <a:cs typeface="Helvetica" panose="020B0604020202020204" pitchFamily="34" charset="0"/>
              </a:rPr>
              <a:t>Department of Biostatistics, Yale School of Public Health, New Haven, CT</a:t>
            </a:r>
            <a:endParaRPr lang="en-US" sz="4400" dirty="0">
              <a:latin typeface="Myriad Pro" panose="020B0503030403020204" pitchFamily="34" charset="0"/>
              <a:cs typeface="Helvetica" panose="020B0604020202020204" pitchFamily="34" charset="0"/>
            </a:endParaRPr>
          </a:p>
        </p:txBody>
      </p:sp>
      <p:sp>
        <p:nvSpPr>
          <p:cNvPr id="26" name="TextBox 25"/>
          <p:cNvSpPr txBox="1"/>
          <p:nvPr/>
        </p:nvSpPr>
        <p:spPr>
          <a:xfrm>
            <a:off x="29216834" y="31313660"/>
            <a:ext cx="13941602" cy="353919"/>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CA" sz="1400" dirty="0"/>
              <a:t>Text</a:t>
            </a:r>
          </a:p>
        </p:txBody>
      </p:sp>
      <p:sp>
        <p:nvSpPr>
          <p:cNvPr id="27" name="TextBox 26"/>
          <p:cNvSpPr txBox="1"/>
          <p:nvPr/>
        </p:nvSpPr>
        <p:spPr>
          <a:xfrm>
            <a:off x="29216834" y="30766296"/>
            <a:ext cx="13942800" cy="561680"/>
          </a:xfrm>
          <a:prstGeom prst="rect">
            <a:avLst/>
          </a:prstGeom>
          <a:noFill/>
        </p:spPr>
        <p:txBody>
          <a:bodyPr wrap="none" lIns="68568" tIns="34284" rIns="68568" bIns="34284" rtlCol="0">
            <a:spAutoFit/>
          </a:bodyPr>
          <a:lstStyle/>
          <a:p>
            <a:r>
              <a:rPr lang="en-US" sz="3200" b="1" dirty="0">
                <a:latin typeface="Myriad Pro" panose="020B0503030403020204" pitchFamily="34" charset="0"/>
              </a:rPr>
              <a:t>References</a:t>
            </a:r>
          </a:p>
        </p:txBody>
      </p:sp>
      <p:sp>
        <p:nvSpPr>
          <p:cNvPr id="10" name="Text Box 189"/>
          <p:cNvSpPr txBox="1">
            <a:spLocks noChangeArrowheads="1"/>
          </p:cNvSpPr>
          <p:nvPr/>
        </p:nvSpPr>
        <p:spPr bwMode="auto">
          <a:xfrm>
            <a:off x="637258" y="7416800"/>
            <a:ext cx="13941602" cy="769395"/>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spcAft>
                <a:spcPts val="1800"/>
              </a:spcAft>
              <a:buFont typeface="Wingdings" panose="05000000000000000000" pitchFamily="2" charset="2"/>
              <a:buChar char="q"/>
            </a:pPr>
            <a:r>
              <a:rPr lang="en-CA" sz="3200" dirty="0">
                <a:latin typeface="+mn-lt"/>
              </a:rPr>
              <a:t>Text</a:t>
            </a:r>
            <a:endParaRPr lang="en-US" sz="3200" dirty="0">
              <a:latin typeface="+mn-lt"/>
            </a:endParaRPr>
          </a:p>
        </p:txBody>
      </p:sp>
      <p:sp>
        <p:nvSpPr>
          <p:cNvPr id="32" name="Round Same Side Corner Rectangle 31"/>
          <p:cNvSpPr/>
          <p:nvPr/>
        </p:nvSpPr>
        <p:spPr>
          <a:xfrm>
            <a:off x="637258" y="6324600"/>
            <a:ext cx="13941602" cy="944650"/>
          </a:xfrm>
          <a:prstGeom prst="round2SameRect">
            <a:avLst/>
          </a:prstGeom>
          <a:solidFill>
            <a:srgbClr val="733F98"/>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bg1">
                    <a:lumMod val="95000"/>
                  </a:schemeClr>
                </a:solidFill>
                <a:latin typeface="Myriad Pro" panose="020B0503030403020204" pitchFamily="34" charset="0"/>
              </a:rPr>
              <a:t>Introduction</a:t>
            </a:r>
          </a:p>
        </p:txBody>
      </p:sp>
      <p:sp>
        <p:nvSpPr>
          <p:cNvPr id="135" name="Round Same Side Corner Rectangle 134"/>
          <p:cNvSpPr/>
          <p:nvPr/>
        </p:nvSpPr>
        <p:spPr>
          <a:xfrm>
            <a:off x="637258" y="16383000"/>
            <a:ext cx="13942800" cy="765712"/>
          </a:xfrm>
          <a:prstGeom prst="round2Same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r>
              <a:rPr lang="en-US" sz="4800" b="1" dirty="0">
                <a:solidFill>
                  <a:srgbClr val="733F98"/>
                </a:solidFill>
                <a:latin typeface="Myriad Pro" panose="020B0503030403020204" pitchFamily="34" charset="0"/>
              </a:rPr>
              <a:t>Subtitle #1</a:t>
            </a:r>
          </a:p>
        </p:txBody>
      </p:sp>
      <p:sp>
        <p:nvSpPr>
          <p:cNvPr id="73" name="Round Same Side Corner Rectangle 72"/>
          <p:cNvSpPr/>
          <p:nvPr/>
        </p:nvSpPr>
        <p:spPr>
          <a:xfrm>
            <a:off x="14930037" y="6324600"/>
            <a:ext cx="13941602" cy="944650"/>
          </a:xfrm>
          <a:prstGeom prst="round2SameRect">
            <a:avLst/>
          </a:prstGeom>
          <a:solidFill>
            <a:srgbClr val="733F98"/>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bg1">
                    <a:lumMod val="95000"/>
                  </a:schemeClr>
                </a:solidFill>
                <a:latin typeface="Myriad Pro" panose="020B0503030403020204" pitchFamily="34" charset="0"/>
              </a:rPr>
              <a:t>Methods</a:t>
            </a:r>
          </a:p>
        </p:txBody>
      </p:sp>
      <p:sp>
        <p:nvSpPr>
          <p:cNvPr id="75" name="Round Same Side Corner Rectangle 74"/>
          <p:cNvSpPr/>
          <p:nvPr/>
        </p:nvSpPr>
        <p:spPr>
          <a:xfrm>
            <a:off x="29222816" y="14242800"/>
            <a:ext cx="13941602" cy="943200"/>
          </a:xfrm>
          <a:prstGeom prst="round2SameRect">
            <a:avLst/>
          </a:prstGeom>
          <a:solidFill>
            <a:srgbClr val="733F98"/>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bg1">
                    <a:lumMod val="95000"/>
                  </a:schemeClr>
                </a:solidFill>
                <a:latin typeface="Myriad Pro" panose="020B0503030403020204" pitchFamily="34" charset="0"/>
              </a:rPr>
              <a:t>Results</a:t>
            </a:r>
          </a:p>
        </p:txBody>
      </p:sp>
      <p:sp>
        <p:nvSpPr>
          <p:cNvPr id="93" name="Round Same Side Corner Rectangle 92"/>
          <p:cNvSpPr/>
          <p:nvPr/>
        </p:nvSpPr>
        <p:spPr>
          <a:xfrm>
            <a:off x="29222816" y="26198400"/>
            <a:ext cx="13941602" cy="943200"/>
          </a:xfrm>
          <a:prstGeom prst="round2SameRect">
            <a:avLst/>
          </a:prstGeom>
          <a:solidFill>
            <a:srgbClr val="733F98"/>
          </a:solidFill>
          <a:ln w="12700"/>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bg1">
                    <a:lumMod val="95000"/>
                  </a:schemeClr>
                </a:solidFill>
                <a:latin typeface="Myriad Pro" panose="020B0503030403020204" pitchFamily="34" charset="0"/>
              </a:rPr>
              <a:t>Future Research</a:t>
            </a:r>
          </a:p>
        </p:txBody>
      </p:sp>
      <p:sp>
        <p:nvSpPr>
          <p:cNvPr id="94" name="Text Box 189"/>
          <p:cNvSpPr txBox="1">
            <a:spLocks noChangeArrowheads="1"/>
          </p:cNvSpPr>
          <p:nvPr/>
        </p:nvSpPr>
        <p:spPr bwMode="auto">
          <a:xfrm>
            <a:off x="29222816" y="27279170"/>
            <a:ext cx="13941602" cy="769395"/>
          </a:xfrm>
          <a:prstGeom prst="rect">
            <a:avLst/>
          </a:prstGeom>
          <a:no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spcAft>
                <a:spcPts val="1200"/>
              </a:spcAft>
              <a:buFont typeface="Wingdings" panose="05000000000000000000" pitchFamily="2" charset="2"/>
              <a:buChar char="q"/>
            </a:pPr>
            <a:r>
              <a:rPr lang="en-CA" sz="3200" dirty="0">
                <a:latin typeface="+mn-lt"/>
              </a:rPr>
              <a:t>Text</a:t>
            </a:r>
          </a:p>
        </p:txBody>
      </p:sp>
      <mc:AlternateContent xmlns:mc="http://schemas.openxmlformats.org/markup-compatibility/2006" xmlns:a14="http://schemas.microsoft.com/office/drawing/2010/main">
        <mc:Choice Requires="a14">
          <p:sp>
            <p:nvSpPr>
              <p:cNvPr id="79" name="Rounded Rectangle 78"/>
              <p:cNvSpPr/>
              <p:nvPr/>
            </p:nvSpPr>
            <p:spPr>
              <a:xfrm>
                <a:off x="14930037" y="14242800"/>
                <a:ext cx="13941602" cy="781526"/>
              </a:xfrm>
              <a:prstGeom prst="roundRect">
                <a:avLst>
                  <a:gd name="adj" fmla="val 9531"/>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Aft>
                    <a:spcPts val="1200"/>
                  </a:spcAft>
                </a:pPr>
                <a14:m>
                  <m:oMathPara xmlns:m="http://schemas.openxmlformats.org/officeDocument/2006/math">
                    <m:oMathParaPr>
                      <m:jc m:val="left"/>
                    </m:oMathParaPr>
                    <m:oMath xmlns:m="http://schemas.openxmlformats.org/officeDocument/2006/math">
                      <m:r>
                        <a:rPr lang="en-CA" sz="3200" b="1" i="1" smtClean="0">
                          <a:solidFill>
                            <a:schemeClr val="tx1"/>
                          </a:solidFill>
                          <a:latin typeface="Cambria Math" panose="02040503050406030204" pitchFamily="18" charset="0"/>
                        </a:rPr>
                        <m:t>𝑬𝒒𝒖𝒂𝒕𝒊𝒐𝒏</m:t>
                      </m:r>
                      <m:r>
                        <a:rPr lang="en-CA" sz="3200" b="1" i="1" smtClean="0">
                          <a:solidFill>
                            <a:schemeClr val="tx1"/>
                          </a:solidFill>
                          <a:latin typeface="Cambria Math" panose="02040503050406030204" pitchFamily="18" charset="0"/>
                        </a:rPr>
                        <m:t> </m:t>
                      </m:r>
                      <m:r>
                        <a:rPr lang="en-CA" sz="3200" b="1" i="1" smtClean="0">
                          <a:solidFill>
                            <a:schemeClr val="tx1"/>
                          </a:solidFill>
                          <a:latin typeface="Cambria Math" panose="02040503050406030204" pitchFamily="18" charset="0"/>
                        </a:rPr>
                        <m:t>𝒃𝒐𝒙</m:t>
                      </m:r>
                    </m:oMath>
                  </m:oMathPara>
                </a14:m>
                <a:endParaRPr lang="en-CA" sz="3200" dirty="0">
                  <a:solidFill>
                    <a:schemeClr val="tx1"/>
                  </a:solidFill>
                </a:endParaRPr>
              </a:p>
            </p:txBody>
          </p:sp>
        </mc:Choice>
        <mc:Fallback xmlns="">
          <p:sp>
            <p:nvSpPr>
              <p:cNvPr id="79" name="Rounded Rectangle 78"/>
              <p:cNvSpPr>
                <a:spLocks noRot="1" noChangeAspect="1" noMove="1" noResize="1" noEditPoints="1" noAdjustHandles="1" noChangeArrowheads="1" noChangeShapeType="1" noTextEdit="1"/>
              </p:cNvSpPr>
              <p:nvPr/>
            </p:nvSpPr>
            <p:spPr>
              <a:xfrm>
                <a:off x="14930037" y="14242800"/>
                <a:ext cx="13941602" cy="781526"/>
              </a:xfrm>
              <a:prstGeom prst="roundRect">
                <a:avLst>
                  <a:gd name="adj" fmla="val 9531"/>
                </a:avLst>
              </a:prstGeom>
              <a:blipFill>
                <a:blip r:embed="rId3"/>
                <a:stretch>
                  <a:fillRect/>
                </a:stretch>
              </a:blipFill>
            </p:spPr>
            <p:txBody>
              <a:bodyPr/>
              <a:lstStyle/>
              <a:p>
                <a:r>
                  <a:rPr lang="en-CA">
                    <a:noFill/>
                  </a:rPr>
                  <a:t> </a:t>
                </a:r>
              </a:p>
            </p:txBody>
          </p:sp>
        </mc:Fallback>
      </mc:AlternateContent>
      <p:cxnSp>
        <p:nvCxnSpPr>
          <p:cNvPr id="37" name="Straight Connector 36"/>
          <p:cNvCxnSpPr/>
          <p:nvPr/>
        </p:nvCxnSpPr>
        <p:spPr>
          <a:xfrm>
            <a:off x="29216834" y="30721756"/>
            <a:ext cx="139535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0" name="Text Box 189"/>
          <p:cNvSpPr txBox="1">
            <a:spLocks noChangeArrowheads="1"/>
          </p:cNvSpPr>
          <p:nvPr/>
        </p:nvSpPr>
        <p:spPr bwMode="auto">
          <a:xfrm>
            <a:off x="637258" y="17297400"/>
            <a:ext cx="13941602" cy="769395"/>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spcAft>
                <a:spcPts val="1800"/>
              </a:spcAft>
              <a:buFont typeface="Wingdings" panose="05000000000000000000" pitchFamily="2" charset="2"/>
              <a:buChar char="q"/>
            </a:pPr>
            <a:r>
              <a:rPr lang="en-CA" sz="3200" dirty="0">
                <a:latin typeface="+mn-lt"/>
              </a:rPr>
              <a:t>Text</a:t>
            </a:r>
            <a:endParaRPr lang="en-CA" sz="3200" b="0" dirty="0"/>
          </a:p>
        </p:txBody>
      </p:sp>
      <p:sp>
        <p:nvSpPr>
          <p:cNvPr id="121" name="Round Same Side Corner Rectangle 120"/>
          <p:cNvSpPr/>
          <p:nvPr/>
        </p:nvSpPr>
        <p:spPr>
          <a:xfrm>
            <a:off x="637258" y="26670000"/>
            <a:ext cx="13942800" cy="765712"/>
          </a:xfrm>
          <a:prstGeom prst="round2Same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r>
              <a:rPr lang="en-US" sz="4800" b="1" dirty="0">
                <a:solidFill>
                  <a:srgbClr val="733F98"/>
                </a:solidFill>
                <a:latin typeface="Myriad Pro" panose="020B0503030403020204" pitchFamily="34" charset="0"/>
              </a:rPr>
              <a:t>Subtitle #2</a:t>
            </a:r>
          </a:p>
        </p:txBody>
      </p:sp>
      <p:sp>
        <p:nvSpPr>
          <p:cNvPr id="127" name="Text Box 189"/>
          <p:cNvSpPr txBox="1">
            <a:spLocks noChangeArrowheads="1"/>
          </p:cNvSpPr>
          <p:nvPr/>
        </p:nvSpPr>
        <p:spPr bwMode="auto">
          <a:xfrm>
            <a:off x="637258" y="27584400"/>
            <a:ext cx="13941602" cy="769395"/>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spcAft>
                <a:spcPts val="1800"/>
              </a:spcAft>
              <a:buFont typeface="Wingdings" panose="05000000000000000000" pitchFamily="2" charset="2"/>
              <a:buChar char="q"/>
            </a:pPr>
            <a:r>
              <a:rPr lang="en-CA" sz="3200" dirty="0">
                <a:latin typeface="+mn-lt"/>
              </a:rPr>
              <a:t>Text</a:t>
            </a:r>
            <a:endParaRPr lang="en-US" sz="3200" dirty="0">
              <a:latin typeface="+mn-lt"/>
            </a:endParaRPr>
          </a:p>
        </p:txBody>
      </p:sp>
      <p:sp>
        <p:nvSpPr>
          <p:cNvPr id="128" name="Round Same Side Corner Rectangle 127"/>
          <p:cNvSpPr/>
          <p:nvPr/>
        </p:nvSpPr>
        <p:spPr>
          <a:xfrm>
            <a:off x="14982745" y="12039600"/>
            <a:ext cx="13942800" cy="765712"/>
          </a:xfrm>
          <a:prstGeom prst="round2Same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r>
              <a:rPr lang="en-US" sz="4800" b="1" dirty="0">
                <a:solidFill>
                  <a:srgbClr val="733F98"/>
                </a:solidFill>
                <a:latin typeface="Myriad Pro" panose="020B0503030403020204" pitchFamily="34" charset="0"/>
              </a:rPr>
              <a:t>Subtitle #1</a:t>
            </a:r>
          </a:p>
        </p:txBody>
      </p:sp>
      <p:sp>
        <p:nvSpPr>
          <p:cNvPr id="137" name="Text Box 189"/>
          <p:cNvSpPr txBox="1">
            <a:spLocks noChangeArrowheads="1"/>
          </p:cNvSpPr>
          <p:nvPr/>
        </p:nvSpPr>
        <p:spPr bwMode="auto">
          <a:xfrm>
            <a:off x="14983344" y="7416800"/>
            <a:ext cx="13941602" cy="769395"/>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spcAft>
                <a:spcPts val="1800"/>
              </a:spcAft>
              <a:buFont typeface="Wingdings" panose="05000000000000000000" pitchFamily="2" charset="2"/>
              <a:buChar char="q"/>
            </a:pPr>
            <a:r>
              <a:rPr lang="en-US" sz="3200" b="1" dirty="0">
                <a:latin typeface="+mn-lt"/>
              </a:rPr>
              <a:t>Text</a:t>
            </a:r>
          </a:p>
        </p:txBody>
      </p:sp>
      <p:sp>
        <p:nvSpPr>
          <p:cNvPr id="61" name="Text Box 189"/>
          <p:cNvSpPr txBox="1">
            <a:spLocks noChangeArrowheads="1"/>
          </p:cNvSpPr>
          <p:nvPr/>
        </p:nvSpPr>
        <p:spPr bwMode="auto">
          <a:xfrm>
            <a:off x="14930037" y="13003819"/>
            <a:ext cx="13941602" cy="769395"/>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spcAft>
                <a:spcPts val="1800"/>
              </a:spcAft>
              <a:buFont typeface="Wingdings" panose="05000000000000000000" pitchFamily="2" charset="2"/>
              <a:buChar char="q"/>
            </a:pPr>
            <a:r>
              <a:rPr lang="en-CA" sz="3200" dirty="0">
                <a:latin typeface="+mn-lt"/>
              </a:rPr>
              <a:t>Text</a:t>
            </a:r>
            <a:endParaRPr lang="en-US" sz="3200" dirty="0">
              <a:latin typeface="+mn-lt"/>
            </a:endParaRPr>
          </a:p>
        </p:txBody>
      </p:sp>
      <p:sp>
        <p:nvSpPr>
          <p:cNvPr id="74" name="Text Box 189"/>
          <p:cNvSpPr txBox="1">
            <a:spLocks noChangeArrowheads="1"/>
          </p:cNvSpPr>
          <p:nvPr/>
        </p:nvSpPr>
        <p:spPr bwMode="auto">
          <a:xfrm>
            <a:off x="29228799" y="15375566"/>
            <a:ext cx="13941602" cy="769395"/>
          </a:xfrm>
          <a:prstGeom prst="rect">
            <a:avLst/>
          </a:prstGeom>
          <a:solidFill>
            <a:schemeClr val="bg1"/>
          </a:solid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spcAft>
                <a:spcPts val="1800"/>
              </a:spcAft>
              <a:buFont typeface="Wingdings" panose="05000000000000000000" pitchFamily="2" charset="2"/>
              <a:buChar char="q"/>
            </a:pPr>
            <a:r>
              <a:rPr lang="en-US" sz="3200" dirty="0">
                <a:latin typeface="+mn-lt"/>
              </a:rPr>
              <a:t>Text</a:t>
            </a:r>
          </a:p>
        </p:txBody>
      </p:sp>
      <p:pic>
        <p:nvPicPr>
          <p:cNvPr id="8" name="Picture 7" descr="A blue and purple text on a black background&#10;&#10;AI-generated content may be incorrect.">
            <a:extLst>
              <a:ext uri="{FF2B5EF4-FFF2-40B4-BE49-F238E27FC236}">
                <a16:creationId xmlns:a16="http://schemas.microsoft.com/office/drawing/2014/main" id="{646DA57D-E8CB-8D4C-74A8-C4138ACCF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0600" y="983635"/>
            <a:ext cx="7772400" cy="3886200"/>
          </a:xfrm>
          <a:prstGeom prst="rect">
            <a:avLst/>
          </a:prstGeom>
        </p:spPr>
      </p:pic>
      <p:pic>
        <p:nvPicPr>
          <p:cNvPr id="12" name="Picture 11" descr="Blue text on a black background&#10;&#10;AI-generated content may be incorrect.">
            <a:extLst>
              <a:ext uri="{FF2B5EF4-FFF2-40B4-BE49-F238E27FC236}">
                <a16:creationId xmlns:a16="http://schemas.microsoft.com/office/drawing/2014/main" id="{C02379C2-5B50-EAF4-2DE7-DAC214582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403" y="827837"/>
            <a:ext cx="4041998" cy="4041998"/>
          </a:xfrm>
          <a:prstGeom prst="rect">
            <a:avLst/>
          </a:prstGeom>
        </p:spPr>
      </p:pic>
    </p:spTree>
    <p:extLst>
      <p:ext uri="{BB962C8B-B14F-4D97-AF65-F5344CB8AC3E}">
        <p14:creationId xmlns:p14="http://schemas.microsoft.com/office/powerpoint/2010/main" val="225125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22">
            <a:extLst>
              <a:ext uri="{FF2B5EF4-FFF2-40B4-BE49-F238E27FC236}">
                <a16:creationId xmlns:a16="http://schemas.microsoft.com/office/drawing/2014/main" id="{01EEF86C-5CD8-6682-E123-275F93D2F75D}"/>
              </a:ext>
            </a:extLst>
          </p:cNvPr>
          <p:cNvSpPr txBox="1">
            <a:spLocks noChangeArrowheads="1"/>
          </p:cNvSpPr>
          <p:nvPr/>
        </p:nvSpPr>
        <p:spPr bwMode="auto">
          <a:xfrm>
            <a:off x="5442402" y="1117861"/>
            <a:ext cx="29694998" cy="21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rgbClr val="733F98"/>
                </a:solidFill>
                <a:latin typeface="Times New Roman" panose="02020603050405020304" pitchFamily="18" charset="0"/>
                <a:cs typeface="Times New Roman" panose="02020603050405020304" pitchFamily="18" charset="0"/>
              </a:rPr>
              <a:t>Title</a:t>
            </a:r>
          </a:p>
        </p:txBody>
      </p:sp>
      <p:sp>
        <p:nvSpPr>
          <p:cNvPr id="46" name="Text Box 123">
            <a:extLst>
              <a:ext uri="{FF2B5EF4-FFF2-40B4-BE49-F238E27FC236}">
                <a16:creationId xmlns:a16="http://schemas.microsoft.com/office/drawing/2014/main" id="{26BEAB8B-BEF3-FAFB-37D6-5ACCDF5A354B}"/>
              </a:ext>
            </a:extLst>
          </p:cNvPr>
          <p:cNvSpPr txBox="1">
            <a:spLocks noChangeArrowheads="1"/>
          </p:cNvSpPr>
          <p:nvPr/>
        </p:nvSpPr>
        <p:spPr bwMode="auto">
          <a:xfrm>
            <a:off x="5442402" y="4991100"/>
            <a:ext cx="29694998"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6000" b="1" dirty="0">
                <a:solidFill>
                  <a:schemeClr val="tx1">
                    <a:lumMod val="75000"/>
                    <a:lumOff val="25000"/>
                  </a:schemeClr>
                </a:solidFill>
                <a:latin typeface="Myriad Pro" panose="020B0503030403020204" pitchFamily="34" charset="0"/>
                <a:cs typeface="Helvetica" panose="020B0604020202020204" pitchFamily="34" charset="0"/>
              </a:rPr>
              <a:t>Author #1	Author #2	Author #3</a:t>
            </a:r>
            <a:endParaRPr lang="en-US" sz="6000" b="1" baseline="30000" dirty="0">
              <a:solidFill>
                <a:schemeClr val="tx1">
                  <a:lumMod val="75000"/>
                  <a:lumOff val="25000"/>
                </a:schemeClr>
              </a:solidFill>
              <a:latin typeface="Myriad Pro" panose="020B0503030403020204" pitchFamily="34" charset="0"/>
              <a:cs typeface="Helvetica" panose="020B0604020202020204" pitchFamily="34" charset="0"/>
            </a:endParaRPr>
          </a:p>
          <a:p>
            <a:pPr algn="ctr" eaLnBrk="1" hangingPunct="1">
              <a:spcAft>
                <a:spcPts val="2400"/>
              </a:spcAft>
            </a:pPr>
            <a:r>
              <a:rPr lang="en-CA" sz="4400" dirty="0">
                <a:solidFill>
                  <a:schemeClr val="tx1">
                    <a:lumMod val="75000"/>
                    <a:lumOff val="25000"/>
                  </a:schemeClr>
                </a:solidFill>
                <a:latin typeface="Myriad Pro" panose="020B0503030403020204" pitchFamily="34" charset="0"/>
                <a:cs typeface="Helvetica" panose="020B0604020202020204" pitchFamily="34" charset="0"/>
              </a:rPr>
              <a:t>Department of Biostatistics, Yale School of Public Health, New Haven, CT</a:t>
            </a:r>
            <a:endParaRPr lang="en-US" sz="4400" dirty="0">
              <a:solidFill>
                <a:schemeClr val="tx1">
                  <a:lumMod val="75000"/>
                  <a:lumOff val="25000"/>
                </a:schemeClr>
              </a:solidFill>
              <a:latin typeface="Myriad Pro" panose="020B0503030403020204" pitchFamily="34" charset="0"/>
              <a:cs typeface="Helvetica" panose="020B0604020202020204" pitchFamily="34" charset="0"/>
            </a:endParaRPr>
          </a:p>
        </p:txBody>
      </p:sp>
      <p:pic>
        <p:nvPicPr>
          <p:cNvPr id="47" name="Picture 46" descr="A blue and purple text on a black background&#10;&#10;AI-generated content may be incorrect.">
            <a:extLst>
              <a:ext uri="{FF2B5EF4-FFF2-40B4-BE49-F238E27FC236}">
                <a16:creationId xmlns:a16="http://schemas.microsoft.com/office/drawing/2014/main" id="{D47E66DE-3A80-A442-2C91-4C4F0C9B7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400" y="1775083"/>
            <a:ext cx="7772400" cy="3886200"/>
          </a:xfrm>
          <a:prstGeom prst="rect">
            <a:avLst/>
          </a:prstGeom>
        </p:spPr>
      </p:pic>
      <p:sp>
        <p:nvSpPr>
          <p:cNvPr id="50" name="Round Same Side Corner Rectangle 49">
            <a:extLst>
              <a:ext uri="{FF2B5EF4-FFF2-40B4-BE49-F238E27FC236}">
                <a16:creationId xmlns:a16="http://schemas.microsoft.com/office/drawing/2014/main" id="{D9BB7D86-524D-721F-90F6-B965FA2A10FE}"/>
              </a:ext>
            </a:extLst>
          </p:cNvPr>
          <p:cNvSpPr/>
          <p:nvPr/>
        </p:nvSpPr>
        <p:spPr>
          <a:xfrm>
            <a:off x="1169643" y="8253661"/>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2" name="Round Same Side Corner Rectangle 51">
            <a:extLst>
              <a:ext uri="{FF2B5EF4-FFF2-40B4-BE49-F238E27FC236}">
                <a16:creationId xmlns:a16="http://schemas.microsoft.com/office/drawing/2014/main" id="{06B9FDC3-3144-93AC-4010-46FFAB57ABEF}"/>
              </a:ext>
            </a:extLst>
          </p:cNvPr>
          <p:cNvSpPr/>
          <p:nvPr/>
        </p:nvSpPr>
        <p:spPr>
          <a:xfrm>
            <a:off x="1159692" y="13840876"/>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Objectives</a:t>
            </a:r>
          </a:p>
        </p:txBody>
      </p:sp>
      <p:sp>
        <p:nvSpPr>
          <p:cNvPr id="55" name="Round Same Side Corner Rectangle 54">
            <a:extLst>
              <a:ext uri="{FF2B5EF4-FFF2-40B4-BE49-F238E27FC236}">
                <a16:creationId xmlns:a16="http://schemas.microsoft.com/office/drawing/2014/main" id="{266C7A0E-F117-0DE6-170A-75EFFA4015C9}"/>
              </a:ext>
            </a:extLst>
          </p:cNvPr>
          <p:cNvSpPr/>
          <p:nvPr/>
        </p:nvSpPr>
        <p:spPr>
          <a:xfrm>
            <a:off x="1169643" y="20226219"/>
            <a:ext cx="17088381"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Methods</a:t>
            </a:r>
          </a:p>
        </p:txBody>
      </p:sp>
      <p:sp>
        <p:nvSpPr>
          <p:cNvPr id="57" name="Round Same Side Corner Rectangle 56">
            <a:extLst>
              <a:ext uri="{FF2B5EF4-FFF2-40B4-BE49-F238E27FC236}">
                <a16:creationId xmlns:a16="http://schemas.microsoft.com/office/drawing/2014/main" id="{4A8AE663-AEF9-3C86-22AD-3267432B2F09}"/>
              </a:ext>
            </a:extLst>
          </p:cNvPr>
          <p:cNvSpPr/>
          <p:nvPr/>
        </p:nvSpPr>
        <p:spPr>
          <a:xfrm>
            <a:off x="13407706" y="8190507"/>
            <a:ext cx="29138652"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Results</a:t>
            </a:r>
          </a:p>
        </p:txBody>
      </p:sp>
      <p:sp>
        <p:nvSpPr>
          <p:cNvPr id="59" name="Round Same Side Corner Rectangle 58">
            <a:extLst>
              <a:ext uri="{FF2B5EF4-FFF2-40B4-BE49-F238E27FC236}">
                <a16:creationId xmlns:a16="http://schemas.microsoft.com/office/drawing/2014/main" id="{590E1187-7B54-6CF7-F185-0B8E40E8EFD4}"/>
              </a:ext>
            </a:extLst>
          </p:cNvPr>
          <p:cNvSpPr/>
          <p:nvPr/>
        </p:nvSpPr>
        <p:spPr>
          <a:xfrm>
            <a:off x="19382194" y="20120301"/>
            <a:ext cx="1110737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sp>
        <p:nvSpPr>
          <p:cNvPr id="61" name="Round Same Side Corner Rectangle 60">
            <a:extLst>
              <a:ext uri="{FF2B5EF4-FFF2-40B4-BE49-F238E27FC236}">
                <a16:creationId xmlns:a16="http://schemas.microsoft.com/office/drawing/2014/main" id="{52291EEE-8B8F-F7FF-391F-4425F87A673A}"/>
              </a:ext>
            </a:extLst>
          </p:cNvPr>
          <p:cNvSpPr/>
          <p:nvPr/>
        </p:nvSpPr>
        <p:spPr>
          <a:xfrm>
            <a:off x="19356054" y="25780908"/>
            <a:ext cx="11111113"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Future Research</a:t>
            </a:r>
          </a:p>
        </p:txBody>
      </p:sp>
      <p:sp>
        <p:nvSpPr>
          <p:cNvPr id="4" name="object 31">
            <a:extLst>
              <a:ext uri="{FF2B5EF4-FFF2-40B4-BE49-F238E27FC236}">
                <a16:creationId xmlns:a16="http://schemas.microsoft.com/office/drawing/2014/main" id="{07B62200-3DF2-AAD8-208D-71518F5AE6C7}"/>
              </a:ext>
            </a:extLst>
          </p:cNvPr>
          <p:cNvSpPr>
            <a:spLocks/>
          </p:cNvSpPr>
          <p:nvPr/>
        </p:nvSpPr>
        <p:spPr bwMode="auto">
          <a:xfrm>
            <a:off x="933614" y="13497459"/>
            <a:ext cx="11606829" cy="5699104"/>
          </a:xfrm>
          <a:custGeom>
            <a:avLst/>
            <a:gdLst>
              <a:gd name="T0" fmla="*/ 0 w 5293359"/>
              <a:gd name="T1" fmla="*/ 9467923 h 2595245"/>
              <a:gd name="T2" fmla="*/ 19292747 w 5293359"/>
              <a:gd name="T3" fmla="*/ 9467923 h 2595245"/>
              <a:gd name="T4" fmla="*/ 19292747 w 5293359"/>
              <a:gd name="T5" fmla="*/ 0 h 2595245"/>
              <a:gd name="T6" fmla="*/ 0 w 5293359"/>
              <a:gd name="T7" fmla="*/ 0 h 2595245"/>
              <a:gd name="T8" fmla="*/ 0 w 5293359"/>
              <a:gd name="T9" fmla="*/ 9467923 h 259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3359" h="2595245">
                <a:moveTo>
                  <a:pt x="0" y="2594692"/>
                </a:moveTo>
                <a:lnTo>
                  <a:pt x="5292903" y="2594692"/>
                </a:lnTo>
                <a:lnTo>
                  <a:pt x="5292903" y="0"/>
                </a:lnTo>
                <a:lnTo>
                  <a:pt x="0" y="0"/>
                </a:lnTo>
                <a:lnTo>
                  <a:pt x="0" y="2594692"/>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5" name="object 34">
            <a:extLst>
              <a:ext uri="{FF2B5EF4-FFF2-40B4-BE49-F238E27FC236}">
                <a16:creationId xmlns:a16="http://schemas.microsoft.com/office/drawing/2014/main" id="{F00BF5A3-6FBE-5459-B875-DB16FB55D77D}"/>
              </a:ext>
            </a:extLst>
          </p:cNvPr>
          <p:cNvSpPr txBox="1">
            <a:spLocks noChangeArrowheads="1"/>
          </p:cNvSpPr>
          <p:nvPr/>
        </p:nvSpPr>
        <p:spPr bwMode="auto">
          <a:xfrm>
            <a:off x="1631919" y="15382074"/>
            <a:ext cx="10398013" cy="22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solidFill>
                  <a:schemeClr val="tx1">
                    <a:lumMod val="75000"/>
                    <a:lumOff val="25000"/>
                  </a:schemeClr>
                </a:solidFill>
                <a:latin typeface="Barlow" pitchFamily="2" charset="77"/>
                <a:ea typeface="Palatino Linotype" charset="0"/>
                <a:cs typeface="Palatino Linotype" charset="0"/>
              </a:rPr>
              <a:t>Apitatur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aperesci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quibus</a:t>
            </a:r>
            <a:r>
              <a:rPr lang="en-US" altLang="en-US" sz="2900" dirty="0">
                <a:solidFill>
                  <a:schemeClr val="tx1">
                    <a:lumMod val="75000"/>
                    <a:lumOff val="25000"/>
                  </a:schemeClr>
                </a:solidFill>
                <a:latin typeface="Barlow" pitchFamily="2" charset="77"/>
                <a:ea typeface="Palatino Linotype" charset="0"/>
                <a:cs typeface="Palatino Linotype" charset="0"/>
              </a:rPr>
              <a:t>, sum </a:t>
            </a:r>
            <a:r>
              <a:rPr lang="en-US" altLang="en-US" sz="2900" dirty="0" err="1">
                <a:solidFill>
                  <a:schemeClr val="tx1">
                    <a:lumMod val="75000"/>
                    <a:lumOff val="25000"/>
                  </a:schemeClr>
                </a:solidFill>
                <a:latin typeface="Barlow" pitchFamily="2" charset="77"/>
                <a:ea typeface="Palatino Linotype" charset="0"/>
                <a:cs typeface="Palatino Linotype" charset="0"/>
              </a:rPr>
              <a:t>quam</a:t>
            </a:r>
            <a:r>
              <a:rPr lang="en-US" altLang="en-US" sz="2900" dirty="0">
                <a:solidFill>
                  <a:schemeClr val="tx1">
                    <a:lumMod val="75000"/>
                    <a:lumOff val="25000"/>
                  </a:schemeClr>
                </a:solidFill>
                <a:latin typeface="Barlow" pitchFamily="2" charset="77"/>
                <a:ea typeface="Palatino Linotype" charset="0"/>
                <a:cs typeface="Palatino Linotype" charset="0"/>
              </a:rPr>
              <a:t> sus con nihil int que  moles </a:t>
            </a:r>
            <a:r>
              <a:rPr lang="en-US" altLang="en-US" sz="2900" dirty="0" err="1">
                <a:solidFill>
                  <a:schemeClr val="tx1">
                    <a:lumMod val="75000"/>
                    <a:lumOff val="25000"/>
                  </a:schemeClr>
                </a:solidFill>
                <a:latin typeface="Barlow" pitchFamily="2" charset="77"/>
                <a:ea typeface="Palatino Linotype" charset="0"/>
                <a:cs typeface="Palatino Linotype" charset="0"/>
              </a:rPr>
              <a:t>eaqui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re </a:t>
            </a:r>
            <a:r>
              <a:rPr lang="en-US" altLang="en-US" sz="2900" dirty="0" err="1">
                <a:solidFill>
                  <a:schemeClr val="tx1">
                    <a:lumMod val="75000"/>
                    <a:lumOff val="25000"/>
                  </a:schemeClr>
                </a:solidFill>
                <a:latin typeface="Barlow" pitchFamily="2" charset="77"/>
                <a:ea typeface="Palatino Linotype" charset="0"/>
                <a:cs typeface="Palatino Linotype" charset="0"/>
              </a:rPr>
              <a:t>porions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ectemporiti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a:t>
            </a:r>
            <a:r>
              <a:rPr lang="en-US" altLang="en-US" sz="2900" dirty="0">
                <a:solidFill>
                  <a:schemeClr val="tx1">
                    <a:lumMod val="75000"/>
                    <a:lumOff val="25000"/>
                  </a:schemeClr>
                </a:solidFill>
                <a:latin typeface="Barlow" pitchFamily="2" charset="77"/>
                <a:ea typeface="Palatino Linotype" charset="0"/>
                <a:cs typeface="Palatino Linotype" charset="0"/>
              </a:rPr>
              <a:t> dem et </a:t>
            </a:r>
            <a:r>
              <a:rPr lang="en-US" altLang="en-US" sz="2900" dirty="0" err="1">
                <a:solidFill>
                  <a:schemeClr val="tx1">
                    <a:lumMod val="75000"/>
                    <a:lumOff val="25000"/>
                  </a:schemeClr>
                </a:solidFill>
                <a:latin typeface="Barlow" pitchFamily="2" charset="77"/>
                <a:ea typeface="Palatino Linotype" charset="0"/>
                <a:cs typeface="Palatino Linotype" charset="0"/>
              </a:rPr>
              <a:t>aut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laborum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exerum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faceri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molut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ea</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sinit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ommo</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nis  </a:t>
            </a:r>
            <a:r>
              <a:rPr lang="en-US" altLang="en-US" sz="2900" dirty="0" err="1">
                <a:solidFill>
                  <a:schemeClr val="tx1">
                    <a:lumMod val="75000"/>
                    <a:lumOff val="25000"/>
                  </a:schemeClr>
                </a:solidFill>
                <a:latin typeface="Barlow" pitchFamily="2" charset="77"/>
                <a:ea typeface="Palatino Linotype" charset="0"/>
                <a:cs typeface="Palatino Linotype" charset="0"/>
              </a:rPr>
              <a:t>eosamenitin</a:t>
            </a:r>
            <a:r>
              <a:rPr lang="en-US" altLang="en-US" sz="2900" dirty="0">
                <a:solidFill>
                  <a:schemeClr val="tx1">
                    <a:lumMod val="75000"/>
                    <a:lumOff val="25000"/>
                  </a:schemeClr>
                </a:solidFill>
                <a:latin typeface="Barlow" pitchFamily="2" charset="77"/>
                <a:ea typeface="Palatino Linotype" charset="0"/>
                <a:cs typeface="Palatino Linotype" charset="0"/>
              </a:rPr>
              <a:t> pa </a:t>
            </a:r>
            <a:r>
              <a:rPr lang="en-US" altLang="en-US" sz="2900" dirty="0" err="1">
                <a:solidFill>
                  <a:schemeClr val="tx1">
                    <a:lumMod val="75000"/>
                    <a:lumOff val="25000"/>
                  </a:schemeClr>
                </a:solidFill>
                <a:latin typeface="Barlow" pitchFamily="2" charset="77"/>
                <a:ea typeface="Palatino Linotype" charset="0"/>
                <a:cs typeface="Palatino Linotype" charset="0"/>
              </a:rPr>
              <a:t>nimilib</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usciam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quaepror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magnis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alitatur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Explam</a:t>
            </a:r>
            <a:r>
              <a:rPr lang="en-US" altLang="en-US" sz="2900" dirty="0">
                <a:solidFill>
                  <a:schemeClr val="tx1">
                    <a:lumMod val="75000"/>
                    <a:lumOff val="25000"/>
                  </a:schemeClr>
                </a:solidFill>
                <a:latin typeface="Barlow" pitchFamily="2" charset="77"/>
                <a:ea typeface="Palatino Linotype" charset="0"/>
                <a:cs typeface="Palatino Linotype" charset="0"/>
              </a:rPr>
              <a:t> rem </a:t>
            </a:r>
            <a:r>
              <a:rPr lang="en-US" altLang="en-US" sz="2900" dirty="0" err="1">
                <a:solidFill>
                  <a:schemeClr val="tx1">
                    <a:lumMod val="75000"/>
                    <a:lumOff val="25000"/>
                  </a:schemeClr>
                </a:solidFill>
                <a:latin typeface="Barlow" pitchFamily="2" charset="77"/>
                <a:ea typeface="Palatino Linotype" charset="0"/>
                <a:cs typeface="Palatino Linotype" charset="0"/>
              </a:rPr>
              <a:t>accae</a:t>
            </a:r>
            <a:r>
              <a:rPr lang="en-US" altLang="en-US" sz="2900" dirty="0">
                <a:solidFill>
                  <a:schemeClr val="tx1">
                    <a:lumMod val="75000"/>
                    <a:lumOff val="25000"/>
                  </a:schemeClr>
                </a:solidFill>
                <a:latin typeface="Barlow" pitchFamily="2" charset="77"/>
                <a:ea typeface="Palatino Linotype" charset="0"/>
                <a:cs typeface="Palatino Linotype" charset="0"/>
              </a:rPr>
              <a:t>. Nam lam, </a:t>
            </a:r>
            <a:r>
              <a:rPr lang="en-US" altLang="en-US" sz="2900" dirty="0" err="1">
                <a:solidFill>
                  <a:schemeClr val="tx1">
                    <a:lumMod val="75000"/>
                    <a:lumOff val="25000"/>
                  </a:schemeClr>
                </a:solidFill>
                <a:latin typeface="Barlow" pitchFamily="2" charset="77"/>
                <a:ea typeface="Palatino Linotype" charset="0"/>
                <a:cs typeface="Palatino Linotype" charset="0"/>
              </a:rPr>
              <a:t>apere</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cumqui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officidem</a:t>
            </a:r>
            <a:r>
              <a:rPr lang="en-US" altLang="en-US" sz="2900" dirty="0">
                <a:solidFill>
                  <a:schemeClr val="tx1">
                    <a:lumMod val="75000"/>
                    <a:lumOff val="25000"/>
                  </a:schemeClr>
                </a:solidFill>
                <a:latin typeface="Barlow" pitchFamily="2" charset="77"/>
                <a:ea typeface="Palatino Linotype" charset="0"/>
                <a:cs typeface="Palatino Linotype" charset="0"/>
              </a:rPr>
              <a:t> debit  </a:t>
            </a:r>
            <a:r>
              <a:rPr lang="en-US" altLang="en-US" sz="2900" dirty="0" err="1">
                <a:solidFill>
                  <a:schemeClr val="tx1">
                    <a:lumMod val="75000"/>
                    <a:lumOff val="25000"/>
                  </a:schemeClr>
                </a:solidFill>
                <a:latin typeface="Barlow" pitchFamily="2" charset="77"/>
                <a:ea typeface="Palatino Linotype" charset="0"/>
                <a:cs typeface="Palatino Linotype" charset="0"/>
              </a:rPr>
              <a:t>andit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volorpo</a:t>
            </a:r>
            <a:endParaRPr lang="en-US" altLang="en-US" sz="2900" dirty="0">
              <a:solidFill>
                <a:schemeClr val="tx1">
                  <a:lumMod val="75000"/>
                  <a:lumOff val="25000"/>
                </a:schemeClr>
              </a:solidFill>
              <a:latin typeface="Barlow" pitchFamily="2" charset="77"/>
              <a:ea typeface="Palatino Linotype" charset="0"/>
              <a:cs typeface="Palatino Linotype" charset="0"/>
            </a:endParaRPr>
          </a:p>
        </p:txBody>
      </p:sp>
      <p:sp>
        <p:nvSpPr>
          <p:cNvPr id="7" name="object 4">
            <a:extLst>
              <a:ext uri="{FF2B5EF4-FFF2-40B4-BE49-F238E27FC236}">
                <a16:creationId xmlns:a16="http://schemas.microsoft.com/office/drawing/2014/main" id="{9624ED7F-5B91-E77E-77A5-4113FBBB28F3}"/>
              </a:ext>
            </a:extLst>
          </p:cNvPr>
          <p:cNvSpPr>
            <a:spLocks/>
          </p:cNvSpPr>
          <p:nvPr/>
        </p:nvSpPr>
        <p:spPr bwMode="auto">
          <a:xfrm>
            <a:off x="25243047" y="9882113"/>
            <a:ext cx="5535397" cy="6468518"/>
          </a:xfrm>
          <a:custGeom>
            <a:avLst/>
            <a:gdLst>
              <a:gd name="T0" fmla="*/ 0 w 2523490"/>
              <a:gd name="T1" fmla="*/ 11102799 h 3047365"/>
              <a:gd name="T2" fmla="*/ 9208383 w 2523490"/>
              <a:gd name="T3" fmla="*/ 11102799 h 3047365"/>
              <a:gd name="T4" fmla="*/ 9208383 w 2523490"/>
              <a:gd name="T5" fmla="*/ 0 h 3047365"/>
              <a:gd name="T6" fmla="*/ 0 w 2523490"/>
              <a:gd name="T7" fmla="*/ 0 h 3047365"/>
              <a:gd name="T8" fmla="*/ 0 w 2523490"/>
              <a:gd name="T9" fmla="*/ 11102799 h 3047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3490" h="3047365">
                <a:moveTo>
                  <a:pt x="0" y="3047094"/>
                </a:moveTo>
                <a:lnTo>
                  <a:pt x="2523456" y="3047094"/>
                </a:lnTo>
                <a:lnTo>
                  <a:pt x="2523456" y="0"/>
                </a:lnTo>
                <a:lnTo>
                  <a:pt x="0" y="0"/>
                </a:lnTo>
                <a:lnTo>
                  <a:pt x="0" y="3047094"/>
                </a:ln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8" name="object 5">
            <a:extLst>
              <a:ext uri="{FF2B5EF4-FFF2-40B4-BE49-F238E27FC236}">
                <a16:creationId xmlns:a16="http://schemas.microsoft.com/office/drawing/2014/main" id="{BA3E134D-F4D5-E762-4A27-D617BF6EDB7A}"/>
              </a:ext>
            </a:extLst>
          </p:cNvPr>
          <p:cNvSpPr>
            <a:spLocks/>
          </p:cNvSpPr>
          <p:nvPr/>
        </p:nvSpPr>
        <p:spPr bwMode="auto">
          <a:xfrm>
            <a:off x="25243047" y="9905648"/>
            <a:ext cx="5535397" cy="6444982"/>
          </a:xfrm>
          <a:custGeom>
            <a:avLst/>
            <a:gdLst>
              <a:gd name="T0" fmla="*/ 0 w 2523490"/>
              <a:gd name="T1" fmla="*/ 11102799 h 3047365"/>
              <a:gd name="T2" fmla="*/ 9208383 w 2523490"/>
              <a:gd name="T3" fmla="*/ 11102799 h 3047365"/>
              <a:gd name="T4" fmla="*/ 9208383 w 2523490"/>
              <a:gd name="T5" fmla="*/ 0 h 3047365"/>
              <a:gd name="T6" fmla="*/ 0 w 2523490"/>
              <a:gd name="T7" fmla="*/ 0 h 3047365"/>
              <a:gd name="T8" fmla="*/ 0 w 2523490"/>
              <a:gd name="T9" fmla="*/ 11102799 h 3047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3490" h="3047365">
                <a:moveTo>
                  <a:pt x="0" y="3047094"/>
                </a:moveTo>
                <a:lnTo>
                  <a:pt x="2523456" y="3047094"/>
                </a:lnTo>
                <a:lnTo>
                  <a:pt x="2523456" y="0"/>
                </a:lnTo>
                <a:lnTo>
                  <a:pt x="0" y="0"/>
                </a:lnTo>
                <a:lnTo>
                  <a:pt x="0" y="3047094"/>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9" name="object 6">
            <a:extLst>
              <a:ext uri="{FF2B5EF4-FFF2-40B4-BE49-F238E27FC236}">
                <a16:creationId xmlns:a16="http://schemas.microsoft.com/office/drawing/2014/main" id="{3A9CED76-92DF-60D5-49A4-E816C32DE471}"/>
              </a:ext>
            </a:extLst>
          </p:cNvPr>
          <p:cNvSpPr>
            <a:spLocks/>
          </p:cNvSpPr>
          <p:nvPr/>
        </p:nvSpPr>
        <p:spPr bwMode="auto">
          <a:xfrm>
            <a:off x="31332713" y="14902321"/>
            <a:ext cx="5486169" cy="3682330"/>
          </a:xfrm>
          <a:custGeom>
            <a:avLst/>
            <a:gdLst>
              <a:gd name="T0" fmla="*/ 0 w 2501900"/>
              <a:gd name="T1" fmla="*/ 6171955 h 1689734"/>
              <a:gd name="T2" fmla="*/ 9120530 w 2501900"/>
              <a:gd name="T3" fmla="*/ 6171955 h 1689734"/>
              <a:gd name="T4" fmla="*/ 9120530 w 2501900"/>
              <a:gd name="T5" fmla="*/ 0 h 1689734"/>
              <a:gd name="T6" fmla="*/ 0 w 2501900"/>
              <a:gd name="T7" fmla="*/ 0 h 1689734"/>
              <a:gd name="T8" fmla="*/ 0 w 2501900"/>
              <a:gd name="T9" fmla="*/ 6171955 h 16897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1900" h="1689734">
                <a:moveTo>
                  <a:pt x="0" y="1689396"/>
                </a:moveTo>
                <a:lnTo>
                  <a:pt x="2501491" y="1689396"/>
                </a:lnTo>
                <a:lnTo>
                  <a:pt x="2501491" y="0"/>
                </a:lnTo>
                <a:lnTo>
                  <a:pt x="0" y="0"/>
                </a:lnTo>
                <a:lnTo>
                  <a:pt x="0" y="1689396"/>
                </a:ln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10" name="object 7">
            <a:extLst>
              <a:ext uri="{FF2B5EF4-FFF2-40B4-BE49-F238E27FC236}">
                <a16:creationId xmlns:a16="http://schemas.microsoft.com/office/drawing/2014/main" id="{B0E65728-42E4-665A-DAD8-F8D4DB936038}"/>
              </a:ext>
            </a:extLst>
          </p:cNvPr>
          <p:cNvSpPr>
            <a:spLocks/>
          </p:cNvSpPr>
          <p:nvPr/>
        </p:nvSpPr>
        <p:spPr bwMode="auto">
          <a:xfrm>
            <a:off x="31332713" y="14902321"/>
            <a:ext cx="5486169" cy="3682330"/>
          </a:xfrm>
          <a:custGeom>
            <a:avLst/>
            <a:gdLst>
              <a:gd name="T0" fmla="*/ 0 w 2501900"/>
              <a:gd name="T1" fmla="*/ 6171955 h 1689734"/>
              <a:gd name="T2" fmla="*/ 9120530 w 2501900"/>
              <a:gd name="T3" fmla="*/ 6171955 h 1689734"/>
              <a:gd name="T4" fmla="*/ 9120530 w 2501900"/>
              <a:gd name="T5" fmla="*/ 0 h 1689734"/>
              <a:gd name="T6" fmla="*/ 0 w 2501900"/>
              <a:gd name="T7" fmla="*/ 0 h 1689734"/>
              <a:gd name="T8" fmla="*/ 0 w 2501900"/>
              <a:gd name="T9" fmla="*/ 6171955 h 16897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1900" h="1689734">
                <a:moveTo>
                  <a:pt x="0" y="1689396"/>
                </a:moveTo>
                <a:lnTo>
                  <a:pt x="2501491" y="1689396"/>
                </a:lnTo>
                <a:lnTo>
                  <a:pt x="2501491" y="0"/>
                </a:lnTo>
                <a:lnTo>
                  <a:pt x="0" y="0"/>
                </a:lnTo>
                <a:lnTo>
                  <a:pt x="0" y="1689396"/>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11" name="object 8">
            <a:extLst>
              <a:ext uri="{FF2B5EF4-FFF2-40B4-BE49-F238E27FC236}">
                <a16:creationId xmlns:a16="http://schemas.microsoft.com/office/drawing/2014/main" id="{AEED2493-5B0F-76E6-2DD5-997D62E17AF6}"/>
              </a:ext>
            </a:extLst>
          </p:cNvPr>
          <p:cNvSpPr>
            <a:spLocks/>
          </p:cNvSpPr>
          <p:nvPr/>
        </p:nvSpPr>
        <p:spPr bwMode="auto">
          <a:xfrm>
            <a:off x="1511584" y="21895852"/>
            <a:ext cx="4939193" cy="4536835"/>
          </a:xfrm>
          <a:custGeom>
            <a:avLst/>
            <a:gdLst>
              <a:gd name="T0" fmla="*/ 0 w 2253615"/>
              <a:gd name="T1" fmla="*/ 7604752 h 2081529"/>
              <a:gd name="T2" fmla="*/ 8204369 w 2253615"/>
              <a:gd name="T3" fmla="*/ 7604752 h 2081529"/>
              <a:gd name="T4" fmla="*/ 8204369 w 2253615"/>
              <a:gd name="T5" fmla="*/ 0 h 2081529"/>
              <a:gd name="T6" fmla="*/ 0 w 2253615"/>
              <a:gd name="T7" fmla="*/ 0 h 2081529"/>
              <a:gd name="T8" fmla="*/ 0 w 2253615"/>
              <a:gd name="T9" fmla="*/ 7604752 h 2081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3615" h="2081529">
                <a:moveTo>
                  <a:pt x="0" y="2081073"/>
                </a:moveTo>
                <a:lnTo>
                  <a:pt x="2253274" y="2081073"/>
                </a:lnTo>
                <a:lnTo>
                  <a:pt x="2253274" y="0"/>
                </a:lnTo>
                <a:lnTo>
                  <a:pt x="0" y="0"/>
                </a:lnTo>
                <a:lnTo>
                  <a:pt x="0" y="2081073"/>
                </a:ln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12" name="object 9">
            <a:extLst>
              <a:ext uri="{FF2B5EF4-FFF2-40B4-BE49-F238E27FC236}">
                <a16:creationId xmlns:a16="http://schemas.microsoft.com/office/drawing/2014/main" id="{B883B934-ECFD-F2BD-64B9-E135215BF11C}"/>
              </a:ext>
            </a:extLst>
          </p:cNvPr>
          <p:cNvSpPr>
            <a:spLocks/>
          </p:cNvSpPr>
          <p:nvPr/>
        </p:nvSpPr>
        <p:spPr bwMode="auto">
          <a:xfrm>
            <a:off x="1511584" y="21895852"/>
            <a:ext cx="4939193" cy="4536835"/>
          </a:xfrm>
          <a:custGeom>
            <a:avLst/>
            <a:gdLst>
              <a:gd name="T0" fmla="*/ 0 w 2253615"/>
              <a:gd name="T1" fmla="*/ 7604752 h 2081529"/>
              <a:gd name="T2" fmla="*/ 8204369 w 2253615"/>
              <a:gd name="T3" fmla="*/ 7604752 h 2081529"/>
              <a:gd name="T4" fmla="*/ 8204369 w 2253615"/>
              <a:gd name="T5" fmla="*/ 0 h 2081529"/>
              <a:gd name="T6" fmla="*/ 0 w 2253615"/>
              <a:gd name="T7" fmla="*/ 0 h 2081529"/>
              <a:gd name="T8" fmla="*/ 0 w 2253615"/>
              <a:gd name="T9" fmla="*/ 7604752 h 2081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3615" h="2081529">
                <a:moveTo>
                  <a:pt x="0" y="2081073"/>
                </a:moveTo>
                <a:lnTo>
                  <a:pt x="2253274" y="2081073"/>
                </a:lnTo>
                <a:lnTo>
                  <a:pt x="2253274" y="0"/>
                </a:lnTo>
                <a:lnTo>
                  <a:pt x="0" y="0"/>
                </a:lnTo>
                <a:lnTo>
                  <a:pt x="0" y="2081073"/>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13" name="object 12">
            <a:extLst>
              <a:ext uri="{FF2B5EF4-FFF2-40B4-BE49-F238E27FC236}">
                <a16:creationId xmlns:a16="http://schemas.microsoft.com/office/drawing/2014/main" id="{38FF2359-95EC-629C-9EDC-503A908B13A8}"/>
              </a:ext>
            </a:extLst>
          </p:cNvPr>
          <p:cNvSpPr txBox="1">
            <a:spLocks noChangeArrowheads="1"/>
          </p:cNvSpPr>
          <p:nvPr/>
        </p:nvSpPr>
        <p:spPr bwMode="auto">
          <a:xfrm>
            <a:off x="31268899" y="9882113"/>
            <a:ext cx="11003332" cy="401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solidFill>
                  <a:schemeClr val="tx1">
                    <a:lumMod val="75000"/>
                    <a:lumOff val="25000"/>
                  </a:schemeClr>
                </a:solidFill>
                <a:latin typeface="Barlow" pitchFamily="2" charset="77"/>
                <a:ea typeface="Times New Roman" charset="0"/>
                <a:cs typeface="Times New Roman" charset="0"/>
              </a:rPr>
              <a:t>Ibus</a:t>
            </a:r>
            <a:r>
              <a:rPr lang="en-US" altLang="en-US" sz="2900" dirty="0">
                <a:solidFill>
                  <a:schemeClr val="tx1">
                    <a:lumMod val="75000"/>
                    <a:lumOff val="25000"/>
                  </a:schemeClr>
                </a:solidFill>
                <a:latin typeface="Barlow" pitchFamily="2" charset="77"/>
                <a:ea typeface="Times New Roman" charset="0"/>
                <a:cs typeface="Times New Roman" charset="0"/>
              </a:rPr>
              <a:t>, nobis </a:t>
            </a:r>
            <a:r>
              <a:rPr lang="en-US" altLang="en-US" sz="2900" dirty="0" err="1">
                <a:solidFill>
                  <a:schemeClr val="tx1">
                    <a:lumMod val="75000"/>
                    <a:lumOff val="25000"/>
                  </a:schemeClr>
                </a:solidFill>
                <a:latin typeface="Barlow" pitchFamily="2" charset="77"/>
                <a:ea typeface="Times New Roman" charset="0"/>
                <a:cs typeface="Times New Roman" charset="0"/>
              </a:rPr>
              <a:t>recturibus</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aspellenti</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dolest</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etur</a:t>
            </a:r>
            <a:r>
              <a:rPr lang="en-US" altLang="en-US" sz="2900" dirty="0">
                <a:solidFill>
                  <a:schemeClr val="tx1">
                    <a:lumMod val="75000"/>
                    <a:lumOff val="25000"/>
                  </a:schemeClr>
                </a:solidFill>
                <a:latin typeface="Barlow" pitchFamily="2" charset="77"/>
                <a:ea typeface="Times New Roman" charset="0"/>
                <a:cs typeface="Times New Roman" charset="0"/>
              </a:rPr>
              <a:t>? Lit quo </a:t>
            </a:r>
            <a:r>
              <a:rPr lang="en-US" altLang="en-US" sz="2900" dirty="0" err="1">
                <a:solidFill>
                  <a:schemeClr val="tx1">
                    <a:lumMod val="75000"/>
                    <a:lumOff val="25000"/>
                  </a:schemeClr>
                </a:solidFill>
                <a:latin typeface="Barlow" pitchFamily="2" charset="77"/>
                <a:ea typeface="Times New Roman" charset="0"/>
                <a:cs typeface="Times New Roman" charset="0"/>
              </a:rPr>
              <a:t>eum</a:t>
            </a:r>
            <a:r>
              <a:rPr lang="en-US" altLang="en-US" sz="2900" dirty="0">
                <a:solidFill>
                  <a:schemeClr val="tx1">
                    <a:lumMod val="75000"/>
                    <a:lumOff val="25000"/>
                  </a:schemeClr>
                </a:solidFill>
                <a:latin typeface="Barlow" pitchFamily="2" charset="77"/>
                <a:ea typeface="Times New Roman" charset="0"/>
                <a:cs typeface="Times New Roman" charset="0"/>
              </a:rPr>
              <a:t> sed  </a:t>
            </a:r>
            <a:r>
              <a:rPr lang="en-US" altLang="en-US" sz="2900" dirty="0" err="1">
                <a:solidFill>
                  <a:schemeClr val="tx1">
                    <a:lumMod val="75000"/>
                    <a:lumOff val="25000"/>
                  </a:schemeClr>
                </a:solidFill>
                <a:latin typeface="Barlow" pitchFamily="2" charset="77"/>
                <a:ea typeface="Times New Roman" charset="0"/>
                <a:cs typeface="Times New Roman" charset="0"/>
              </a:rPr>
              <a:t>maximpe</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ruptatis</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aliquate</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doluptatus</a:t>
            </a:r>
            <a:r>
              <a:rPr lang="en-US" altLang="en-US" sz="2900" dirty="0">
                <a:solidFill>
                  <a:schemeClr val="tx1">
                    <a:lumMod val="75000"/>
                    <a:lumOff val="25000"/>
                  </a:schemeClr>
                </a:solidFill>
                <a:latin typeface="Barlow" pitchFamily="2" charset="77"/>
                <a:ea typeface="Times New Roman" charset="0"/>
                <a:cs typeface="Times New Roman" charset="0"/>
              </a:rPr>
              <a:t> mi, </a:t>
            </a:r>
            <a:r>
              <a:rPr lang="en-US" altLang="en-US" sz="2900" dirty="0" err="1">
                <a:solidFill>
                  <a:schemeClr val="tx1">
                    <a:lumMod val="75000"/>
                    <a:lumOff val="25000"/>
                  </a:schemeClr>
                </a:solidFill>
                <a:latin typeface="Barlow" pitchFamily="2" charset="77"/>
                <a:ea typeface="Times New Roman" charset="0"/>
                <a:cs typeface="Times New Roman" charset="0"/>
              </a:rPr>
              <a:t>sime</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dolorum</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quibus</a:t>
            </a:r>
            <a:r>
              <a:rPr lang="en-US" altLang="en-US" sz="2900" dirty="0">
                <a:solidFill>
                  <a:schemeClr val="tx1">
                    <a:lumMod val="75000"/>
                    <a:lumOff val="25000"/>
                  </a:schemeClr>
                </a:solidFill>
                <a:latin typeface="Barlow" pitchFamily="2" charset="77"/>
                <a:ea typeface="Times New Roman" charset="0"/>
                <a:cs typeface="Times New Roman" charset="0"/>
              </a:rPr>
              <a:t>  que </a:t>
            </a:r>
            <a:r>
              <a:rPr lang="en-US" altLang="en-US" sz="2900" dirty="0" err="1">
                <a:solidFill>
                  <a:schemeClr val="tx1">
                    <a:lumMod val="75000"/>
                    <a:lumOff val="25000"/>
                  </a:schemeClr>
                </a:solidFill>
                <a:latin typeface="Barlow" pitchFamily="2" charset="77"/>
                <a:ea typeface="Times New Roman" charset="0"/>
                <a:cs typeface="Times New Roman" charset="0"/>
              </a:rPr>
              <a:t>perroriam</a:t>
            </a:r>
            <a:r>
              <a:rPr lang="en-US" altLang="en-US" sz="2900" dirty="0">
                <a:solidFill>
                  <a:schemeClr val="tx1">
                    <a:lumMod val="75000"/>
                    <a:lumOff val="25000"/>
                  </a:schemeClr>
                </a:solidFill>
                <a:latin typeface="Barlow" pitchFamily="2" charset="77"/>
                <a:ea typeface="Times New Roman" charset="0"/>
                <a:cs typeface="Times New Roman" charset="0"/>
              </a:rPr>
              <a:t> re </a:t>
            </a:r>
            <a:r>
              <a:rPr lang="en-US" altLang="en-US" sz="2900" dirty="0" err="1">
                <a:solidFill>
                  <a:schemeClr val="tx1">
                    <a:lumMod val="75000"/>
                    <a:lumOff val="25000"/>
                  </a:schemeClr>
                </a:solidFill>
                <a:latin typeface="Barlow" pitchFamily="2" charset="77"/>
                <a:ea typeface="Times New Roman" charset="0"/>
                <a:cs typeface="Times New Roman" charset="0"/>
              </a:rPr>
              <a:t>illuptaRaepelenimi</a:t>
            </a:r>
            <a:r>
              <a:rPr lang="en-US" altLang="en-US" sz="2900" dirty="0">
                <a:solidFill>
                  <a:schemeClr val="tx1">
                    <a:lumMod val="75000"/>
                    <a:lumOff val="25000"/>
                  </a:schemeClr>
                </a:solidFill>
                <a:latin typeface="Barlow" pitchFamily="2" charset="77"/>
                <a:ea typeface="Times New Roman" charset="0"/>
                <a:cs typeface="Times New Roman" charset="0"/>
              </a:rPr>
              <a:t>, ius maxim </a:t>
            </a:r>
            <a:r>
              <a:rPr lang="en-US" altLang="en-US" sz="2900" dirty="0" err="1">
                <a:solidFill>
                  <a:schemeClr val="tx1">
                    <a:lumMod val="75000"/>
                    <a:lumOff val="25000"/>
                  </a:schemeClr>
                </a:solidFill>
                <a:latin typeface="Barlow" pitchFamily="2" charset="77"/>
                <a:ea typeface="Times New Roman" charset="0"/>
                <a:cs typeface="Times New Roman" charset="0"/>
              </a:rPr>
              <a:t>iducit</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volorib</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usandemqui</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nati</a:t>
            </a:r>
            <a:r>
              <a:rPr lang="en-US" altLang="en-US" sz="2900" dirty="0">
                <a:solidFill>
                  <a:schemeClr val="tx1">
                    <a:lumMod val="75000"/>
                    <a:lumOff val="25000"/>
                  </a:schemeClr>
                </a:solidFill>
                <a:latin typeface="Barlow" pitchFamily="2" charset="77"/>
                <a:ea typeface="Times New Roman" charset="0"/>
                <a:cs typeface="Times New Roman" charset="0"/>
              </a:rPr>
              <a:t> blat </a:t>
            </a:r>
            <a:r>
              <a:rPr lang="en-US" altLang="en-US" sz="2900" dirty="0" err="1">
                <a:solidFill>
                  <a:schemeClr val="tx1">
                    <a:lumMod val="75000"/>
                    <a:lumOff val="25000"/>
                  </a:schemeClr>
                </a:solidFill>
                <a:latin typeface="Barlow" pitchFamily="2" charset="77"/>
                <a:ea typeface="Times New Roman" charset="0"/>
                <a:cs typeface="Times New Roman" charset="0"/>
              </a:rPr>
              <a:t>peremporemodUllecusanist</a:t>
            </a:r>
            <a:r>
              <a:rPr lang="en-US" altLang="en-US" sz="2900" dirty="0">
                <a:solidFill>
                  <a:schemeClr val="tx1">
                    <a:lumMod val="75000"/>
                    <a:lumOff val="25000"/>
                  </a:schemeClr>
                </a:solidFill>
                <a:latin typeface="Barlow" pitchFamily="2" charset="77"/>
                <a:ea typeface="Times New Roman" charset="0"/>
                <a:cs typeface="Times New Roman" charset="0"/>
              </a:rPr>
              <a:t> quo que que  asperum </a:t>
            </a:r>
            <a:r>
              <a:rPr lang="en-US" altLang="en-US" sz="2900" dirty="0" err="1">
                <a:solidFill>
                  <a:schemeClr val="tx1">
                    <a:lumMod val="75000"/>
                    <a:lumOff val="25000"/>
                  </a:schemeClr>
                </a:solidFill>
                <a:latin typeface="Barlow" pitchFamily="2" charset="77"/>
                <a:ea typeface="Times New Roman" charset="0"/>
                <a:cs typeface="Times New Roman" charset="0"/>
              </a:rPr>
              <a:t>restiistiis</a:t>
            </a:r>
            <a:r>
              <a:rPr lang="en-US" altLang="en-US" sz="2900" dirty="0">
                <a:solidFill>
                  <a:schemeClr val="tx1">
                    <a:lumMod val="75000"/>
                    <a:lumOff val="25000"/>
                  </a:schemeClr>
                </a:solidFill>
                <a:latin typeface="Barlow" pitchFamily="2" charset="77"/>
                <a:ea typeface="Times New Roman" charset="0"/>
                <a:cs typeface="Times New Roman" charset="0"/>
              </a:rPr>
              <a:t> dolore, </a:t>
            </a:r>
            <a:r>
              <a:rPr lang="en-US" altLang="en-US" sz="2900" dirty="0" err="1">
                <a:solidFill>
                  <a:schemeClr val="tx1">
                    <a:lumMod val="75000"/>
                    <a:lumOff val="25000"/>
                  </a:schemeClr>
                </a:solidFill>
                <a:latin typeface="Barlow" pitchFamily="2" charset="77"/>
                <a:ea typeface="Times New Roman" charset="0"/>
                <a:cs typeface="Times New Roman" charset="0"/>
              </a:rPr>
              <a:t>tet</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optur</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Peleni</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undebis</a:t>
            </a:r>
            <a:r>
              <a:rPr lang="en-US" altLang="en-US" sz="2900" dirty="0">
                <a:solidFill>
                  <a:schemeClr val="tx1">
                    <a:lumMod val="75000"/>
                    <a:lumOff val="25000"/>
                  </a:schemeClr>
                </a:solidFill>
                <a:latin typeface="Barlow" pitchFamily="2" charset="77"/>
                <a:ea typeface="Times New Roman" charset="0"/>
                <a:cs typeface="Times New Roman" charset="0"/>
              </a:rPr>
              <a:t> qui rest,  </a:t>
            </a:r>
            <a:r>
              <a:rPr lang="en-US" altLang="en-US" sz="2900" dirty="0" err="1">
                <a:solidFill>
                  <a:schemeClr val="tx1">
                    <a:lumMod val="75000"/>
                    <a:lumOff val="25000"/>
                  </a:schemeClr>
                </a:solidFill>
                <a:latin typeface="Barlow" pitchFamily="2" charset="77"/>
                <a:ea typeface="Times New Roman" charset="0"/>
                <a:cs typeface="Times New Roman" charset="0"/>
              </a:rPr>
              <a:t>tem</a:t>
            </a:r>
            <a:r>
              <a:rPr lang="en-US" altLang="en-US" sz="2900" dirty="0">
                <a:solidFill>
                  <a:schemeClr val="tx1">
                    <a:lumMod val="75000"/>
                    <a:lumOff val="25000"/>
                  </a:schemeClr>
                </a:solidFill>
                <a:latin typeface="Barlow" pitchFamily="2" charset="77"/>
                <a:ea typeface="Times New Roman" charset="0"/>
                <a:cs typeface="Times New Roman" charset="0"/>
              </a:rPr>
              <a:t>. Nam as </a:t>
            </a:r>
            <a:r>
              <a:rPr lang="en-US" altLang="en-US" sz="2900" dirty="0" err="1">
                <a:solidFill>
                  <a:schemeClr val="tx1">
                    <a:lumMod val="75000"/>
                    <a:lumOff val="25000"/>
                  </a:schemeClr>
                </a:solidFill>
                <a:latin typeface="Barlow" pitchFamily="2" charset="77"/>
                <a:ea typeface="Times New Roman" charset="0"/>
                <a:cs typeface="Times New Roman" charset="0"/>
              </a:rPr>
              <a:t>earchil</a:t>
            </a:r>
            <a:r>
              <a:rPr lang="en-US" altLang="en-US" sz="2900" dirty="0">
                <a:solidFill>
                  <a:schemeClr val="tx1">
                    <a:lumMod val="75000"/>
                    <a:lumOff val="25000"/>
                  </a:schemeClr>
                </a:solidFill>
                <a:latin typeface="Barlow" pitchFamily="2" charset="77"/>
                <a:ea typeface="Times New Roman" charset="0"/>
                <a:cs typeface="Times New Roman" charset="0"/>
              </a:rPr>
              <a:t> in </a:t>
            </a:r>
            <a:r>
              <a:rPr lang="en-US" altLang="en-US" sz="2900" dirty="0" err="1">
                <a:solidFill>
                  <a:schemeClr val="tx1">
                    <a:lumMod val="75000"/>
                    <a:lumOff val="25000"/>
                  </a:schemeClr>
                </a:solidFill>
                <a:latin typeface="Barlow" pitchFamily="2" charset="77"/>
                <a:ea typeface="Times New Roman" charset="0"/>
                <a:cs typeface="Times New Roman" charset="0"/>
              </a:rPr>
              <a:t>nam</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alibus</a:t>
            </a:r>
            <a:r>
              <a:rPr lang="en-US" altLang="en-US" sz="2900" dirty="0">
                <a:solidFill>
                  <a:schemeClr val="tx1">
                    <a:lumMod val="75000"/>
                    <a:lumOff val="25000"/>
                  </a:schemeClr>
                </a:solidFill>
                <a:latin typeface="Barlow" pitchFamily="2" charset="77"/>
                <a:ea typeface="Times New Roman" charset="0"/>
                <a:cs typeface="Times New Roman" charset="0"/>
              </a:rPr>
              <a:t>.</a:t>
            </a:r>
          </a:p>
          <a:p>
            <a:pPr defTabSz="3247949" eaLnBrk="1" fontAlgn="auto" hangingPunct="1">
              <a:lnSpc>
                <a:spcPct val="101000"/>
              </a:lnSpc>
              <a:spcBef>
                <a:spcPts val="0"/>
              </a:spcBef>
              <a:spcAft>
                <a:spcPts val="0"/>
              </a:spcAft>
              <a:defRPr/>
            </a:pPr>
            <a:r>
              <a:rPr lang="en-US" altLang="en-US" sz="2900" dirty="0" err="1">
                <a:solidFill>
                  <a:schemeClr val="tx1">
                    <a:lumMod val="75000"/>
                    <a:lumOff val="25000"/>
                  </a:schemeClr>
                </a:solidFill>
                <a:latin typeface="Barlow" pitchFamily="2" charset="77"/>
                <a:ea typeface="Times New Roman" charset="0"/>
                <a:cs typeface="Times New Roman" charset="0"/>
              </a:rPr>
              <a:t>Evelibus</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mintius</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comnihi</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cillam</a:t>
            </a:r>
            <a:r>
              <a:rPr lang="en-US" altLang="en-US" sz="2900" dirty="0">
                <a:solidFill>
                  <a:schemeClr val="tx1">
                    <a:lumMod val="75000"/>
                    <a:lumOff val="25000"/>
                  </a:schemeClr>
                </a:solidFill>
                <a:latin typeface="Barlow" pitchFamily="2" charset="77"/>
                <a:ea typeface="Times New Roman" charset="0"/>
                <a:cs typeface="Times New Roman" charset="0"/>
              </a:rPr>
              <a:t> que </a:t>
            </a:r>
            <a:r>
              <a:rPr lang="en-US" altLang="en-US" sz="2900" dirty="0" err="1">
                <a:solidFill>
                  <a:schemeClr val="tx1">
                    <a:lumMod val="75000"/>
                    <a:lumOff val="25000"/>
                  </a:schemeClr>
                </a:solidFill>
                <a:latin typeface="Barlow" pitchFamily="2" charset="77"/>
                <a:ea typeface="Times New Roman" charset="0"/>
                <a:cs typeface="Times New Roman" charset="0"/>
              </a:rPr>
              <a:t>cusdand</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unture</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reiusciet</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verchiliquam</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quae</a:t>
            </a:r>
            <a:r>
              <a:rPr lang="en-US" altLang="en-US" sz="2900" dirty="0">
                <a:solidFill>
                  <a:schemeClr val="tx1">
                    <a:lumMod val="75000"/>
                    <a:lumOff val="25000"/>
                  </a:schemeClr>
                </a:solidFill>
                <a:latin typeface="Barlow" pitchFamily="2" charset="77"/>
                <a:ea typeface="Times New Roman" charset="0"/>
                <a:cs typeface="Times New Roman" charset="0"/>
              </a:rPr>
              <a:t> ident labor sunt et </a:t>
            </a:r>
            <a:r>
              <a:rPr lang="en-US" altLang="en-US" sz="2900" dirty="0" err="1">
                <a:solidFill>
                  <a:schemeClr val="tx1">
                    <a:lumMod val="75000"/>
                    <a:lumOff val="25000"/>
                  </a:schemeClr>
                </a:solidFill>
                <a:latin typeface="Barlow" pitchFamily="2" charset="77"/>
                <a:ea typeface="Times New Roman" charset="0"/>
                <a:cs typeface="Times New Roman" charset="0"/>
              </a:rPr>
              <a:t>velectur</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vellecepe</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pliqui</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dition</a:t>
            </a:r>
            <a:r>
              <a:rPr lang="en-US" altLang="en-US" sz="2900" dirty="0">
                <a:solidFill>
                  <a:schemeClr val="tx1">
                    <a:lumMod val="75000"/>
                    <a:lumOff val="25000"/>
                  </a:schemeClr>
                </a:solidFill>
                <a:latin typeface="Barlow" pitchFamily="2" charset="77"/>
                <a:ea typeface="Times New Roman" charset="0"/>
                <a:cs typeface="Times New Roman" charset="0"/>
              </a:rPr>
              <a:t> es </a:t>
            </a:r>
            <a:r>
              <a:rPr lang="en-US" altLang="en-US" sz="2900" dirty="0" err="1">
                <a:solidFill>
                  <a:schemeClr val="tx1">
                    <a:lumMod val="75000"/>
                    <a:lumOff val="25000"/>
                  </a:schemeClr>
                </a:solidFill>
                <a:latin typeface="Barlow" pitchFamily="2" charset="77"/>
                <a:ea typeface="Times New Roman" charset="0"/>
                <a:cs typeface="Times New Roman" charset="0"/>
              </a:rPr>
              <a:t>debitin</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estenest</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odi</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velit</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autatque</a:t>
            </a:r>
            <a:r>
              <a:rPr lang="en-US" altLang="en-US" sz="2900" dirty="0">
                <a:solidFill>
                  <a:schemeClr val="tx1">
                    <a:lumMod val="75000"/>
                    <a:lumOff val="25000"/>
                  </a:schemeClr>
                </a:solidFill>
                <a:latin typeface="Barlow" pitchFamily="2" charset="77"/>
                <a:ea typeface="Times New Roman" charset="0"/>
                <a:cs typeface="Times New Roman" charset="0"/>
              </a:rPr>
              <a:t> </a:t>
            </a:r>
            <a:r>
              <a:rPr lang="en-US" altLang="en-US" sz="2900" dirty="0" err="1">
                <a:solidFill>
                  <a:schemeClr val="tx1">
                    <a:lumMod val="75000"/>
                    <a:lumOff val="25000"/>
                  </a:schemeClr>
                </a:solidFill>
                <a:latin typeface="Barlow" pitchFamily="2" charset="77"/>
                <a:ea typeface="Times New Roman" charset="0"/>
                <a:cs typeface="Times New Roman" charset="0"/>
              </a:rPr>
              <a:t>intemporem</a:t>
            </a:r>
            <a:r>
              <a:rPr lang="en-US" altLang="en-US" sz="2900" dirty="0">
                <a:solidFill>
                  <a:schemeClr val="tx1">
                    <a:lumMod val="75000"/>
                    <a:lumOff val="25000"/>
                  </a:schemeClr>
                </a:solidFill>
                <a:latin typeface="Barlow" pitchFamily="2" charset="77"/>
                <a:ea typeface="Times New Roman" charset="0"/>
                <a:cs typeface="Times New Roman" charset="0"/>
              </a:rPr>
              <a:t> vit</a:t>
            </a:r>
          </a:p>
        </p:txBody>
      </p:sp>
      <p:sp>
        <p:nvSpPr>
          <p:cNvPr id="14" name="object 13">
            <a:extLst>
              <a:ext uri="{FF2B5EF4-FFF2-40B4-BE49-F238E27FC236}">
                <a16:creationId xmlns:a16="http://schemas.microsoft.com/office/drawing/2014/main" id="{1914F44D-6AE0-5301-0E7E-590AA9FD14EC}"/>
              </a:ext>
            </a:extLst>
          </p:cNvPr>
          <p:cNvSpPr txBox="1"/>
          <p:nvPr/>
        </p:nvSpPr>
        <p:spPr>
          <a:xfrm>
            <a:off x="6977697" y="21895243"/>
            <a:ext cx="11151016" cy="2727643"/>
          </a:xfrm>
          <a:prstGeom prst="rect">
            <a:avLst/>
          </a:prstGeom>
        </p:spPr>
        <p:txBody>
          <a:bodyPr lIns="0" tIns="0" rIns="0" bIns="0">
            <a:spAutoFit/>
          </a:bodyPr>
          <a:lstStyle/>
          <a:p>
            <a:pPr defTabSz="3247949" eaLnBrk="1" fontAlgn="auto" hangingPunct="1">
              <a:lnSpc>
                <a:spcPct val="101299"/>
              </a:lnSpc>
              <a:spcBef>
                <a:spcPts val="0"/>
              </a:spcBef>
              <a:spcAft>
                <a:spcPts val="0"/>
              </a:spcAft>
              <a:defRPr/>
            </a:pPr>
            <a:r>
              <a:rPr sz="2900" spc="10" dirty="0">
                <a:solidFill>
                  <a:schemeClr val="tx1">
                    <a:lumMod val="75000"/>
                    <a:lumOff val="25000"/>
                  </a:schemeClr>
                </a:solidFill>
                <a:latin typeface="Barlow" pitchFamily="2" charset="77"/>
                <a:cs typeface="Times New Roman"/>
              </a:rPr>
              <a:t>Asi temperu ndaeratione volorestes dio. Is ditatis dunt dolupici-  assi </a:t>
            </a:r>
            <a:r>
              <a:rPr sz="2900" spc="19" dirty="0">
                <a:solidFill>
                  <a:schemeClr val="tx1">
                    <a:lumMod val="75000"/>
                    <a:lumOff val="25000"/>
                  </a:schemeClr>
                </a:solidFill>
                <a:latin typeface="Barlow" pitchFamily="2" charset="77"/>
                <a:cs typeface="Times New Roman"/>
              </a:rPr>
              <a:t>inum </a:t>
            </a:r>
            <a:r>
              <a:rPr sz="2900" spc="10" dirty="0">
                <a:solidFill>
                  <a:schemeClr val="tx1">
                    <a:lumMod val="75000"/>
                    <a:lumOff val="25000"/>
                  </a:schemeClr>
                </a:solidFill>
                <a:latin typeface="Barlow" pitchFamily="2" charset="77"/>
                <a:cs typeface="Times New Roman"/>
              </a:rPr>
              <a:t>veriat audi </a:t>
            </a:r>
            <a:r>
              <a:rPr sz="2900" spc="19" dirty="0">
                <a:solidFill>
                  <a:schemeClr val="tx1">
                    <a:lumMod val="75000"/>
                    <a:lumOff val="25000"/>
                  </a:schemeClr>
                </a:solidFill>
                <a:latin typeface="Barlow" pitchFamily="2" charset="77"/>
                <a:cs typeface="Times New Roman"/>
              </a:rPr>
              <a:t>omnis </a:t>
            </a:r>
            <a:r>
              <a:rPr sz="2900" spc="10" dirty="0">
                <a:solidFill>
                  <a:schemeClr val="tx1">
                    <a:lumMod val="75000"/>
                    <a:lumOff val="25000"/>
                  </a:schemeClr>
                </a:solidFill>
                <a:latin typeface="Barlow" pitchFamily="2" charset="77"/>
                <a:cs typeface="Times New Roman"/>
              </a:rPr>
              <a:t>asimint as comnihi liquatus dolorer  chicill uptatet, sa doloritaes debiti tectati bersped minullates et  aut ulpa et fuga. Nequis dus </a:t>
            </a:r>
            <a:r>
              <a:rPr sz="2900" spc="19" dirty="0">
                <a:solidFill>
                  <a:schemeClr val="tx1">
                    <a:lumMod val="75000"/>
                    <a:lumOff val="25000"/>
                  </a:schemeClr>
                </a:solidFill>
                <a:latin typeface="Barlow" pitchFamily="2" charset="77"/>
                <a:cs typeface="Times New Roman"/>
              </a:rPr>
              <a:t>nonsequam </a:t>
            </a:r>
            <a:r>
              <a:rPr sz="2900" spc="10" dirty="0">
                <a:solidFill>
                  <a:schemeClr val="tx1">
                    <a:lumMod val="75000"/>
                    <a:lumOff val="25000"/>
                  </a:schemeClr>
                </a:solidFill>
                <a:latin typeface="Barlow" pitchFamily="2" charset="77"/>
                <a:cs typeface="Times New Roman"/>
              </a:rPr>
              <a:t>lature, aut andi quosse-  di opta </a:t>
            </a:r>
            <a:r>
              <a:rPr sz="2900" spc="19" dirty="0">
                <a:solidFill>
                  <a:schemeClr val="tx1">
                    <a:lumMod val="75000"/>
                    <a:lumOff val="25000"/>
                  </a:schemeClr>
                </a:solidFill>
                <a:latin typeface="Barlow" pitchFamily="2" charset="77"/>
                <a:cs typeface="Times New Roman"/>
              </a:rPr>
              <a:t>consequam </a:t>
            </a:r>
            <a:r>
              <a:rPr sz="2900" spc="10" dirty="0">
                <a:solidFill>
                  <a:schemeClr val="tx1">
                    <a:lumMod val="75000"/>
                    <a:lumOff val="25000"/>
                  </a:schemeClr>
                </a:solidFill>
                <a:latin typeface="Barlow" pitchFamily="2" charset="77"/>
                <a:cs typeface="Times New Roman"/>
              </a:rPr>
              <a:t>quiae volorrumqui </a:t>
            </a:r>
            <a:r>
              <a:rPr sz="2900" spc="19" dirty="0">
                <a:solidFill>
                  <a:schemeClr val="tx1">
                    <a:lumMod val="75000"/>
                    <a:lumOff val="25000"/>
                  </a:schemeClr>
                </a:solidFill>
                <a:latin typeface="Barlow" pitchFamily="2" charset="77"/>
                <a:cs typeface="Times New Roman"/>
              </a:rPr>
              <a:t>am </a:t>
            </a:r>
            <a:r>
              <a:rPr sz="2900" spc="10" dirty="0">
                <a:solidFill>
                  <a:schemeClr val="tx1">
                    <a:lumMod val="75000"/>
                    <a:lumOff val="25000"/>
                  </a:schemeClr>
                </a:solidFill>
                <a:latin typeface="Barlow" pitchFamily="2" charset="77"/>
                <a:cs typeface="Times New Roman"/>
              </a:rPr>
              <a:t>ea dollorion nimi, te  lacia volorrum consequi doloribus ut ulpa dolorrum ea</a:t>
            </a:r>
            <a:r>
              <a:rPr sz="2900" spc="172" dirty="0">
                <a:solidFill>
                  <a:schemeClr val="tx1">
                    <a:lumMod val="75000"/>
                    <a:lumOff val="25000"/>
                  </a:schemeClr>
                </a:solidFill>
                <a:latin typeface="Barlow" pitchFamily="2" charset="77"/>
                <a:cs typeface="Times New Roman"/>
              </a:rPr>
              <a:t> </a:t>
            </a:r>
            <a:r>
              <a:rPr sz="2900" spc="10" dirty="0">
                <a:solidFill>
                  <a:schemeClr val="tx1">
                    <a:lumMod val="75000"/>
                    <a:lumOff val="25000"/>
                  </a:schemeClr>
                </a:solidFill>
                <a:latin typeface="Barlow" pitchFamily="2" charset="77"/>
                <a:cs typeface="Times New Roman"/>
              </a:rPr>
              <a:t>veres</a:t>
            </a:r>
            <a:endParaRPr sz="2900" dirty="0">
              <a:solidFill>
                <a:schemeClr val="tx1">
                  <a:lumMod val="75000"/>
                  <a:lumOff val="25000"/>
                </a:schemeClr>
              </a:solidFill>
              <a:latin typeface="Barlow" pitchFamily="2" charset="77"/>
              <a:cs typeface="Times New Roman"/>
            </a:endParaRPr>
          </a:p>
        </p:txBody>
      </p:sp>
      <p:sp>
        <p:nvSpPr>
          <p:cNvPr id="17" name="object 17">
            <a:extLst>
              <a:ext uri="{FF2B5EF4-FFF2-40B4-BE49-F238E27FC236}">
                <a16:creationId xmlns:a16="http://schemas.microsoft.com/office/drawing/2014/main" id="{BE37318F-1F6F-CD5E-7655-A1919B7407CF}"/>
              </a:ext>
            </a:extLst>
          </p:cNvPr>
          <p:cNvSpPr txBox="1"/>
          <p:nvPr/>
        </p:nvSpPr>
        <p:spPr>
          <a:xfrm>
            <a:off x="25263103" y="16539396"/>
            <a:ext cx="5491639" cy="1901004"/>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solidFill>
                  <a:schemeClr val="tx1">
                    <a:lumMod val="75000"/>
                    <a:lumOff val="25000"/>
                  </a:schemeClr>
                </a:solidFill>
                <a:latin typeface="Barlow" pitchFamily="2" charset="77"/>
                <a:cs typeface="Arial"/>
              </a:rPr>
              <a:t>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Caption</a:t>
            </a:r>
            <a:r>
              <a:rPr sz="2400" spc="-76"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endParaRPr sz="2400" dirty="0">
              <a:solidFill>
                <a:schemeClr val="tx1">
                  <a:lumMod val="75000"/>
                  <a:lumOff val="25000"/>
                </a:schemeClr>
              </a:solidFill>
              <a:latin typeface="Barlow" pitchFamily="2" charset="77"/>
              <a:cs typeface="Arial"/>
            </a:endParaRPr>
          </a:p>
        </p:txBody>
      </p:sp>
      <p:sp>
        <p:nvSpPr>
          <p:cNvPr id="18" name="object 18">
            <a:extLst>
              <a:ext uri="{FF2B5EF4-FFF2-40B4-BE49-F238E27FC236}">
                <a16:creationId xmlns:a16="http://schemas.microsoft.com/office/drawing/2014/main" id="{1AF3C02A-1461-C3C0-9D4C-DCE50A4145E9}"/>
              </a:ext>
            </a:extLst>
          </p:cNvPr>
          <p:cNvSpPr txBox="1"/>
          <p:nvPr/>
        </p:nvSpPr>
        <p:spPr>
          <a:xfrm>
            <a:off x="37147501" y="14900872"/>
            <a:ext cx="5264804" cy="2662210"/>
          </a:xfrm>
          <a:prstGeom prst="rect">
            <a:avLst/>
          </a:prstGeom>
        </p:spPr>
        <p:txBody>
          <a:bodyPr wrap="square" lIns="0" tIns="0" rIns="0" bIns="0">
            <a:spAutoFit/>
          </a:bodyPr>
          <a:lstStyle/>
          <a:p>
            <a:pPr defTabSz="3247949" eaLnBrk="1" fontAlgn="auto" hangingPunct="1">
              <a:lnSpc>
                <a:spcPct val="100699"/>
              </a:lnSpc>
              <a:spcBef>
                <a:spcPts val="0"/>
              </a:spcBef>
              <a:spcAft>
                <a:spcPts val="0"/>
              </a:spcAft>
              <a:defRPr/>
            </a:pPr>
            <a:r>
              <a:rPr sz="2400" spc="38" dirty="0">
                <a:solidFill>
                  <a:schemeClr val="tx1">
                    <a:lumMod val="75000"/>
                    <a:lumOff val="25000"/>
                  </a:schemeClr>
                </a:solidFill>
                <a:latin typeface="Barlow" pitchFamily="2" charset="77"/>
                <a:cs typeface="Arial"/>
              </a:rPr>
              <a:t>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a:t>
            </a:r>
            <a:r>
              <a:rPr sz="2400" spc="-115"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endParaRPr sz="2400" dirty="0">
              <a:solidFill>
                <a:schemeClr val="tx1">
                  <a:lumMod val="75000"/>
                  <a:lumOff val="25000"/>
                </a:schemeClr>
              </a:solidFill>
              <a:latin typeface="Barlow" pitchFamily="2" charset="77"/>
              <a:cs typeface="Arial"/>
            </a:endParaRPr>
          </a:p>
        </p:txBody>
      </p:sp>
      <p:sp>
        <p:nvSpPr>
          <p:cNvPr id="19" name="object 19">
            <a:extLst>
              <a:ext uri="{FF2B5EF4-FFF2-40B4-BE49-F238E27FC236}">
                <a16:creationId xmlns:a16="http://schemas.microsoft.com/office/drawing/2014/main" id="{9310E907-943F-3EDA-772B-89E12CE3ABA6}"/>
              </a:ext>
            </a:extLst>
          </p:cNvPr>
          <p:cNvSpPr txBox="1"/>
          <p:nvPr/>
        </p:nvSpPr>
        <p:spPr>
          <a:xfrm>
            <a:off x="12877800" y="25563700"/>
            <a:ext cx="5130633" cy="3825927"/>
          </a:xfrm>
          <a:prstGeom prst="rect">
            <a:avLst/>
          </a:prstGeom>
        </p:spPr>
        <p:txBody>
          <a:bodyPr wrap="square" lIns="0" tIns="0" rIns="0" bIns="0">
            <a:spAutoFit/>
          </a:bodyPr>
          <a:lstStyle/>
          <a:p>
            <a:pPr defTabSz="3247949" eaLnBrk="1" fontAlgn="auto" hangingPunct="1">
              <a:lnSpc>
                <a:spcPct val="100699"/>
              </a:lnSpc>
              <a:spcBef>
                <a:spcPts val="0"/>
              </a:spcBef>
              <a:spcAft>
                <a:spcPts val="0"/>
              </a:spcAft>
              <a:defRPr/>
            </a:pPr>
            <a:r>
              <a:rPr sz="2400" spc="38" dirty="0">
                <a:solidFill>
                  <a:schemeClr val="tx1">
                    <a:lumMod val="75000"/>
                    <a:lumOff val="25000"/>
                  </a:schemeClr>
                </a:solidFill>
                <a:latin typeface="Barlow" pitchFamily="2" charset="77"/>
                <a:cs typeface="Arial"/>
              </a:rPr>
              <a:t>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a:t>
            </a:r>
            <a:r>
              <a:rPr sz="2400" spc="-2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dirty="0">
                <a:solidFill>
                  <a:schemeClr val="tx1">
                    <a:lumMod val="75000"/>
                    <a:lumOff val="25000"/>
                  </a:schemeClr>
                </a:solidFill>
                <a:latin typeface="Barlow" pitchFamily="2" charset="77"/>
                <a:cs typeface="Arial"/>
              </a:rPr>
              <a:t> 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a:t>
            </a:r>
            <a:r>
              <a:rPr sz="2400" spc="-76"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endParaRPr sz="2400" dirty="0">
              <a:solidFill>
                <a:schemeClr val="tx1">
                  <a:lumMod val="75000"/>
                  <a:lumOff val="25000"/>
                </a:schemeClr>
              </a:solidFill>
              <a:latin typeface="Barlow" pitchFamily="2" charset="77"/>
              <a:cs typeface="Arial"/>
            </a:endParaRPr>
          </a:p>
        </p:txBody>
      </p:sp>
      <p:sp>
        <p:nvSpPr>
          <p:cNvPr id="20" name="object 20">
            <a:extLst>
              <a:ext uri="{FF2B5EF4-FFF2-40B4-BE49-F238E27FC236}">
                <a16:creationId xmlns:a16="http://schemas.microsoft.com/office/drawing/2014/main" id="{5AB42E16-93A4-31F6-3FDA-1EED37C603ED}"/>
              </a:ext>
            </a:extLst>
          </p:cNvPr>
          <p:cNvSpPr>
            <a:spLocks/>
          </p:cNvSpPr>
          <p:nvPr/>
        </p:nvSpPr>
        <p:spPr bwMode="auto">
          <a:xfrm>
            <a:off x="31305502" y="21052211"/>
            <a:ext cx="11608654" cy="4415537"/>
          </a:xfrm>
          <a:custGeom>
            <a:avLst/>
            <a:gdLst>
              <a:gd name="T0" fmla="*/ 0 w 5293359"/>
              <a:gd name="T1" fmla="*/ 7385276 h 2028190"/>
              <a:gd name="T2" fmla="*/ 19295778 w 5293359"/>
              <a:gd name="T3" fmla="*/ 7385276 h 2028190"/>
              <a:gd name="T4" fmla="*/ 19295778 w 5293359"/>
              <a:gd name="T5" fmla="*/ 0 h 2028190"/>
              <a:gd name="T6" fmla="*/ 0 w 5293359"/>
              <a:gd name="T7" fmla="*/ 0 h 2028190"/>
              <a:gd name="T8" fmla="*/ 0 w 5293359"/>
              <a:gd name="T9" fmla="*/ 7385276 h 2028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3359" h="2028190">
                <a:moveTo>
                  <a:pt x="0" y="2027695"/>
                </a:moveTo>
                <a:lnTo>
                  <a:pt x="5292903" y="2027695"/>
                </a:lnTo>
                <a:lnTo>
                  <a:pt x="5292903" y="0"/>
                </a:lnTo>
                <a:lnTo>
                  <a:pt x="0" y="0"/>
                </a:lnTo>
                <a:lnTo>
                  <a:pt x="0" y="2027695"/>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21" name="object 21">
            <a:extLst>
              <a:ext uri="{FF2B5EF4-FFF2-40B4-BE49-F238E27FC236}">
                <a16:creationId xmlns:a16="http://schemas.microsoft.com/office/drawing/2014/main" id="{FEBA6DB4-EED4-BDB3-0C79-16FF300FA3E3}"/>
              </a:ext>
            </a:extLst>
          </p:cNvPr>
          <p:cNvSpPr txBox="1">
            <a:spLocks noChangeArrowheads="1"/>
          </p:cNvSpPr>
          <p:nvPr/>
        </p:nvSpPr>
        <p:spPr bwMode="auto">
          <a:xfrm>
            <a:off x="31757669" y="22670699"/>
            <a:ext cx="10686087" cy="190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400" dirty="0" err="1">
                <a:solidFill>
                  <a:schemeClr val="tx1">
                    <a:lumMod val="75000"/>
                    <a:lumOff val="25000"/>
                  </a:schemeClr>
                </a:solidFill>
                <a:latin typeface="Barlow" pitchFamily="2" charset="77"/>
                <a:ea typeface="Times New Roman" charset="0"/>
                <a:cs typeface="Times New Roman" charset="0"/>
              </a:rPr>
              <a:t>Apitatur</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aperesci</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quibus</a:t>
            </a:r>
            <a:r>
              <a:rPr lang="en-US" altLang="en-US" sz="2400" dirty="0">
                <a:solidFill>
                  <a:schemeClr val="tx1">
                    <a:lumMod val="75000"/>
                    <a:lumOff val="25000"/>
                  </a:schemeClr>
                </a:solidFill>
                <a:latin typeface="Barlow" pitchFamily="2" charset="77"/>
                <a:ea typeface="Times New Roman" charset="0"/>
                <a:cs typeface="Times New Roman" charset="0"/>
              </a:rPr>
              <a:t>, sum </a:t>
            </a:r>
            <a:r>
              <a:rPr lang="en-US" altLang="en-US" sz="2400" dirty="0" err="1">
                <a:solidFill>
                  <a:schemeClr val="tx1">
                    <a:lumMod val="75000"/>
                    <a:lumOff val="25000"/>
                  </a:schemeClr>
                </a:solidFill>
                <a:latin typeface="Barlow" pitchFamily="2" charset="77"/>
                <a:ea typeface="Times New Roman" charset="0"/>
                <a:cs typeface="Times New Roman" charset="0"/>
              </a:rPr>
              <a:t>quam</a:t>
            </a:r>
            <a:r>
              <a:rPr lang="en-US" altLang="en-US" sz="2400" dirty="0">
                <a:solidFill>
                  <a:schemeClr val="tx1">
                    <a:lumMod val="75000"/>
                    <a:lumOff val="25000"/>
                  </a:schemeClr>
                </a:solidFill>
                <a:latin typeface="Barlow" pitchFamily="2" charset="77"/>
                <a:ea typeface="Times New Roman" charset="0"/>
                <a:cs typeface="Times New Roman" charset="0"/>
              </a:rPr>
              <a:t> sus con nihil int que moles </a:t>
            </a:r>
            <a:r>
              <a:rPr lang="en-US" altLang="en-US" sz="2400" dirty="0" err="1">
                <a:solidFill>
                  <a:schemeClr val="tx1">
                    <a:lumMod val="75000"/>
                    <a:lumOff val="25000"/>
                  </a:schemeClr>
                </a:solidFill>
                <a:latin typeface="Barlow" pitchFamily="2" charset="77"/>
                <a:ea typeface="Times New Roman" charset="0"/>
                <a:cs typeface="Times New Roman" charset="0"/>
              </a:rPr>
              <a:t>eaqui</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beatis</a:t>
            </a:r>
            <a:r>
              <a:rPr lang="en-US" altLang="en-US" sz="2400" dirty="0">
                <a:solidFill>
                  <a:schemeClr val="tx1">
                    <a:lumMod val="75000"/>
                    <a:lumOff val="25000"/>
                  </a:schemeClr>
                </a:solidFill>
                <a:latin typeface="Barlow" pitchFamily="2" charset="77"/>
                <a:ea typeface="Times New Roman" charset="0"/>
                <a:cs typeface="Times New Roman" charset="0"/>
              </a:rPr>
              <a:t> re </a:t>
            </a:r>
            <a:r>
              <a:rPr lang="en-US" altLang="en-US" sz="2400" dirty="0" err="1">
                <a:solidFill>
                  <a:schemeClr val="tx1">
                    <a:lumMod val="75000"/>
                    <a:lumOff val="25000"/>
                  </a:schemeClr>
                </a:solidFill>
                <a:latin typeface="Barlow" pitchFamily="2" charset="77"/>
                <a:ea typeface="Times New Roman" charset="0"/>
                <a:cs typeface="Times New Roman" charset="0"/>
              </a:rPr>
              <a:t>porions</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ectemporiti</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bea</a:t>
            </a:r>
            <a:r>
              <a:rPr lang="en-US" altLang="en-US" sz="2400" dirty="0">
                <a:solidFill>
                  <a:schemeClr val="tx1">
                    <a:lumMod val="75000"/>
                    <a:lumOff val="25000"/>
                  </a:schemeClr>
                </a:solidFill>
                <a:latin typeface="Barlow" pitchFamily="2" charset="77"/>
                <a:ea typeface="Times New Roman" charset="0"/>
                <a:cs typeface="Times New Roman" charset="0"/>
              </a:rPr>
              <a:t> dem et </a:t>
            </a:r>
            <a:r>
              <a:rPr lang="en-US" altLang="en-US" sz="2400" dirty="0" err="1">
                <a:solidFill>
                  <a:schemeClr val="tx1">
                    <a:lumMod val="75000"/>
                    <a:lumOff val="25000"/>
                  </a:schemeClr>
                </a:solidFill>
                <a:latin typeface="Barlow" pitchFamily="2" charset="77"/>
                <a:ea typeface="Times New Roman" charset="0"/>
                <a:cs typeface="Times New Roman" charset="0"/>
              </a:rPr>
              <a:t>aut</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labouaepror</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magnis</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alitatur</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icidem</a:t>
            </a:r>
            <a:r>
              <a:rPr lang="en-US" altLang="en-US" sz="2400" dirty="0">
                <a:solidFill>
                  <a:schemeClr val="tx1">
                    <a:lumMod val="75000"/>
                    <a:lumOff val="25000"/>
                  </a:schemeClr>
                </a:solidFill>
                <a:latin typeface="Barlow" pitchFamily="2" charset="77"/>
                <a:ea typeface="Times New Roman" charset="0"/>
                <a:cs typeface="Times New Roman" charset="0"/>
              </a:rPr>
              <a:t> debit </a:t>
            </a:r>
            <a:r>
              <a:rPr lang="en-US" altLang="en-US" sz="2400" dirty="0" err="1">
                <a:solidFill>
                  <a:schemeClr val="tx1">
                    <a:lumMod val="75000"/>
                    <a:lumOff val="25000"/>
                  </a:schemeClr>
                </a:solidFill>
                <a:latin typeface="Barlow" pitchFamily="2" charset="77"/>
                <a:ea typeface="Times New Roman" charset="0"/>
                <a:cs typeface="Times New Roman" charset="0"/>
              </a:rPr>
              <a:t>andit</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volorpo</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ratecturibea</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sunderspe</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eos</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intia</a:t>
            </a:r>
            <a:r>
              <a:rPr lang="en-US" altLang="en-US" sz="2400" dirty="0">
                <a:solidFill>
                  <a:schemeClr val="tx1">
                    <a:lumMod val="75000"/>
                    <a:lumOff val="25000"/>
                  </a:schemeClr>
                </a:solidFill>
                <a:latin typeface="Barlow" pitchFamily="2" charset="77"/>
                <a:ea typeface="Times New Roman" charset="0"/>
                <a:cs typeface="Times New Roman" charset="0"/>
              </a:rPr>
              <a:t> que </a:t>
            </a:r>
            <a:r>
              <a:rPr lang="en-US" altLang="en-US" sz="2400" dirty="0" err="1">
                <a:solidFill>
                  <a:schemeClr val="tx1">
                    <a:lumMod val="75000"/>
                    <a:lumOff val="25000"/>
                  </a:schemeClr>
                </a:solidFill>
                <a:latin typeface="Barlow" pitchFamily="2" charset="77"/>
                <a:ea typeface="Times New Roman" charset="0"/>
                <a:cs typeface="Times New Roman" charset="0"/>
              </a:rPr>
              <a:t>oditiates</a:t>
            </a:r>
            <a:r>
              <a:rPr lang="en-US" altLang="en-US" sz="2400" dirty="0">
                <a:solidFill>
                  <a:schemeClr val="tx1">
                    <a:lumMod val="75000"/>
                    <a:lumOff val="25000"/>
                  </a:schemeClr>
                </a:solidFill>
                <a:latin typeface="Barlow" pitchFamily="2" charset="77"/>
                <a:ea typeface="Times New Roman" charset="0"/>
                <a:cs typeface="Times New Roman" charset="0"/>
              </a:rPr>
              <a:t>  Cab ipsum nim </a:t>
            </a:r>
            <a:r>
              <a:rPr lang="en-US" altLang="en-US" sz="2400" dirty="0" err="1">
                <a:solidFill>
                  <a:schemeClr val="tx1">
                    <a:lumMod val="75000"/>
                    <a:lumOff val="25000"/>
                  </a:schemeClr>
                </a:solidFill>
                <a:latin typeface="Barlow" pitchFamily="2" charset="77"/>
                <a:ea typeface="Times New Roman" charset="0"/>
                <a:cs typeface="Times New Roman" charset="0"/>
              </a:rPr>
              <a:t>eum</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explicil</a:t>
            </a:r>
            <a:r>
              <a:rPr lang="en-US" altLang="en-US" sz="2400" dirty="0">
                <a:solidFill>
                  <a:schemeClr val="tx1">
                    <a:lumMod val="75000"/>
                    <a:lumOff val="25000"/>
                  </a:schemeClr>
                </a:solidFill>
                <a:latin typeface="Barlow" pitchFamily="2" charset="77"/>
                <a:ea typeface="Times New Roman" charset="0"/>
                <a:cs typeface="Times New Roman" charset="0"/>
              </a:rPr>
              <a:t> molo </a:t>
            </a:r>
            <a:r>
              <a:rPr lang="en-US" altLang="en-US" sz="2400" dirty="0" err="1">
                <a:solidFill>
                  <a:schemeClr val="tx1">
                    <a:lumMod val="75000"/>
                    <a:lumOff val="25000"/>
                  </a:schemeClr>
                </a:solidFill>
                <a:latin typeface="Barlow" pitchFamily="2" charset="77"/>
                <a:ea typeface="Times New Roman" charset="0"/>
                <a:cs typeface="Times New Roman" charset="0"/>
              </a:rPr>
              <a:t>eos</a:t>
            </a:r>
            <a:r>
              <a:rPr lang="en-US" altLang="en-US" sz="2400" dirty="0">
                <a:solidFill>
                  <a:schemeClr val="tx1">
                    <a:lumMod val="75000"/>
                    <a:lumOff val="25000"/>
                  </a:schemeClr>
                </a:solidFill>
                <a:latin typeface="Barlow" pitchFamily="2" charset="77"/>
                <a:ea typeface="Times New Roman" charset="0"/>
                <a:cs typeface="Times New Roman" charset="0"/>
              </a:rPr>
              <a:t> qui </a:t>
            </a:r>
            <a:r>
              <a:rPr lang="en-US" altLang="en-US" sz="2400" dirty="0" err="1">
                <a:solidFill>
                  <a:schemeClr val="tx1">
                    <a:lumMod val="75000"/>
                    <a:lumOff val="25000"/>
                  </a:schemeClr>
                </a:solidFill>
                <a:latin typeface="Barlow" pitchFamily="2" charset="77"/>
                <a:ea typeface="Times New Roman" charset="0"/>
                <a:cs typeface="Times New Roman" charset="0"/>
              </a:rPr>
              <a:t>aut</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iunt</a:t>
            </a:r>
            <a:r>
              <a:rPr lang="en-US" altLang="en-US" sz="2400" dirty="0">
                <a:solidFill>
                  <a:schemeClr val="tx1">
                    <a:lumMod val="75000"/>
                    <a:lumOff val="25000"/>
                  </a:schemeClr>
                </a:solidFill>
                <a:latin typeface="Barlow" pitchFamily="2" charset="77"/>
                <a:ea typeface="Times New Roman" charset="0"/>
                <a:cs typeface="Times New Roman" charset="0"/>
              </a:rPr>
              <a:t>, arum et </a:t>
            </a:r>
            <a:r>
              <a:rPr lang="en-US" altLang="en-US" sz="2400" dirty="0" err="1">
                <a:solidFill>
                  <a:schemeClr val="tx1">
                    <a:lumMod val="75000"/>
                    <a:lumOff val="25000"/>
                  </a:schemeClr>
                </a:solidFill>
                <a:latin typeface="Barlow" pitchFamily="2" charset="77"/>
                <a:ea typeface="Times New Roman" charset="0"/>
                <a:cs typeface="Times New Roman" charset="0"/>
              </a:rPr>
              <a:t>odis</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volor</a:t>
            </a:r>
            <a:r>
              <a:rPr lang="en-US" altLang="en-US" sz="2400" dirty="0">
                <a:solidFill>
                  <a:schemeClr val="tx1">
                    <a:lumMod val="75000"/>
                    <a:lumOff val="25000"/>
                  </a:schemeClr>
                </a:solidFill>
                <a:latin typeface="Barlow" pitchFamily="2" charset="77"/>
                <a:ea typeface="Times New Roman" charset="0"/>
                <a:cs typeface="Times New Roman" charset="0"/>
              </a:rPr>
              <a:t>  Ese </a:t>
            </a:r>
            <a:r>
              <a:rPr lang="en-US" altLang="en-US" sz="2400" dirty="0" err="1">
                <a:solidFill>
                  <a:schemeClr val="tx1">
                    <a:lumMod val="75000"/>
                    <a:lumOff val="25000"/>
                  </a:schemeClr>
                </a:solidFill>
                <a:latin typeface="Barlow" pitchFamily="2" charset="77"/>
                <a:ea typeface="Times New Roman" charset="0"/>
                <a:cs typeface="Times New Roman" charset="0"/>
              </a:rPr>
              <a:t>denisci</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issedipsam</a:t>
            </a:r>
            <a:r>
              <a:rPr lang="en-US" altLang="en-US" sz="2400" dirty="0">
                <a:solidFill>
                  <a:schemeClr val="tx1">
                    <a:lumMod val="75000"/>
                    <a:lumOff val="25000"/>
                  </a:schemeClr>
                </a:solidFill>
                <a:latin typeface="Barlow" pitchFamily="2" charset="77"/>
                <a:ea typeface="Times New Roman" charset="0"/>
                <a:cs typeface="Times New Roman" charset="0"/>
              </a:rPr>
              <a:t> et dolore </a:t>
            </a:r>
            <a:r>
              <a:rPr lang="en-US" altLang="en-US" sz="2400" dirty="0" err="1">
                <a:solidFill>
                  <a:schemeClr val="tx1">
                    <a:lumMod val="75000"/>
                    <a:lumOff val="25000"/>
                  </a:schemeClr>
                </a:solidFill>
                <a:latin typeface="Barlow" pitchFamily="2" charset="77"/>
                <a:ea typeface="Times New Roman" charset="0"/>
                <a:cs typeface="Times New Roman" charset="0"/>
              </a:rPr>
              <a:t>dolum</a:t>
            </a:r>
            <a:r>
              <a:rPr lang="en-US" altLang="en-US" sz="2400" dirty="0">
                <a:solidFill>
                  <a:schemeClr val="tx1">
                    <a:lumMod val="75000"/>
                    <a:lumOff val="25000"/>
                  </a:schemeClr>
                </a:solidFill>
                <a:latin typeface="Barlow" pitchFamily="2" charset="77"/>
                <a:ea typeface="Times New Roman" charset="0"/>
                <a:cs typeface="Times New Roman" charset="0"/>
              </a:rPr>
              <a:t> </a:t>
            </a:r>
            <a:r>
              <a:rPr lang="en-US" altLang="en-US" sz="2400" dirty="0" err="1">
                <a:solidFill>
                  <a:schemeClr val="tx1">
                    <a:lumMod val="75000"/>
                    <a:lumOff val="25000"/>
                  </a:schemeClr>
                </a:solidFill>
                <a:latin typeface="Barlow" pitchFamily="2" charset="77"/>
                <a:ea typeface="Times New Roman" charset="0"/>
                <a:cs typeface="Times New Roman" charset="0"/>
              </a:rPr>
              <a:t>quatis</a:t>
            </a:r>
            <a:r>
              <a:rPr lang="en-US" altLang="en-US" sz="2400" dirty="0">
                <a:solidFill>
                  <a:schemeClr val="tx1">
                    <a:lumMod val="75000"/>
                    <a:lumOff val="25000"/>
                  </a:schemeClr>
                </a:solidFill>
                <a:latin typeface="Barlow" pitchFamily="2" charset="77"/>
                <a:ea typeface="Times New Roman" charset="0"/>
                <a:cs typeface="Times New Roman" charset="0"/>
              </a:rPr>
              <a:t> qui </a:t>
            </a:r>
            <a:r>
              <a:rPr lang="en-US" altLang="en-US" sz="2400" dirty="0" err="1">
                <a:solidFill>
                  <a:schemeClr val="tx1">
                    <a:lumMod val="75000"/>
                    <a:lumOff val="25000"/>
                  </a:schemeClr>
                </a:solidFill>
                <a:latin typeface="Barlow" pitchFamily="2" charset="77"/>
                <a:ea typeface="Times New Roman" charset="0"/>
                <a:cs typeface="Times New Roman" charset="0"/>
              </a:rPr>
              <a:t>quam</a:t>
            </a:r>
            <a:r>
              <a:rPr lang="en-US" altLang="en-US" sz="2400" dirty="0">
                <a:solidFill>
                  <a:schemeClr val="tx1">
                    <a:lumMod val="75000"/>
                    <a:lumOff val="25000"/>
                  </a:schemeClr>
                </a:solidFill>
                <a:latin typeface="Barlow" pitchFamily="2" charset="77"/>
                <a:ea typeface="Times New Roman" charset="0"/>
                <a:cs typeface="Times New Roman" charset="0"/>
              </a:rPr>
              <a:t>, verum</a:t>
            </a:r>
          </a:p>
        </p:txBody>
      </p:sp>
      <p:sp>
        <p:nvSpPr>
          <p:cNvPr id="23" name="object 23">
            <a:extLst>
              <a:ext uri="{FF2B5EF4-FFF2-40B4-BE49-F238E27FC236}">
                <a16:creationId xmlns:a16="http://schemas.microsoft.com/office/drawing/2014/main" id="{91BB319B-6D18-610B-DEBD-25149D3C89A4}"/>
              </a:ext>
            </a:extLst>
          </p:cNvPr>
          <p:cNvSpPr>
            <a:spLocks/>
          </p:cNvSpPr>
          <p:nvPr/>
        </p:nvSpPr>
        <p:spPr bwMode="auto">
          <a:xfrm>
            <a:off x="13654450" y="9882113"/>
            <a:ext cx="11021566" cy="6468518"/>
          </a:xfrm>
          <a:custGeom>
            <a:avLst/>
            <a:gdLst>
              <a:gd name="T0" fmla="*/ 0 w 5024755"/>
              <a:gd name="T1" fmla="*/ 10824034 h 2971165"/>
              <a:gd name="T2" fmla="*/ 18322201 w 5024755"/>
              <a:gd name="T3" fmla="*/ 10824034 h 2971165"/>
              <a:gd name="T4" fmla="*/ 18322201 w 5024755"/>
              <a:gd name="T5" fmla="*/ 0 h 2971165"/>
              <a:gd name="T6" fmla="*/ 0 w 5024755"/>
              <a:gd name="T7" fmla="*/ 0 h 2971165"/>
              <a:gd name="T8" fmla="*/ 0 w 5024755"/>
              <a:gd name="T9" fmla="*/ 10824034 h 2971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24755" h="2971165">
                <a:moveTo>
                  <a:pt x="0" y="2970932"/>
                </a:moveTo>
                <a:lnTo>
                  <a:pt x="5024376" y="2970932"/>
                </a:lnTo>
                <a:lnTo>
                  <a:pt x="5024376" y="0"/>
                </a:lnTo>
                <a:lnTo>
                  <a:pt x="0" y="0"/>
                </a:lnTo>
                <a:lnTo>
                  <a:pt x="0" y="2970932"/>
                </a:ln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24" name="object 24">
            <a:extLst>
              <a:ext uri="{FF2B5EF4-FFF2-40B4-BE49-F238E27FC236}">
                <a16:creationId xmlns:a16="http://schemas.microsoft.com/office/drawing/2014/main" id="{8AF6F566-B1F3-5FF2-86BE-C4091D1B69E7}"/>
              </a:ext>
            </a:extLst>
          </p:cNvPr>
          <p:cNvSpPr>
            <a:spLocks/>
          </p:cNvSpPr>
          <p:nvPr/>
        </p:nvSpPr>
        <p:spPr bwMode="auto">
          <a:xfrm>
            <a:off x="13654450" y="9882113"/>
            <a:ext cx="11021566" cy="6468518"/>
          </a:xfrm>
          <a:custGeom>
            <a:avLst/>
            <a:gdLst>
              <a:gd name="T0" fmla="*/ 0 w 5024755"/>
              <a:gd name="T1" fmla="*/ 10824034 h 2971165"/>
              <a:gd name="T2" fmla="*/ 18322201 w 5024755"/>
              <a:gd name="T3" fmla="*/ 10824034 h 2971165"/>
              <a:gd name="T4" fmla="*/ 18322201 w 5024755"/>
              <a:gd name="T5" fmla="*/ 0 h 2971165"/>
              <a:gd name="T6" fmla="*/ 0 w 5024755"/>
              <a:gd name="T7" fmla="*/ 0 h 2971165"/>
              <a:gd name="T8" fmla="*/ 0 w 5024755"/>
              <a:gd name="T9" fmla="*/ 10824034 h 2971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24755" h="2971165">
                <a:moveTo>
                  <a:pt x="0" y="2970932"/>
                </a:moveTo>
                <a:lnTo>
                  <a:pt x="5024376" y="2970932"/>
                </a:lnTo>
                <a:lnTo>
                  <a:pt x="5024376" y="0"/>
                </a:lnTo>
                <a:lnTo>
                  <a:pt x="0" y="0"/>
                </a:lnTo>
                <a:lnTo>
                  <a:pt x="0" y="2970932"/>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25" name="object 25">
            <a:extLst>
              <a:ext uri="{FF2B5EF4-FFF2-40B4-BE49-F238E27FC236}">
                <a16:creationId xmlns:a16="http://schemas.microsoft.com/office/drawing/2014/main" id="{4CCDABB1-6D51-5A8F-3ECF-41985F81A3B7}"/>
              </a:ext>
            </a:extLst>
          </p:cNvPr>
          <p:cNvSpPr txBox="1"/>
          <p:nvPr/>
        </p:nvSpPr>
        <p:spPr>
          <a:xfrm>
            <a:off x="13654450" y="16537586"/>
            <a:ext cx="11021566" cy="1901004"/>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solidFill>
                  <a:schemeClr val="tx1">
                    <a:lumMod val="75000"/>
                    <a:lumOff val="25000"/>
                  </a:schemeClr>
                </a:solidFill>
                <a:latin typeface="Barlow" pitchFamily="2" charset="77"/>
                <a:cs typeface="Arial"/>
              </a:rPr>
              <a:t>Caption Caption Caption Caption Caption Caption Caption </a:t>
            </a:r>
            <a:r>
              <a:rPr sz="2400" dirty="0">
                <a:solidFill>
                  <a:schemeClr val="tx1">
                    <a:lumMod val="75000"/>
                    <a:lumOff val="25000"/>
                  </a:schemeClr>
                </a:solidFill>
                <a:latin typeface="Barlow" pitchFamily="2" charset="77"/>
                <a:cs typeface="Arial"/>
              </a:rPr>
              <a:t>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 Caption Caption  Caption Caption Caption Caption Caption Caption Caption </a:t>
            </a:r>
            <a:r>
              <a:rPr sz="2400" dirty="0">
                <a:solidFill>
                  <a:schemeClr val="tx1">
                    <a:lumMod val="75000"/>
                    <a:lumOff val="25000"/>
                  </a:schemeClr>
                </a:solidFill>
                <a:latin typeface="Barlow" pitchFamily="2" charset="77"/>
                <a:cs typeface="Arial"/>
              </a:rPr>
              <a:t>Cap-  </a:t>
            </a:r>
            <a:r>
              <a:rPr sz="2400" spc="67" dirty="0">
                <a:solidFill>
                  <a:schemeClr val="tx1">
                    <a:lumMod val="75000"/>
                    <a:lumOff val="25000"/>
                  </a:schemeClr>
                </a:solidFill>
                <a:latin typeface="Barlow" pitchFamily="2" charset="77"/>
                <a:cs typeface="Arial"/>
              </a:rPr>
              <a:t>tion </a:t>
            </a:r>
            <a:r>
              <a:rPr sz="2400" spc="38" dirty="0">
                <a:solidFill>
                  <a:schemeClr val="tx1">
                    <a:lumMod val="75000"/>
                    <a:lumOff val="25000"/>
                  </a:schemeClr>
                </a:solidFill>
                <a:latin typeface="Barlow" pitchFamily="2" charset="77"/>
                <a:cs typeface="Arial"/>
              </a:rPr>
              <a:t>Caption Caption Caption Caption Caption Caption Caption  Caption Caption Caption Caption Caption Caption Caption</a:t>
            </a:r>
            <a:endParaRPr sz="2400" dirty="0">
              <a:solidFill>
                <a:schemeClr val="tx1">
                  <a:lumMod val="75000"/>
                  <a:lumOff val="25000"/>
                </a:schemeClr>
              </a:solidFill>
              <a:latin typeface="Barlow" pitchFamily="2" charset="77"/>
              <a:cs typeface="Arial"/>
            </a:endParaRPr>
          </a:p>
        </p:txBody>
      </p:sp>
      <p:sp>
        <p:nvSpPr>
          <p:cNvPr id="26" name="object 26">
            <a:extLst>
              <a:ext uri="{FF2B5EF4-FFF2-40B4-BE49-F238E27FC236}">
                <a16:creationId xmlns:a16="http://schemas.microsoft.com/office/drawing/2014/main" id="{EEB89383-82C1-3528-FA69-681D9F8FBC0A}"/>
              </a:ext>
            </a:extLst>
          </p:cNvPr>
          <p:cNvSpPr txBox="1"/>
          <p:nvPr/>
        </p:nvSpPr>
        <p:spPr>
          <a:xfrm>
            <a:off x="1566282" y="26532257"/>
            <a:ext cx="4884496" cy="2285986"/>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a:t>
            </a:r>
            <a:r>
              <a:rPr sz="2400" spc="1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a:t>
            </a:r>
            <a:r>
              <a:rPr sz="2400" spc="1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a:t>
            </a:r>
            <a:r>
              <a:rPr sz="2400" spc="1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a:t>
            </a:r>
            <a:r>
              <a:rPr sz="2400" spc="1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a:t>
            </a:r>
            <a:r>
              <a:rPr sz="2400" spc="1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r>
              <a:rPr sz="2400" spc="-10"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a:t>
            </a:r>
            <a:r>
              <a:rPr sz="2400" spc="19"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 Caption</a:t>
            </a:r>
            <a:r>
              <a:rPr sz="2400" spc="-57" dirty="0">
                <a:solidFill>
                  <a:schemeClr val="tx1">
                    <a:lumMod val="75000"/>
                    <a:lumOff val="25000"/>
                  </a:schemeClr>
                </a:solidFill>
                <a:latin typeface="Barlow" pitchFamily="2" charset="77"/>
                <a:cs typeface="Arial"/>
              </a:rPr>
              <a:t> </a:t>
            </a:r>
            <a:r>
              <a:rPr sz="2400" spc="38" dirty="0">
                <a:solidFill>
                  <a:schemeClr val="tx1">
                    <a:lumMod val="75000"/>
                    <a:lumOff val="25000"/>
                  </a:schemeClr>
                </a:solidFill>
                <a:latin typeface="Barlow" pitchFamily="2" charset="77"/>
                <a:cs typeface="Arial"/>
              </a:rPr>
              <a:t>Caption</a:t>
            </a:r>
            <a:endParaRPr sz="2400" dirty="0">
              <a:solidFill>
                <a:schemeClr val="tx1">
                  <a:lumMod val="75000"/>
                  <a:lumOff val="25000"/>
                </a:schemeClr>
              </a:solidFill>
              <a:latin typeface="Barlow" pitchFamily="2" charset="77"/>
              <a:cs typeface="Arial"/>
            </a:endParaRPr>
          </a:p>
        </p:txBody>
      </p:sp>
      <p:sp>
        <p:nvSpPr>
          <p:cNvPr id="27" name="object 27">
            <a:extLst>
              <a:ext uri="{FF2B5EF4-FFF2-40B4-BE49-F238E27FC236}">
                <a16:creationId xmlns:a16="http://schemas.microsoft.com/office/drawing/2014/main" id="{AAB04E7A-F17F-5356-7EF8-33C2FDFC6931}"/>
              </a:ext>
            </a:extLst>
          </p:cNvPr>
          <p:cNvSpPr>
            <a:spLocks/>
          </p:cNvSpPr>
          <p:nvPr/>
        </p:nvSpPr>
        <p:spPr bwMode="auto">
          <a:xfrm>
            <a:off x="7012340" y="25556459"/>
            <a:ext cx="5528103" cy="4974949"/>
          </a:xfrm>
          <a:custGeom>
            <a:avLst/>
            <a:gdLst>
              <a:gd name="T0" fmla="*/ 0 w 2520315"/>
              <a:gd name="T1" fmla="*/ 8327990 h 2284730"/>
              <a:gd name="T2" fmla="*/ 9195858 w 2520315"/>
              <a:gd name="T3" fmla="*/ 8327990 h 2284730"/>
              <a:gd name="T4" fmla="*/ 9195858 w 2520315"/>
              <a:gd name="T5" fmla="*/ 0 h 2284730"/>
              <a:gd name="T6" fmla="*/ 0 w 2520315"/>
              <a:gd name="T7" fmla="*/ 0 h 2284730"/>
              <a:gd name="T8" fmla="*/ 0 w 2520315"/>
              <a:gd name="T9" fmla="*/ 8327990 h 2284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0315" h="2284730">
                <a:moveTo>
                  <a:pt x="0" y="2284601"/>
                </a:moveTo>
                <a:lnTo>
                  <a:pt x="2520172" y="2284601"/>
                </a:lnTo>
                <a:lnTo>
                  <a:pt x="2520172" y="0"/>
                </a:lnTo>
                <a:lnTo>
                  <a:pt x="0" y="0"/>
                </a:lnTo>
                <a:lnTo>
                  <a:pt x="0" y="2284601"/>
                </a:lnTo>
                <a:close/>
              </a:path>
            </a:pathLst>
          </a:custGeom>
          <a:solidFill>
            <a:srgbClr val="ADAF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28" name="object 28">
            <a:extLst>
              <a:ext uri="{FF2B5EF4-FFF2-40B4-BE49-F238E27FC236}">
                <a16:creationId xmlns:a16="http://schemas.microsoft.com/office/drawing/2014/main" id="{4B12CB19-C22D-E820-1D36-41837CDCD71B}"/>
              </a:ext>
            </a:extLst>
          </p:cNvPr>
          <p:cNvSpPr>
            <a:spLocks/>
          </p:cNvSpPr>
          <p:nvPr/>
        </p:nvSpPr>
        <p:spPr bwMode="auto">
          <a:xfrm>
            <a:off x="7012340" y="25556459"/>
            <a:ext cx="5528103" cy="4974949"/>
          </a:xfrm>
          <a:custGeom>
            <a:avLst/>
            <a:gdLst>
              <a:gd name="T0" fmla="*/ 0 w 2520315"/>
              <a:gd name="T1" fmla="*/ 8327990 h 2284730"/>
              <a:gd name="T2" fmla="*/ 9195858 w 2520315"/>
              <a:gd name="T3" fmla="*/ 8327990 h 2284730"/>
              <a:gd name="T4" fmla="*/ 9195858 w 2520315"/>
              <a:gd name="T5" fmla="*/ 0 h 2284730"/>
              <a:gd name="T6" fmla="*/ 0 w 2520315"/>
              <a:gd name="T7" fmla="*/ 0 h 2284730"/>
              <a:gd name="T8" fmla="*/ 0 w 2520315"/>
              <a:gd name="T9" fmla="*/ 8327990 h 2284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0315" h="2284730">
                <a:moveTo>
                  <a:pt x="0" y="2284601"/>
                </a:moveTo>
                <a:lnTo>
                  <a:pt x="2520172" y="2284601"/>
                </a:lnTo>
                <a:lnTo>
                  <a:pt x="2520172" y="0"/>
                </a:lnTo>
                <a:lnTo>
                  <a:pt x="0" y="0"/>
                </a:lnTo>
                <a:lnTo>
                  <a:pt x="0" y="2284601"/>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29" name="object 31">
            <a:extLst>
              <a:ext uri="{FF2B5EF4-FFF2-40B4-BE49-F238E27FC236}">
                <a16:creationId xmlns:a16="http://schemas.microsoft.com/office/drawing/2014/main" id="{93ECC63A-39CD-887F-AD48-F8F6354A9390}"/>
              </a:ext>
            </a:extLst>
          </p:cNvPr>
          <p:cNvSpPr>
            <a:spLocks/>
          </p:cNvSpPr>
          <p:nvPr/>
        </p:nvSpPr>
        <p:spPr bwMode="auto">
          <a:xfrm>
            <a:off x="19142442" y="19850114"/>
            <a:ext cx="11608654" cy="5652034"/>
          </a:xfrm>
          <a:custGeom>
            <a:avLst/>
            <a:gdLst>
              <a:gd name="T0" fmla="*/ 0 w 5293359"/>
              <a:gd name="T1" fmla="*/ 9464893 h 2595245"/>
              <a:gd name="T2" fmla="*/ 19295778 w 5293359"/>
              <a:gd name="T3" fmla="*/ 9464893 h 2595245"/>
              <a:gd name="T4" fmla="*/ 19295778 w 5293359"/>
              <a:gd name="T5" fmla="*/ 0 h 2595245"/>
              <a:gd name="T6" fmla="*/ 0 w 5293359"/>
              <a:gd name="T7" fmla="*/ 0 h 2595245"/>
              <a:gd name="T8" fmla="*/ 0 w 5293359"/>
              <a:gd name="T9" fmla="*/ 9464893 h 2595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3359" h="2595245">
                <a:moveTo>
                  <a:pt x="0" y="2594692"/>
                </a:moveTo>
                <a:lnTo>
                  <a:pt x="5292903" y="2594692"/>
                </a:lnTo>
                <a:lnTo>
                  <a:pt x="5292903" y="0"/>
                </a:lnTo>
                <a:lnTo>
                  <a:pt x="0" y="0"/>
                </a:lnTo>
                <a:lnTo>
                  <a:pt x="0" y="2594692"/>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30" name="object 33">
            <a:extLst>
              <a:ext uri="{FF2B5EF4-FFF2-40B4-BE49-F238E27FC236}">
                <a16:creationId xmlns:a16="http://schemas.microsoft.com/office/drawing/2014/main" id="{EC7854ED-DFB7-658F-203B-885E0F832864}"/>
              </a:ext>
            </a:extLst>
          </p:cNvPr>
          <p:cNvSpPr>
            <a:spLocks/>
          </p:cNvSpPr>
          <p:nvPr/>
        </p:nvSpPr>
        <p:spPr bwMode="auto">
          <a:xfrm>
            <a:off x="19153382" y="25498526"/>
            <a:ext cx="11608654" cy="5652034"/>
          </a:xfrm>
          <a:custGeom>
            <a:avLst/>
            <a:gdLst>
              <a:gd name="T0" fmla="*/ 0 w 5293359"/>
              <a:gd name="T1" fmla="*/ 9464904 h 2595244"/>
              <a:gd name="T2" fmla="*/ 19295778 w 5293359"/>
              <a:gd name="T3" fmla="*/ 9464904 h 2595244"/>
              <a:gd name="T4" fmla="*/ 19295778 w 5293359"/>
              <a:gd name="T5" fmla="*/ 0 h 2595244"/>
              <a:gd name="T6" fmla="*/ 0 w 5293359"/>
              <a:gd name="T7" fmla="*/ 0 h 2595244"/>
              <a:gd name="T8" fmla="*/ 0 w 5293359"/>
              <a:gd name="T9" fmla="*/ 9464904 h 25952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3359" h="2595244">
                <a:moveTo>
                  <a:pt x="0" y="2594692"/>
                </a:moveTo>
                <a:lnTo>
                  <a:pt x="5292903" y="2594692"/>
                </a:lnTo>
                <a:lnTo>
                  <a:pt x="5292903" y="0"/>
                </a:lnTo>
                <a:lnTo>
                  <a:pt x="0" y="0"/>
                </a:lnTo>
                <a:lnTo>
                  <a:pt x="0" y="2594692"/>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31" name="object 34">
            <a:extLst>
              <a:ext uri="{FF2B5EF4-FFF2-40B4-BE49-F238E27FC236}">
                <a16:creationId xmlns:a16="http://schemas.microsoft.com/office/drawing/2014/main" id="{CE6B1777-6F36-7440-227B-2764425261E7}"/>
              </a:ext>
            </a:extLst>
          </p:cNvPr>
          <p:cNvSpPr txBox="1">
            <a:spLocks noChangeArrowheads="1"/>
          </p:cNvSpPr>
          <p:nvPr/>
        </p:nvSpPr>
        <p:spPr bwMode="auto">
          <a:xfrm>
            <a:off x="19842571" y="27341502"/>
            <a:ext cx="10396190" cy="266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solidFill>
                  <a:schemeClr val="tx1">
                    <a:lumMod val="75000"/>
                    <a:lumOff val="25000"/>
                  </a:schemeClr>
                </a:solidFill>
                <a:latin typeface="Barlow" pitchFamily="2" charset="77"/>
                <a:ea typeface="Palatino Linotype" charset="0"/>
                <a:cs typeface="Palatino Linotype" charset="0"/>
              </a:rPr>
              <a:t>Apitatur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aperesci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quibus</a:t>
            </a:r>
            <a:r>
              <a:rPr lang="en-US" altLang="en-US" sz="2900" dirty="0">
                <a:solidFill>
                  <a:schemeClr val="tx1">
                    <a:lumMod val="75000"/>
                    <a:lumOff val="25000"/>
                  </a:schemeClr>
                </a:solidFill>
                <a:latin typeface="Barlow" pitchFamily="2" charset="77"/>
                <a:ea typeface="Palatino Linotype" charset="0"/>
                <a:cs typeface="Palatino Linotype" charset="0"/>
              </a:rPr>
              <a:t>, sum </a:t>
            </a:r>
            <a:r>
              <a:rPr lang="en-US" altLang="en-US" sz="2900" dirty="0" err="1">
                <a:solidFill>
                  <a:schemeClr val="tx1">
                    <a:lumMod val="75000"/>
                    <a:lumOff val="25000"/>
                  </a:schemeClr>
                </a:solidFill>
                <a:latin typeface="Barlow" pitchFamily="2" charset="77"/>
                <a:ea typeface="Palatino Linotype" charset="0"/>
                <a:cs typeface="Palatino Linotype" charset="0"/>
              </a:rPr>
              <a:t>quam</a:t>
            </a:r>
            <a:r>
              <a:rPr lang="en-US" altLang="en-US" sz="2900" dirty="0">
                <a:solidFill>
                  <a:schemeClr val="tx1">
                    <a:lumMod val="75000"/>
                    <a:lumOff val="25000"/>
                  </a:schemeClr>
                </a:solidFill>
                <a:latin typeface="Barlow" pitchFamily="2" charset="77"/>
                <a:ea typeface="Palatino Linotype" charset="0"/>
                <a:cs typeface="Palatino Linotype" charset="0"/>
              </a:rPr>
              <a:t> sus con nihil int que  moles </a:t>
            </a:r>
            <a:r>
              <a:rPr lang="en-US" altLang="en-US" sz="2900" dirty="0" err="1">
                <a:solidFill>
                  <a:schemeClr val="tx1">
                    <a:lumMod val="75000"/>
                    <a:lumOff val="25000"/>
                  </a:schemeClr>
                </a:solidFill>
                <a:latin typeface="Barlow" pitchFamily="2" charset="77"/>
                <a:ea typeface="Palatino Linotype" charset="0"/>
                <a:cs typeface="Palatino Linotype" charset="0"/>
              </a:rPr>
              <a:t>eaqui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re </a:t>
            </a:r>
            <a:r>
              <a:rPr lang="en-US" altLang="en-US" sz="2900" dirty="0" err="1">
                <a:solidFill>
                  <a:schemeClr val="tx1">
                    <a:lumMod val="75000"/>
                    <a:lumOff val="25000"/>
                  </a:schemeClr>
                </a:solidFill>
                <a:latin typeface="Barlow" pitchFamily="2" charset="77"/>
                <a:ea typeface="Palatino Linotype" charset="0"/>
                <a:cs typeface="Palatino Linotype" charset="0"/>
              </a:rPr>
              <a:t>porions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ectemporiti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a:t>
            </a:r>
            <a:r>
              <a:rPr lang="en-US" altLang="en-US" sz="2900" dirty="0">
                <a:solidFill>
                  <a:schemeClr val="tx1">
                    <a:lumMod val="75000"/>
                    <a:lumOff val="25000"/>
                  </a:schemeClr>
                </a:solidFill>
                <a:latin typeface="Barlow" pitchFamily="2" charset="77"/>
                <a:ea typeface="Palatino Linotype" charset="0"/>
                <a:cs typeface="Palatino Linotype" charset="0"/>
              </a:rPr>
              <a:t> dem et </a:t>
            </a:r>
            <a:r>
              <a:rPr lang="en-US" altLang="en-US" sz="2900" dirty="0" err="1">
                <a:solidFill>
                  <a:schemeClr val="tx1">
                    <a:lumMod val="75000"/>
                    <a:lumOff val="25000"/>
                  </a:schemeClr>
                </a:solidFill>
                <a:latin typeface="Barlow" pitchFamily="2" charset="77"/>
                <a:ea typeface="Palatino Linotype" charset="0"/>
                <a:cs typeface="Palatino Linotype" charset="0"/>
              </a:rPr>
              <a:t>aut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laborum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exerum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faceri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molut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ea</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sinit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ommo</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nis  </a:t>
            </a:r>
            <a:r>
              <a:rPr lang="en-US" altLang="en-US" sz="2900" dirty="0" err="1">
                <a:solidFill>
                  <a:schemeClr val="tx1">
                    <a:lumMod val="75000"/>
                    <a:lumOff val="25000"/>
                  </a:schemeClr>
                </a:solidFill>
                <a:latin typeface="Barlow" pitchFamily="2" charset="77"/>
                <a:ea typeface="Palatino Linotype" charset="0"/>
                <a:cs typeface="Palatino Linotype" charset="0"/>
              </a:rPr>
              <a:t>eosamenitin</a:t>
            </a:r>
            <a:r>
              <a:rPr lang="en-US" altLang="en-US" sz="2900" dirty="0">
                <a:solidFill>
                  <a:schemeClr val="tx1">
                    <a:lumMod val="75000"/>
                    <a:lumOff val="25000"/>
                  </a:schemeClr>
                </a:solidFill>
                <a:latin typeface="Barlow" pitchFamily="2" charset="77"/>
                <a:ea typeface="Palatino Linotype" charset="0"/>
                <a:cs typeface="Palatino Linotype" charset="0"/>
              </a:rPr>
              <a:t> pa </a:t>
            </a:r>
            <a:r>
              <a:rPr lang="en-US" altLang="en-US" sz="2900" dirty="0" err="1">
                <a:solidFill>
                  <a:schemeClr val="tx1">
                    <a:lumMod val="75000"/>
                    <a:lumOff val="25000"/>
                  </a:schemeClr>
                </a:solidFill>
                <a:latin typeface="Barlow" pitchFamily="2" charset="77"/>
                <a:ea typeface="Palatino Linotype" charset="0"/>
                <a:cs typeface="Palatino Linotype" charset="0"/>
              </a:rPr>
              <a:t>nimilib</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usciam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quaepror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magnis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alitatur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Explam</a:t>
            </a:r>
            <a:r>
              <a:rPr lang="en-US" altLang="en-US" sz="2900" dirty="0">
                <a:solidFill>
                  <a:schemeClr val="tx1">
                    <a:lumMod val="75000"/>
                    <a:lumOff val="25000"/>
                  </a:schemeClr>
                </a:solidFill>
                <a:latin typeface="Barlow" pitchFamily="2" charset="77"/>
                <a:ea typeface="Palatino Linotype" charset="0"/>
                <a:cs typeface="Palatino Linotype" charset="0"/>
              </a:rPr>
              <a:t> rem </a:t>
            </a:r>
            <a:r>
              <a:rPr lang="en-US" altLang="en-US" sz="2900" dirty="0" err="1">
                <a:solidFill>
                  <a:schemeClr val="tx1">
                    <a:lumMod val="75000"/>
                    <a:lumOff val="25000"/>
                  </a:schemeClr>
                </a:solidFill>
                <a:latin typeface="Barlow" pitchFamily="2" charset="77"/>
                <a:ea typeface="Palatino Linotype" charset="0"/>
                <a:cs typeface="Palatino Linotype" charset="0"/>
              </a:rPr>
              <a:t>accae</a:t>
            </a:r>
            <a:r>
              <a:rPr lang="en-US" altLang="en-US" sz="2900" dirty="0">
                <a:solidFill>
                  <a:schemeClr val="tx1">
                    <a:lumMod val="75000"/>
                    <a:lumOff val="25000"/>
                  </a:schemeClr>
                </a:solidFill>
                <a:latin typeface="Barlow" pitchFamily="2" charset="77"/>
                <a:ea typeface="Palatino Linotype" charset="0"/>
                <a:cs typeface="Palatino Linotype" charset="0"/>
              </a:rPr>
              <a:t>. Nam lam, </a:t>
            </a:r>
            <a:r>
              <a:rPr lang="en-US" altLang="en-US" sz="2900" dirty="0" err="1">
                <a:solidFill>
                  <a:schemeClr val="tx1">
                    <a:lumMod val="75000"/>
                    <a:lumOff val="25000"/>
                  </a:schemeClr>
                </a:solidFill>
                <a:latin typeface="Barlow" pitchFamily="2" charset="77"/>
                <a:ea typeface="Palatino Linotype" charset="0"/>
                <a:cs typeface="Palatino Linotype" charset="0"/>
              </a:rPr>
              <a:t>apere</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cumqui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officidem</a:t>
            </a:r>
            <a:r>
              <a:rPr lang="en-US" altLang="en-US" sz="2900" dirty="0">
                <a:solidFill>
                  <a:schemeClr val="tx1">
                    <a:lumMod val="75000"/>
                    <a:lumOff val="25000"/>
                  </a:schemeClr>
                </a:solidFill>
                <a:latin typeface="Barlow" pitchFamily="2" charset="77"/>
                <a:ea typeface="Palatino Linotype" charset="0"/>
                <a:cs typeface="Palatino Linotype" charset="0"/>
              </a:rPr>
              <a:t> debit  </a:t>
            </a:r>
            <a:r>
              <a:rPr lang="en-US" altLang="en-US" sz="2900" dirty="0" err="1">
                <a:solidFill>
                  <a:schemeClr val="tx1">
                    <a:lumMod val="75000"/>
                    <a:lumOff val="25000"/>
                  </a:schemeClr>
                </a:solidFill>
                <a:latin typeface="Barlow" pitchFamily="2" charset="77"/>
                <a:ea typeface="Palatino Linotype" charset="0"/>
                <a:cs typeface="Palatino Linotype" charset="0"/>
              </a:rPr>
              <a:t>andit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volorpo</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ratecturibea</a:t>
            </a:r>
            <a:endParaRPr lang="en-US" altLang="en-US" sz="2900" dirty="0">
              <a:solidFill>
                <a:schemeClr val="tx1">
                  <a:lumMod val="75000"/>
                  <a:lumOff val="25000"/>
                </a:schemeClr>
              </a:solidFill>
              <a:latin typeface="Barlow" pitchFamily="2" charset="77"/>
              <a:ea typeface="Palatino Linotype" charset="0"/>
              <a:cs typeface="Palatino Linotype" charset="0"/>
            </a:endParaRPr>
          </a:p>
        </p:txBody>
      </p:sp>
      <p:sp>
        <p:nvSpPr>
          <p:cNvPr id="33" name="object 36">
            <a:extLst>
              <a:ext uri="{FF2B5EF4-FFF2-40B4-BE49-F238E27FC236}">
                <a16:creationId xmlns:a16="http://schemas.microsoft.com/office/drawing/2014/main" id="{D1BF4DA7-C45B-FF30-2CD4-399886E9E990}"/>
              </a:ext>
            </a:extLst>
          </p:cNvPr>
          <p:cNvSpPr>
            <a:spLocks/>
          </p:cNvSpPr>
          <p:nvPr/>
        </p:nvSpPr>
        <p:spPr bwMode="auto">
          <a:xfrm>
            <a:off x="31307186" y="25442403"/>
            <a:ext cx="11608654" cy="4419159"/>
          </a:xfrm>
          <a:custGeom>
            <a:avLst/>
            <a:gdLst>
              <a:gd name="T0" fmla="*/ 0 w 5293359"/>
              <a:gd name="T1" fmla="*/ 7402912 h 2028190"/>
              <a:gd name="T2" fmla="*/ 19295778 w 5293359"/>
              <a:gd name="T3" fmla="*/ 7402912 h 2028190"/>
              <a:gd name="T4" fmla="*/ 19295778 w 5293359"/>
              <a:gd name="T5" fmla="*/ 0 h 2028190"/>
              <a:gd name="T6" fmla="*/ 0 w 5293359"/>
              <a:gd name="T7" fmla="*/ 0 h 2028190"/>
              <a:gd name="T8" fmla="*/ 0 w 5293359"/>
              <a:gd name="T9" fmla="*/ 7402912 h 2028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3359" h="2028190">
                <a:moveTo>
                  <a:pt x="0" y="2027695"/>
                </a:moveTo>
                <a:lnTo>
                  <a:pt x="5292903" y="2027695"/>
                </a:lnTo>
                <a:lnTo>
                  <a:pt x="5292903" y="0"/>
                </a:lnTo>
                <a:lnTo>
                  <a:pt x="0" y="0"/>
                </a:lnTo>
                <a:lnTo>
                  <a:pt x="0" y="20276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34" name="object 37">
            <a:extLst>
              <a:ext uri="{FF2B5EF4-FFF2-40B4-BE49-F238E27FC236}">
                <a16:creationId xmlns:a16="http://schemas.microsoft.com/office/drawing/2014/main" id="{8AA2E8B3-2192-2548-E24E-FD986598D265}"/>
              </a:ext>
            </a:extLst>
          </p:cNvPr>
          <p:cNvSpPr>
            <a:spLocks/>
          </p:cNvSpPr>
          <p:nvPr/>
        </p:nvSpPr>
        <p:spPr bwMode="auto">
          <a:xfrm>
            <a:off x="31307186" y="25442403"/>
            <a:ext cx="11608654" cy="4419159"/>
          </a:xfrm>
          <a:custGeom>
            <a:avLst/>
            <a:gdLst>
              <a:gd name="T0" fmla="*/ 0 w 5293359"/>
              <a:gd name="T1" fmla="*/ 7402912 h 2028190"/>
              <a:gd name="T2" fmla="*/ 19295778 w 5293359"/>
              <a:gd name="T3" fmla="*/ 7402912 h 2028190"/>
              <a:gd name="T4" fmla="*/ 19295778 w 5293359"/>
              <a:gd name="T5" fmla="*/ 0 h 2028190"/>
              <a:gd name="T6" fmla="*/ 0 w 5293359"/>
              <a:gd name="T7" fmla="*/ 0 h 2028190"/>
              <a:gd name="T8" fmla="*/ 0 w 5293359"/>
              <a:gd name="T9" fmla="*/ 7402912 h 2028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3359" h="2028190">
                <a:moveTo>
                  <a:pt x="0" y="2027695"/>
                </a:moveTo>
                <a:lnTo>
                  <a:pt x="5292903" y="2027695"/>
                </a:lnTo>
                <a:lnTo>
                  <a:pt x="5292903" y="0"/>
                </a:lnTo>
                <a:lnTo>
                  <a:pt x="0" y="0"/>
                </a:lnTo>
                <a:lnTo>
                  <a:pt x="0" y="2027695"/>
                </a:lnTo>
                <a:close/>
              </a:path>
            </a:pathLst>
          </a:custGeom>
          <a:noFill/>
          <a:ln w="199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defTabSz="3247949" eaLnBrk="1" fontAlgn="auto" hangingPunct="1">
              <a:spcBef>
                <a:spcPts val="0"/>
              </a:spcBef>
              <a:spcAft>
                <a:spcPts val="0"/>
              </a:spcAft>
              <a:defRPr/>
            </a:pPr>
            <a:endParaRPr lang="en-US" sz="6394">
              <a:solidFill>
                <a:schemeClr val="tx1">
                  <a:lumMod val="75000"/>
                  <a:lumOff val="25000"/>
                </a:schemeClr>
              </a:solidFill>
              <a:latin typeface="+mn-lt"/>
            </a:endParaRPr>
          </a:p>
        </p:txBody>
      </p:sp>
      <p:sp>
        <p:nvSpPr>
          <p:cNvPr id="35" name="object 38">
            <a:extLst>
              <a:ext uri="{FF2B5EF4-FFF2-40B4-BE49-F238E27FC236}">
                <a16:creationId xmlns:a16="http://schemas.microsoft.com/office/drawing/2014/main" id="{8A0F021B-F413-0B14-E802-DF90790DEA8D}"/>
              </a:ext>
            </a:extLst>
          </p:cNvPr>
          <p:cNvSpPr txBox="1">
            <a:spLocks noChangeArrowheads="1"/>
          </p:cNvSpPr>
          <p:nvPr/>
        </p:nvSpPr>
        <p:spPr bwMode="auto">
          <a:xfrm>
            <a:off x="31761177" y="27064512"/>
            <a:ext cx="10684263" cy="190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400">
                <a:solidFill>
                  <a:schemeClr val="tx1">
                    <a:lumMod val="75000"/>
                    <a:lumOff val="25000"/>
                  </a:schemeClr>
                </a:solidFill>
                <a:latin typeface="Barlow" pitchFamily="2" charset="77"/>
                <a:ea typeface="Times New Roman" charset="0"/>
                <a:cs typeface="Times New Roman" charset="0"/>
              </a:rPr>
              <a:t>Apitatur, aperesci quibus, sum quam sus con nihil int que moles eaqui  beatis re porions ectemporiti bea dem et aut labouaepror magnis alitatur?  icidem debit andit volorpo ratecturibea sunderspe eos intia que oditiates  Cab ipsum nim eum explicil molo eos qui aut iunt, arum et odis volor  Ese denisci issedipsam et dolore dolum quatis qui quam, verum</a:t>
            </a:r>
          </a:p>
        </p:txBody>
      </p:sp>
      <p:sp>
        <p:nvSpPr>
          <p:cNvPr id="37" name="object 34">
            <a:extLst>
              <a:ext uri="{FF2B5EF4-FFF2-40B4-BE49-F238E27FC236}">
                <a16:creationId xmlns:a16="http://schemas.microsoft.com/office/drawing/2014/main" id="{B31C8124-42F5-9F94-58F7-BE86E0A1DEFC}"/>
              </a:ext>
            </a:extLst>
          </p:cNvPr>
          <p:cNvSpPr txBox="1">
            <a:spLocks noChangeArrowheads="1"/>
          </p:cNvSpPr>
          <p:nvPr/>
        </p:nvSpPr>
        <p:spPr bwMode="auto">
          <a:xfrm>
            <a:off x="19842571" y="21687657"/>
            <a:ext cx="10396190" cy="22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solidFill>
                  <a:schemeClr val="tx1">
                    <a:lumMod val="75000"/>
                    <a:lumOff val="25000"/>
                  </a:schemeClr>
                </a:solidFill>
                <a:latin typeface="Barlow" pitchFamily="2" charset="77"/>
                <a:ea typeface="Palatino Linotype" charset="0"/>
                <a:cs typeface="Palatino Linotype" charset="0"/>
              </a:rPr>
              <a:t>Apitatur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aperesci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quibus</a:t>
            </a:r>
            <a:r>
              <a:rPr lang="en-US" altLang="en-US" sz="2900" dirty="0">
                <a:solidFill>
                  <a:schemeClr val="tx1">
                    <a:lumMod val="75000"/>
                    <a:lumOff val="25000"/>
                  </a:schemeClr>
                </a:solidFill>
                <a:latin typeface="Barlow" pitchFamily="2" charset="77"/>
                <a:ea typeface="Palatino Linotype" charset="0"/>
                <a:cs typeface="Palatino Linotype" charset="0"/>
              </a:rPr>
              <a:t>, sum quam </a:t>
            </a:r>
            <a:r>
              <a:rPr lang="en-US" altLang="en-US" sz="2900" dirty="0" err="1">
                <a:solidFill>
                  <a:schemeClr val="tx1">
                    <a:lumMod val="75000"/>
                    <a:lumOff val="25000"/>
                  </a:schemeClr>
                </a:solidFill>
                <a:latin typeface="Barlow" pitchFamily="2" charset="77"/>
                <a:ea typeface="Palatino Linotype" charset="0"/>
                <a:cs typeface="Palatino Linotype" charset="0"/>
              </a:rPr>
              <a:t>sus</a:t>
            </a:r>
            <a:r>
              <a:rPr lang="en-US" altLang="en-US" sz="2900" dirty="0">
                <a:solidFill>
                  <a:schemeClr val="tx1">
                    <a:lumMod val="75000"/>
                    <a:lumOff val="25000"/>
                  </a:schemeClr>
                </a:solidFill>
                <a:latin typeface="Barlow" pitchFamily="2" charset="77"/>
                <a:ea typeface="Palatino Linotype" charset="0"/>
                <a:cs typeface="Palatino Linotype" charset="0"/>
              </a:rPr>
              <a:t> con nihil </a:t>
            </a:r>
            <a:r>
              <a:rPr lang="en-US" altLang="en-US" sz="2900" dirty="0" err="1">
                <a:solidFill>
                  <a:schemeClr val="tx1">
                    <a:lumMod val="75000"/>
                    <a:lumOff val="25000"/>
                  </a:schemeClr>
                </a:solidFill>
                <a:latin typeface="Barlow" pitchFamily="2" charset="77"/>
                <a:ea typeface="Palatino Linotype" charset="0"/>
                <a:cs typeface="Palatino Linotype" charset="0"/>
              </a:rPr>
              <a:t>int</a:t>
            </a:r>
            <a:r>
              <a:rPr lang="en-US" altLang="en-US" sz="2900" dirty="0">
                <a:solidFill>
                  <a:schemeClr val="tx1">
                    <a:lumMod val="75000"/>
                    <a:lumOff val="25000"/>
                  </a:schemeClr>
                </a:solidFill>
                <a:latin typeface="Barlow" pitchFamily="2" charset="77"/>
                <a:ea typeface="Palatino Linotype" charset="0"/>
                <a:cs typeface="Palatino Linotype" charset="0"/>
              </a:rPr>
              <a:t> que  moles </a:t>
            </a:r>
            <a:r>
              <a:rPr lang="en-US" altLang="en-US" sz="2900" dirty="0" err="1">
                <a:solidFill>
                  <a:schemeClr val="tx1">
                    <a:lumMod val="75000"/>
                    <a:lumOff val="25000"/>
                  </a:schemeClr>
                </a:solidFill>
                <a:latin typeface="Barlow" pitchFamily="2" charset="77"/>
                <a:ea typeface="Palatino Linotype" charset="0"/>
                <a:cs typeface="Palatino Linotype" charset="0"/>
              </a:rPr>
              <a:t>eaqui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re </a:t>
            </a:r>
            <a:r>
              <a:rPr lang="en-US" altLang="en-US" sz="2900" dirty="0" err="1">
                <a:solidFill>
                  <a:schemeClr val="tx1">
                    <a:lumMod val="75000"/>
                    <a:lumOff val="25000"/>
                  </a:schemeClr>
                </a:solidFill>
                <a:latin typeface="Barlow" pitchFamily="2" charset="77"/>
                <a:ea typeface="Palatino Linotype" charset="0"/>
                <a:cs typeface="Palatino Linotype" charset="0"/>
              </a:rPr>
              <a:t>porions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ectemporiti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dem</a:t>
            </a:r>
            <a:r>
              <a:rPr lang="en-US" altLang="en-US" sz="2900" dirty="0">
                <a:solidFill>
                  <a:schemeClr val="tx1">
                    <a:lumMod val="75000"/>
                    <a:lumOff val="25000"/>
                  </a:schemeClr>
                </a:solidFill>
                <a:latin typeface="Barlow" pitchFamily="2" charset="77"/>
                <a:ea typeface="Palatino Linotype" charset="0"/>
                <a:cs typeface="Palatino Linotype" charset="0"/>
              </a:rPr>
              <a:t> et </a:t>
            </a:r>
            <a:r>
              <a:rPr lang="en-US" altLang="en-US" sz="2900" dirty="0" err="1">
                <a:solidFill>
                  <a:schemeClr val="tx1">
                    <a:lumMod val="75000"/>
                    <a:lumOff val="25000"/>
                  </a:schemeClr>
                </a:solidFill>
                <a:latin typeface="Barlow" pitchFamily="2" charset="77"/>
                <a:ea typeface="Palatino Linotype" charset="0"/>
                <a:cs typeface="Palatino Linotype" charset="0"/>
              </a:rPr>
              <a:t>aut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laborum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exerum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faceri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molut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ea</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sinit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ommo</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nis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eosamenitin</a:t>
            </a:r>
            <a:r>
              <a:rPr lang="en-US" altLang="en-US" sz="2900" dirty="0">
                <a:solidFill>
                  <a:schemeClr val="tx1">
                    <a:lumMod val="75000"/>
                    <a:lumOff val="25000"/>
                  </a:schemeClr>
                </a:solidFill>
                <a:latin typeface="Barlow" pitchFamily="2" charset="77"/>
                <a:ea typeface="Palatino Linotype" charset="0"/>
                <a:cs typeface="Palatino Linotype" charset="0"/>
              </a:rPr>
              <a:t> pa </a:t>
            </a:r>
            <a:r>
              <a:rPr lang="en-US" altLang="en-US" sz="2900" dirty="0" err="1">
                <a:solidFill>
                  <a:schemeClr val="tx1">
                    <a:lumMod val="75000"/>
                    <a:lumOff val="25000"/>
                  </a:schemeClr>
                </a:solidFill>
                <a:latin typeface="Barlow" pitchFamily="2" charset="77"/>
                <a:ea typeface="Palatino Linotype" charset="0"/>
                <a:cs typeface="Palatino Linotype" charset="0"/>
              </a:rPr>
              <a:t>nimilib</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usciam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quaepror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magnis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alitatur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Explam</a:t>
            </a:r>
            <a:r>
              <a:rPr lang="en-US" altLang="en-US" sz="2900" dirty="0">
                <a:solidFill>
                  <a:schemeClr val="tx1">
                    <a:lumMod val="75000"/>
                    <a:lumOff val="25000"/>
                  </a:schemeClr>
                </a:solidFill>
                <a:latin typeface="Barlow" pitchFamily="2" charset="77"/>
                <a:ea typeface="Palatino Linotype" charset="0"/>
                <a:cs typeface="Palatino Linotype" charset="0"/>
              </a:rPr>
              <a:t> rem </a:t>
            </a:r>
            <a:r>
              <a:rPr lang="en-US" altLang="en-US" sz="2900" dirty="0" err="1">
                <a:solidFill>
                  <a:schemeClr val="tx1">
                    <a:lumMod val="75000"/>
                    <a:lumOff val="25000"/>
                  </a:schemeClr>
                </a:solidFill>
                <a:latin typeface="Barlow" pitchFamily="2" charset="77"/>
                <a:ea typeface="Palatino Linotype" charset="0"/>
                <a:cs typeface="Palatino Linotype" charset="0"/>
              </a:rPr>
              <a:t>accae</a:t>
            </a:r>
            <a:r>
              <a:rPr lang="en-US" altLang="en-US" sz="2900" dirty="0">
                <a:solidFill>
                  <a:schemeClr val="tx1">
                    <a:lumMod val="75000"/>
                    <a:lumOff val="25000"/>
                  </a:schemeClr>
                </a:solidFill>
                <a:latin typeface="Barlow" pitchFamily="2" charset="77"/>
                <a:ea typeface="Palatino Linotype" charset="0"/>
                <a:cs typeface="Palatino Linotype" charset="0"/>
              </a:rPr>
              <a:t>. Nam lam, </a:t>
            </a:r>
            <a:r>
              <a:rPr lang="en-US" altLang="en-US" sz="2900" dirty="0" err="1">
                <a:solidFill>
                  <a:schemeClr val="tx1">
                    <a:lumMod val="75000"/>
                    <a:lumOff val="25000"/>
                  </a:schemeClr>
                </a:solidFill>
                <a:latin typeface="Barlow" pitchFamily="2" charset="77"/>
                <a:ea typeface="Palatino Linotype" charset="0"/>
                <a:cs typeface="Palatino Linotype" charset="0"/>
              </a:rPr>
              <a:t>apere</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cumqui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officidem</a:t>
            </a:r>
            <a:r>
              <a:rPr lang="en-US" altLang="en-US" sz="2900" dirty="0">
                <a:solidFill>
                  <a:schemeClr val="tx1">
                    <a:lumMod val="75000"/>
                    <a:lumOff val="25000"/>
                  </a:schemeClr>
                </a:solidFill>
                <a:latin typeface="Barlow" pitchFamily="2" charset="77"/>
                <a:ea typeface="Palatino Linotype" charset="0"/>
                <a:cs typeface="Palatino Linotype" charset="0"/>
              </a:rPr>
              <a:t> debit  </a:t>
            </a:r>
            <a:r>
              <a:rPr lang="en-US" altLang="en-US" sz="2900" dirty="0" err="1">
                <a:solidFill>
                  <a:schemeClr val="tx1">
                    <a:lumMod val="75000"/>
                    <a:lumOff val="25000"/>
                  </a:schemeClr>
                </a:solidFill>
                <a:latin typeface="Barlow" pitchFamily="2" charset="77"/>
                <a:ea typeface="Palatino Linotype" charset="0"/>
                <a:cs typeface="Palatino Linotype" charset="0"/>
              </a:rPr>
              <a:t>andit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volorpo</a:t>
            </a:r>
            <a:endParaRPr lang="en-US" altLang="en-US" sz="2900" dirty="0">
              <a:solidFill>
                <a:schemeClr val="tx1">
                  <a:lumMod val="75000"/>
                  <a:lumOff val="25000"/>
                </a:schemeClr>
              </a:solidFill>
              <a:latin typeface="Barlow" pitchFamily="2" charset="77"/>
              <a:ea typeface="Palatino Linotype" charset="0"/>
              <a:cs typeface="Palatino Linotype" charset="0"/>
            </a:endParaRPr>
          </a:p>
        </p:txBody>
      </p:sp>
      <p:sp>
        <p:nvSpPr>
          <p:cNvPr id="39" name="object 34">
            <a:extLst>
              <a:ext uri="{FF2B5EF4-FFF2-40B4-BE49-F238E27FC236}">
                <a16:creationId xmlns:a16="http://schemas.microsoft.com/office/drawing/2014/main" id="{4E8FB556-917A-D992-9BEC-DD8EEDA1D794}"/>
              </a:ext>
            </a:extLst>
          </p:cNvPr>
          <p:cNvSpPr txBox="1">
            <a:spLocks noChangeArrowheads="1"/>
          </p:cNvSpPr>
          <p:nvPr/>
        </p:nvSpPr>
        <p:spPr bwMode="auto">
          <a:xfrm>
            <a:off x="1538934" y="9905648"/>
            <a:ext cx="10392543" cy="22155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solidFill>
                  <a:schemeClr val="tx1">
                    <a:lumMod val="75000"/>
                    <a:lumOff val="25000"/>
                  </a:schemeClr>
                </a:solidFill>
                <a:latin typeface="Barlow" pitchFamily="2" charset="77"/>
                <a:ea typeface="Palatino Linotype" charset="0"/>
                <a:cs typeface="Palatino Linotype" charset="0"/>
              </a:rPr>
              <a:t>Apitatur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aperesci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quibus</a:t>
            </a:r>
            <a:r>
              <a:rPr lang="en-US" altLang="en-US" sz="2900" dirty="0">
                <a:solidFill>
                  <a:schemeClr val="tx1">
                    <a:lumMod val="75000"/>
                    <a:lumOff val="25000"/>
                  </a:schemeClr>
                </a:solidFill>
                <a:latin typeface="Barlow" pitchFamily="2" charset="77"/>
                <a:ea typeface="Palatino Linotype" charset="0"/>
                <a:cs typeface="Palatino Linotype" charset="0"/>
              </a:rPr>
              <a:t>, sum quam </a:t>
            </a:r>
            <a:r>
              <a:rPr lang="en-US" altLang="en-US" sz="2900" dirty="0" err="1">
                <a:solidFill>
                  <a:schemeClr val="tx1">
                    <a:lumMod val="75000"/>
                    <a:lumOff val="25000"/>
                  </a:schemeClr>
                </a:solidFill>
                <a:latin typeface="Barlow" pitchFamily="2" charset="77"/>
                <a:ea typeface="Palatino Linotype" charset="0"/>
                <a:cs typeface="Palatino Linotype" charset="0"/>
              </a:rPr>
              <a:t>sus</a:t>
            </a:r>
            <a:r>
              <a:rPr lang="en-US" altLang="en-US" sz="2900" dirty="0">
                <a:solidFill>
                  <a:schemeClr val="tx1">
                    <a:lumMod val="75000"/>
                    <a:lumOff val="25000"/>
                  </a:schemeClr>
                </a:solidFill>
                <a:latin typeface="Barlow" pitchFamily="2" charset="77"/>
                <a:ea typeface="Palatino Linotype" charset="0"/>
                <a:cs typeface="Palatino Linotype" charset="0"/>
              </a:rPr>
              <a:t> con nihil </a:t>
            </a:r>
            <a:r>
              <a:rPr lang="en-US" altLang="en-US" sz="2900" dirty="0" err="1">
                <a:solidFill>
                  <a:schemeClr val="tx1">
                    <a:lumMod val="75000"/>
                    <a:lumOff val="25000"/>
                  </a:schemeClr>
                </a:solidFill>
                <a:latin typeface="Barlow" pitchFamily="2" charset="77"/>
                <a:ea typeface="Palatino Linotype" charset="0"/>
                <a:cs typeface="Palatino Linotype" charset="0"/>
              </a:rPr>
              <a:t>int</a:t>
            </a:r>
            <a:r>
              <a:rPr lang="en-US" altLang="en-US" sz="2900" dirty="0">
                <a:solidFill>
                  <a:schemeClr val="tx1">
                    <a:lumMod val="75000"/>
                    <a:lumOff val="25000"/>
                  </a:schemeClr>
                </a:solidFill>
                <a:latin typeface="Barlow" pitchFamily="2" charset="77"/>
                <a:ea typeface="Palatino Linotype" charset="0"/>
                <a:cs typeface="Palatino Linotype" charset="0"/>
              </a:rPr>
              <a:t> que  moles </a:t>
            </a:r>
            <a:r>
              <a:rPr lang="en-US" altLang="en-US" sz="2900" dirty="0" err="1">
                <a:solidFill>
                  <a:schemeClr val="tx1">
                    <a:lumMod val="75000"/>
                    <a:lumOff val="25000"/>
                  </a:schemeClr>
                </a:solidFill>
                <a:latin typeface="Barlow" pitchFamily="2" charset="77"/>
                <a:ea typeface="Palatino Linotype" charset="0"/>
                <a:cs typeface="Palatino Linotype" charset="0"/>
              </a:rPr>
              <a:t>eaqui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re </a:t>
            </a:r>
            <a:r>
              <a:rPr lang="en-US" altLang="en-US" sz="2900" dirty="0" err="1">
                <a:solidFill>
                  <a:schemeClr val="tx1">
                    <a:lumMod val="75000"/>
                    <a:lumOff val="25000"/>
                  </a:schemeClr>
                </a:solidFill>
                <a:latin typeface="Barlow" pitchFamily="2" charset="77"/>
                <a:ea typeface="Palatino Linotype" charset="0"/>
                <a:cs typeface="Palatino Linotype" charset="0"/>
              </a:rPr>
              <a:t>porions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ectemporiti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dem</a:t>
            </a:r>
            <a:r>
              <a:rPr lang="en-US" altLang="en-US" sz="2900" dirty="0">
                <a:solidFill>
                  <a:schemeClr val="tx1">
                    <a:lumMod val="75000"/>
                    <a:lumOff val="25000"/>
                  </a:schemeClr>
                </a:solidFill>
                <a:latin typeface="Barlow" pitchFamily="2" charset="77"/>
                <a:ea typeface="Palatino Linotype" charset="0"/>
                <a:cs typeface="Palatino Linotype" charset="0"/>
              </a:rPr>
              <a:t> et </a:t>
            </a:r>
            <a:r>
              <a:rPr lang="en-US" altLang="en-US" sz="2900" dirty="0" err="1">
                <a:solidFill>
                  <a:schemeClr val="tx1">
                    <a:lumMod val="75000"/>
                    <a:lumOff val="25000"/>
                  </a:schemeClr>
                </a:solidFill>
                <a:latin typeface="Barlow" pitchFamily="2" charset="77"/>
                <a:ea typeface="Palatino Linotype" charset="0"/>
                <a:cs typeface="Palatino Linotype" charset="0"/>
              </a:rPr>
              <a:t>aut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laborum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exerum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faceri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molut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ea</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sinit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ommo</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beatis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nis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eosamenitin</a:t>
            </a:r>
            <a:r>
              <a:rPr lang="en-US" altLang="en-US" sz="2900" dirty="0">
                <a:solidFill>
                  <a:schemeClr val="tx1">
                    <a:lumMod val="75000"/>
                    <a:lumOff val="25000"/>
                  </a:schemeClr>
                </a:solidFill>
                <a:latin typeface="Barlow" pitchFamily="2" charset="77"/>
                <a:ea typeface="Palatino Linotype" charset="0"/>
                <a:cs typeface="Palatino Linotype" charset="0"/>
              </a:rPr>
              <a:t> pa </a:t>
            </a:r>
            <a:r>
              <a:rPr lang="en-US" altLang="en-US" sz="2900" dirty="0" err="1">
                <a:solidFill>
                  <a:schemeClr val="tx1">
                    <a:lumMod val="75000"/>
                    <a:lumOff val="25000"/>
                  </a:schemeClr>
                </a:solidFill>
                <a:latin typeface="Barlow" pitchFamily="2" charset="77"/>
                <a:ea typeface="Palatino Linotype" charset="0"/>
                <a:cs typeface="Palatino Linotype" charset="0"/>
              </a:rPr>
              <a:t>nimilib</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usciam</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quaepror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magnis</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alitatur</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Explam</a:t>
            </a:r>
            <a:r>
              <a:rPr lang="en-US" altLang="en-US" sz="2900" dirty="0">
                <a:solidFill>
                  <a:schemeClr val="tx1">
                    <a:lumMod val="75000"/>
                    <a:lumOff val="25000"/>
                  </a:schemeClr>
                </a:solidFill>
                <a:latin typeface="Barlow" pitchFamily="2" charset="77"/>
                <a:ea typeface="Palatino Linotype" charset="0"/>
                <a:cs typeface="Palatino Linotype" charset="0"/>
              </a:rPr>
              <a:t> rem </a:t>
            </a:r>
            <a:r>
              <a:rPr lang="en-US" altLang="en-US" sz="2900" dirty="0" err="1">
                <a:solidFill>
                  <a:schemeClr val="tx1">
                    <a:lumMod val="75000"/>
                    <a:lumOff val="25000"/>
                  </a:schemeClr>
                </a:solidFill>
                <a:latin typeface="Barlow" pitchFamily="2" charset="77"/>
                <a:ea typeface="Palatino Linotype" charset="0"/>
                <a:cs typeface="Palatino Linotype" charset="0"/>
              </a:rPr>
              <a:t>accae</a:t>
            </a:r>
            <a:r>
              <a:rPr lang="en-US" altLang="en-US" sz="2900" dirty="0">
                <a:solidFill>
                  <a:schemeClr val="tx1">
                    <a:lumMod val="75000"/>
                    <a:lumOff val="25000"/>
                  </a:schemeClr>
                </a:solidFill>
                <a:latin typeface="Barlow" pitchFamily="2" charset="77"/>
                <a:ea typeface="Palatino Linotype" charset="0"/>
                <a:cs typeface="Palatino Linotype" charset="0"/>
              </a:rPr>
              <a:t>. Nam lam, </a:t>
            </a:r>
            <a:r>
              <a:rPr lang="en-US" altLang="en-US" sz="2900" dirty="0" err="1">
                <a:solidFill>
                  <a:schemeClr val="tx1">
                    <a:lumMod val="75000"/>
                    <a:lumOff val="25000"/>
                  </a:schemeClr>
                </a:solidFill>
                <a:latin typeface="Barlow" pitchFamily="2" charset="77"/>
                <a:ea typeface="Palatino Linotype" charset="0"/>
                <a:cs typeface="Palatino Linotype" charset="0"/>
              </a:rPr>
              <a:t>apere</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cumqui</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officidem</a:t>
            </a:r>
            <a:r>
              <a:rPr lang="en-US" altLang="en-US" sz="2900" dirty="0">
                <a:solidFill>
                  <a:schemeClr val="tx1">
                    <a:lumMod val="75000"/>
                    <a:lumOff val="25000"/>
                  </a:schemeClr>
                </a:solidFill>
                <a:latin typeface="Barlow" pitchFamily="2" charset="77"/>
                <a:ea typeface="Palatino Linotype" charset="0"/>
                <a:cs typeface="Palatino Linotype" charset="0"/>
              </a:rPr>
              <a:t> debit  </a:t>
            </a:r>
            <a:r>
              <a:rPr lang="en-US" altLang="en-US" sz="2900" dirty="0" err="1">
                <a:solidFill>
                  <a:schemeClr val="tx1">
                    <a:lumMod val="75000"/>
                    <a:lumOff val="25000"/>
                  </a:schemeClr>
                </a:solidFill>
                <a:latin typeface="Barlow" pitchFamily="2" charset="77"/>
                <a:ea typeface="Palatino Linotype" charset="0"/>
                <a:cs typeface="Palatino Linotype" charset="0"/>
              </a:rPr>
              <a:t>andit</a:t>
            </a:r>
            <a:r>
              <a:rPr lang="en-US" altLang="en-US" sz="2900" dirty="0">
                <a:solidFill>
                  <a:schemeClr val="tx1">
                    <a:lumMod val="75000"/>
                    <a:lumOff val="25000"/>
                  </a:schemeClr>
                </a:solidFill>
                <a:latin typeface="Barlow" pitchFamily="2" charset="77"/>
                <a:ea typeface="Palatino Linotype" charset="0"/>
                <a:cs typeface="Palatino Linotype" charset="0"/>
              </a:rPr>
              <a:t> </a:t>
            </a:r>
            <a:r>
              <a:rPr lang="en-US" altLang="en-US" sz="2900" dirty="0" err="1">
                <a:solidFill>
                  <a:schemeClr val="tx1">
                    <a:lumMod val="75000"/>
                    <a:lumOff val="25000"/>
                  </a:schemeClr>
                </a:solidFill>
                <a:latin typeface="Barlow" pitchFamily="2" charset="77"/>
                <a:ea typeface="Palatino Linotype" charset="0"/>
                <a:cs typeface="Palatino Linotype" charset="0"/>
              </a:rPr>
              <a:t>volorpo</a:t>
            </a:r>
            <a:endParaRPr lang="en-US" altLang="en-US" sz="2900" dirty="0">
              <a:solidFill>
                <a:schemeClr val="tx1">
                  <a:lumMod val="75000"/>
                  <a:lumOff val="25000"/>
                </a:schemeClr>
              </a:solidFill>
              <a:latin typeface="Barlow" pitchFamily="2" charset="77"/>
              <a:ea typeface="Palatino Linotype" charset="0"/>
              <a:cs typeface="Palatino Linotype" charset="0"/>
            </a:endParaRPr>
          </a:p>
        </p:txBody>
      </p:sp>
      <p:sp>
        <p:nvSpPr>
          <p:cNvPr id="41" name="object 23">
            <a:extLst>
              <a:ext uri="{FF2B5EF4-FFF2-40B4-BE49-F238E27FC236}">
                <a16:creationId xmlns:a16="http://schemas.microsoft.com/office/drawing/2014/main" id="{BB061373-E3B1-814F-8EDF-628CD42AFCDF}"/>
              </a:ext>
            </a:extLst>
          </p:cNvPr>
          <p:cNvSpPr/>
          <p:nvPr/>
        </p:nvSpPr>
        <p:spPr>
          <a:xfrm>
            <a:off x="943496" y="7845425"/>
            <a:ext cx="11606829" cy="5652034"/>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solidFill>
                <a:schemeClr val="tx1">
                  <a:lumMod val="75000"/>
                  <a:lumOff val="25000"/>
                </a:schemeClr>
              </a:solidFill>
              <a:latin typeface="+mn-lt"/>
            </a:endParaRPr>
          </a:p>
        </p:txBody>
      </p:sp>
      <p:sp>
        <p:nvSpPr>
          <p:cNvPr id="42" name="object 28">
            <a:extLst>
              <a:ext uri="{FF2B5EF4-FFF2-40B4-BE49-F238E27FC236}">
                <a16:creationId xmlns:a16="http://schemas.microsoft.com/office/drawing/2014/main" id="{B6BB65ED-C30C-DFA4-4E85-D856BB9E8310}"/>
              </a:ext>
            </a:extLst>
          </p:cNvPr>
          <p:cNvSpPr/>
          <p:nvPr/>
        </p:nvSpPr>
        <p:spPr>
          <a:xfrm>
            <a:off x="900795" y="19853734"/>
            <a:ext cx="17698317" cy="11296826"/>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solidFill>
                <a:schemeClr val="tx1">
                  <a:lumMod val="75000"/>
                  <a:lumOff val="25000"/>
                </a:schemeClr>
              </a:solidFill>
              <a:latin typeface="+mn-lt"/>
            </a:endParaRPr>
          </a:p>
        </p:txBody>
      </p:sp>
      <p:sp>
        <p:nvSpPr>
          <p:cNvPr id="43" name="object 23">
            <a:extLst>
              <a:ext uri="{FF2B5EF4-FFF2-40B4-BE49-F238E27FC236}">
                <a16:creationId xmlns:a16="http://schemas.microsoft.com/office/drawing/2014/main" id="{01522D89-617E-AA68-4CD5-93B026FBBF78}"/>
              </a:ext>
            </a:extLst>
          </p:cNvPr>
          <p:cNvSpPr/>
          <p:nvPr/>
        </p:nvSpPr>
        <p:spPr>
          <a:xfrm>
            <a:off x="13083773" y="7845425"/>
            <a:ext cx="29832067" cy="11392777"/>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solidFill>
                <a:schemeClr val="tx1">
                  <a:lumMod val="75000"/>
                  <a:lumOff val="25000"/>
                </a:schemeClr>
              </a:solidFill>
              <a:latin typeface="+mn-lt"/>
            </a:endParaRPr>
          </a:p>
        </p:txBody>
      </p:sp>
      <p:sp>
        <p:nvSpPr>
          <p:cNvPr id="66" name="Round Same Side Corner Rectangle 65">
            <a:extLst>
              <a:ext uri="{FF2B5EF4-FFF2-40B4-BE49-F238E27FC236}">
                <a16:creationId xmlns:a16="http://schemas.microsoft.com/office/drawing/2014/main" id="{7C158300-366D-9228-812E-CFCC5657BB47}"/>
              </a:ext>
            </a:extLst>
          </p:cNvPr>
          <p:cNvSpPr/>
          <p:nvPr/>
        </p:nvSpPr>
        <p:spPr>
          <a:xfrm>
            <a:off x="31560225" y="21270291"/>
            <a:ext cx="11068261" cy="832511"/>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References</a:t>
            </a:r>
          </a:p>
        </p:txBody>
      </p:sp>
      <p:sp>
        <p:nvSpPr>
          <p:cNvPr id="67" name="Round Same Side Corner Rectangle 66">
            <a:extLst>
              <a:ext uri="{FF2B5EF4-FFF2-40B4-BE49-F238E27FC236}">
                <a16:creationId xmlns:a16="http://schemas.microsoft.com/office/drawing/2014/main" id="{21A7530C-6D94-D452-B6E4-B5EC81211433}"/>
              </a:ext>
            </a:extLst>
          </p:cNvPr>
          <p:cNvSpPr/>
          <p:nvPr/>
        </p:nvSpPr>
        <p:spPr>
          <a:xfrm>
            <a:off x="31575697" y="25780907"/>
            <a:ext cx="11068261" cy="83004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10" dirty="0">
                <a:solidFill>
                  <a:schemeClr val="tx1">
                    <a:lumMod val="75000"/>
                    <a:lumOff val="25000"/>
                  </a:schemeClr>
                </a:solidFill>
                <a:latin typeface="Times New Roman" panose="02020603050405020304" pitchFamily="18" charset="0"/>
                <a:cs typeface="Times New Roman" panose="02020603050405020304" pitchFamily="18" charset="0"/>
              </a:rPr>
              <a:t>Acknowledgements</a:t>
            </a:r>
            <a:endParaRPr 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79" name="Picture 78" descr="A black background with blue text&#10;&#10;AI-generated content may be incorrect.">
            <a:extLst>
              <a:ext uri="{FF2B5EF4-FFF2-40B4-BE49-F238E27FC236}">
                <a16:creationId xmlns:a16="http://schemas.microsoft.com/office/drawing/2014/main" id="{B07AE627-91B5-7A34-051D-99D6C3752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50" y="1581150"/>
            <a:ext cx="4343400" cy="4267200"/>
          </a:xfrm>
          <a:prstGeom prst="rect">
            <a:avLst/>
          </a:prstGeom>
        </p:spPr>
      </p:pic>
    </p:spTree>
    <p:extLst>
      <p:ext uri="{BB962C8B-B14F-4D97-AF65-F5344CB8AC3E}">
        <p14:creationId xmlns:p14="http://schemas.microsoft.com/office/powerpoint/2010/main" val="331509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22">
            <a:extLst>
              <a:ext uri="{FF2B5EF4-FFF2-40B4-BE49-F238E27FC236}">
                <a16:creationId xmlns:a16="http://schemas.microsoft.com/office/drawing/2014/main" id="{6CA89AC3-C81C-2200-E7DA-C9A72C9B6B3A}"/>
              </a:ext>
            </a:extLst>
          </p:cNvPr>
          <p:cNvSpPr txBox="1">
            <a:spLocks noChangeArrowheads="1"/>
          </p:cNvSpPr>
          <p:nvPr/>
        </p:nvSpPr>
        <p:spPr bwMode="auto">
          <a:xfrm>
            <a:off x="5442402" y="1117861"/>
            <a:ext cx="29694998" cy="21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rgbClr val="733F98"/>
                </a:solidFill>
                <a:latin typeface="Times New Roman" panose="02020603050405020304" pitchFamily="18" charset="0"/>
                <a:cs typeface="Times New Roman" panose="02020603050405020304" pitchFamily="18" charset="0"/>
              </a:rPr>
              <a:t>Title</a:t>
            </a:r>
          </a:p>
        </p:txBody>
      </p:sp>
      <p:sp>
        <p:nvSpPr>
          <p:cNvPr id="46" name="Text Box 123">
            <a:extLst>
              <a:ext uri="{FF2B5EF4-FFF2-40B4-BE49-F238E27FC236}">
                <a16:creationId xmlns:a16="http://schemas.microsoft.com/office/drawing/2014/main" id="{F32FA8AC-E58A-03F7-14F5-E8F92F4B0152}"/>
              </a:ext>
            </a:extLst>
          </p:cNvPr>
          <p:cNvSpPr txBox="1">
            <a:spLocks noChangeArrowheads="1"/>
          </p:cNvSpPr>
          <p:nvPr/>
        </p:nvSpPr>
        <p:spPr bwMode="auto">
          <a:xfrm>
            <a:off x="5442402" y="4991100"/>
            <a:ext cx="29694998"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6000" b="1" dirty="0">
                <a:solidFill>
                  <a:schemeClr val="tx1">
                    <a:lumMod val="75000"/>
                    <a:lumOff val="25000"/>
                  </a:schemeClr>
                </a:solidFill>
                <a:latin typeface="Myriad Pro" panose="020B0503030403020204" pitchFamily="34" charset="0"/>
                <a:cs typeface="Helvetica" panose="020B0604020202020204" pitchFamily="34" charset="0"/>
              </a:rPr>
              <a:t>Author #1	Author #2	Author #3</a:t>
            </a:r>
            <a:endParaRPr lang="en-US" sz="6000" b="1" baseline="30000" dirty="0">
              <a:solidFill>
                <a:schemeClr val="tx1">
                  <a:lumMod val="75000"/>
                  <a:lumOff val="25000"/>
                </a:schemeClr>
              </a:solidFill>
              <a:latin typeface="Myriad Pro" panose="020B0503030403020204" pitchFamily="34" charset="0"/>
              <a:cs typeface="Helvetica" panose="020B0604020202020204" pitchFamily="34" charset="0"/>
            </a:endParaRPr>
          </a:p>
          <a:p>
            <a:pPr algn="ctr" eaLnBrk="1" hangingPunct="1">
              <a:spcAft>
                <a:spcPts val="2400"/>
              </a:spcAft>
            </a:pPr>
            <a:r>
              <a:rPr lang="en-CA" sz="4400" dirty="0">
                <a:solidFill>
                  <a:schemeClr val="tx1">
                    <a:lumMod val="75000"/>
                    <a:lumOff val="25000"/>
                  </a:schemeClr>
                </a:solidFill>
                <a:latin typeface="Myriad Pro" panose="020B0503030403020204" pitchFamily="34" charset="0"/>
                <a:cs typeface="Helvetica" panose="020B0604020202020204" pitchFamily="34" charset="0"/>
              </a:rPr>
              <a:t>Department of Biostatistics, Yale School of Public Health, New Haven, CT</a:t>
            </a:r>
            <a:endParaRPr lang="en-US" sz="4400" dirty="0">
              <a:solidFill>
                <a:schemeClr val="tx1">
                  <a:lumMod val="75000"/>
                  <a:lumOff val="25000"/>
                </a:schemeClr>
              </a:solidFill>
              <a:latin typeface="Myriad Pro" panose="020B0503030403020204" pitchFamily="34" charset="0"/>
              <a:cs typeface="Helvetica" panose="020B0604020202020204" pitchFamily="34" charset="0"/>
            </a:endParaRPr>
          </a:p>
        </p:txBody>
      </p:sp>
      <p:pic>
        <p:nvPicPr>
          <p:cNvPr id="47" name="Picture 46" descr="A blue and purple text on a black background&#10;&#10;AI-generated content may be incorrect.">
            <a:extLst>
              <a:ext uri="{FF2B5EF4-FFF2-40B4-BE49-F238E27FC236}">
                <a16:creationId xmlns:a16="http://schemas.microsoft.com/office/drawing/2014/main" id="{8B18ADA0-32AA-0742-9888-A17C6F1B6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400" y="1775083"/>
            <a:ext cx="7772400" cy="3886200"/>
          </a:xfrm>
          <a:prstGeom prst="rect">
            <a:avLst/>
          </a:prstGeom>
        </p:spPr>
      </p:pic>
      <p:sp>
        <p:nvSpPr>
          <p:cNvPr id="4" name="object 4">
            <a:extLst>
              <a:ext uri="{FF2B5EF4-FFF2-40B4-BE49-F238E27FC236}">
                <a16:creationId xmlns:a16="http://schemas.microsoft.com/office/drawing/2014/main" id="{5B869D9C-17DC-A17A-3653-80E60C258069}"/>
              </a:ext>
            </a:extLst>
          </p:cNvPr>
          <p:cNvSpPr/>
          <p:nvPr/>
        </p:nvSpPr>
        <p:spPr>
          <a:xfrm>
            <a:off x="31434417" y="8193749"/>
            <a:ext cx="5554221" cy="3631669"/>
          </a:xfrm>
          <a:custGeom>
            <a:avLst/>
            <a:gdLst/>
            <a:ahLst/>
            <a:cxnLst/>
            <a:rect l="l" t="t" r="r" b="b"/>
            <a:pathLst>
              <a:path w="2523490" h="1553210">
                <a:moveTo>
                  <a:pt x="0" y="1552822"/>
                </a:moveTo>
                <a:lnTo>
                  <a:pt x="2523463" y="1552822"/>
                </a:lnTo>
                <a:lnTo>
                  <a:pt x="2523463" y="0"/>
                </a:lnTo>
                <a:lnTo>
                  <a:pt x="0" y="0"/>
                </a:lnTo>
                <a:lnTo>
                  <a:pt x="0" y="1552822"/>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5" name="object 5">
            <a:extLst>
              <a:ext uri="{FF2B5EF4-FFF2-40B4-BE49-F238E27FC236}">
                <a16:creationId xmlns:a16="http://schemas.microsoft.com/office/drawing/2014/main" id="{EA0C7318-4C7F-7B89-7E52-6BBDC8585FAA}"/>
              </a:ext>
            </a:extLst>
          </p:cNvPr>
          <p:cNvSpPr/>
          <p:nvPr/>
        </p:nvSpPr>
        <p:spPr>
          <a:xfrm>
            <a:off x="31434417" y="8193749"/>
            <a:ext cx="5554221" cy="3631669"/>
          </a:xfrm>
          <a:custGeom>
            <a:avLst/>
            <a:gdLst/>
            <a:ahLst/>
            <a:cxnLst/>
            <a:rect l="l" t="t" r="r" b="b"/>
            <a:pathLst>
              <a:path w="2523490" h="1553210">
                <a:moveTo>
                  <a:pt x="0" y="1552822"/>
                </a:moveTo>
                <a:lnTo>
                  <a:pt x="2523463" y="1552822"/>
                </a:lnTo>
                <a:lnTo>
                  <a:pt x="2523463" y="0"/>
                </a:lnTo>
                <a:lnTo>
                  <a:pt x="0" y="0"/>
                </a:lnTo>
                <a:lnTo>
                  <a:pt x="0" y="155282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6" name="object 6">
            <a:extLst>
              <a:ext uri="{FF2B5EF4-FFF2-40B4-BE49-F238E27FC236}">
                <a16:creationId xmlns:a16="http://schemas.microsoft.com/office/drawing/2014/main" id="{C78DB67E-5F2A-C000-10D9-4013566EDC6A}"/>
              </a:ext>
            </a:extLst>
          </p:cNvPr>
          <p:cNvSpPr/>
          <p:nvPr/>
        </p:nvSpPr>
        <p:spPr>
          <a:xfrm>
            <a:off x="31403315" y="12407588"/>
            <a:ext cx="11110271" cy="5072935"/>
          </a:xfrm>
          <a:custGeom>
            <a:avLst/>
            <a:gdLst/>
            <a:ahLst/>
            <a:cxnLst/>
            <a:rect l="l" t="t" r="r" b="b"/>
            <a:pathLst>
              <a:path w="5048884" h="2303145">
                <a:moveTo>
                  <a:pt x="0" y="2302737"/>
                </a:moveTo>
                <a:lnTo>
                  <a:pt x="5048662" y="2302737"/>
                </a:lnTo>
                <a:lnTo>
                  <a:pt x="5048662" y="0"/>
                </a:lnTo>
                <a:lnTo>
                  <a:pt x="0" y="0"/>
                </a:lnTo>
                <a:lnTo>
                  <a:pt x="0" y="2302737"/>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7" name="object 7">
            <a:extLst>
              <a:ext uri="{FF2B5EF4-FFF2-40B4-BE49-F238E27FC236}">
                <a16:creationId xmlns:a16="http://schemas.microsoft.com/office/drawing/2014/main" id="{A3B7FC2F-3E80-E905-AEFE-B83F386319B6}"/>
              </a:ext>
            </a:extLst>
          </p:cNvPr>
          <p:cNvSpPr/>
          <p:nvPr/>
        </p:nvSpPr>
        <p:spPr>
          <a:xfrm>
            <a:off x="31403315" y="12407588"/>
            <a:ext cx="11110271" cy="5072935"/>
          </a:xfrm>
          <a:custGeom>
            <a:avLst/>
            <a:gdLst/>
            <a:ahLst/>
            <a:cxnLst/>
            <a:rect l="l" t="t" r="r" b="b"/>
            <a:pathLst>
              <a:path w="5048884" h="2303145">
                <a:moveTo>
                  <a:pt x="0" y="2302737"/>
                </a:moveTo>
                <a:lnTo>
                  <a:pt x="5048662" y="2302737"/>
                </a:lnTo>
                <a:lnTo>
                  <a:pt x="5048662" y="0"/>
                </a:lnTo>
                <a:lnTo>
                  <a:pt x="0" y="0"/>
                </a:lnTo>
                <a:lnTo>
                  <a:pt x="0" y="2302737"/>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8" name="object 8">
            <a:extLst>
              <a:ext uri="{FF2B5EF4-FFF2-40B4-BE49-F238E27FC236}">
                <a16:creationId xmlns:a16="http://schemas.microsoft.com/office/drawing/2014/main" id="{A54944D4-6BA8-5E9F-0776-00F81F15199E}"/>
              </a:ext>
            </a:extLst>
          </p:cNvPr>
          <p:cNvSpPr/>
          <p:nvPr/>
        </p:nvSpPr>
        <p:spPr>
          <a:xfrm>
            <a:off x="6976453" y="26635971"/>
            <a:ext cx="5603616" cy="4210664"/>
          </a:xfrm>
          <a:custGeom>
            <a:avLst/>
            <a:gdLst/>
            <a:ahLst/>
            <a:cxnLst/>
            <a:rect l="l" t="t" r="r" b="b"/>
            <a:pathLst>
              <a:path w="2546350" h="1911350">
                <a:moveTo>
                  <a:pt x="0" y="1911066"/>
                </a:moveTo>
                <a:lnTo>
                  <a:pt x="2546300" y="1911066"/>
                </a:lnTo>
                <a:lnTo>
                  <a:pt x="2546300" y="0"/>
                </a:lnTo>
                <a:lnTo>
                  <a:pt x="0" y="0"/>
                </a:lnTo>
                <a:lnTo>
                  <a:pt x="0" y="1911066"/>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9" name="object 9">
            <a:extLst>
              <a:ext uri="{FF2B5EF4-FFF2-40B4-BE49-F238E27FC236}">
                <a16:creationId xmlns:a16="http://schemas.microsoft.com/office/drawing/2014/main" id="{106E0DF3-1FFF-ED07-265B-C8163F973B38}"/>
              </a:ext>
            </a:extLst>
          </p:cNvPr>
          <p:cNvSpPr/>
          <p:nvPr/>
        </p:nvSpPr>
        <p:spPr>
          <a:xfrm>
            <a:off x="6976453" y="26635971"/>
            <a:ext cx="5603616" cy="4210664"/>
          </a:xfrm>
          <a:custGeom>
            <a:avLst/>
            <a:gdLst/>
            <a:ahLst/>
            <a:cxnLst/>
            <a:rect l="l" t="t" r="r" b="b"/>
            <a:pathLst>
              <a:path w="2546350" h="1911350">
                <a:moveTo>
                  <a:pt x="0" y="1911066"/>
                </a:moveTo>
                <a:lnTo>
                  <a:pt x="2546300" y="1911066"/>
                </a:lnTo>
                <a:lnTo>
                  <a:pt x="2546300" y="0"/>
                </a:lnTo>
                <a:lnTo>
                  <a:pt x="0" y="0"/>
                </a:lnTo>
                <a:lnTo>
                  <a:pt x="0" y="1911066"/>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0" name="object 12">
            <a:extLst>
              <a:ext uri="{FF2B5EF4-FFF2-40B4-BE49-F238E27FC236}">
                <a16:creationId xmlns:a16="http://schemas.microsoft.com/office/drawing/2014/main" id="{A829BF16-DAA2-F7FF-FE9B-65B80561ABE9}"/>
              </a:ext>
            </a:extLst>
          </p:cNvPr>
          <p:cNvSpPr txBox="1"/>
          <p:nvPr/>
        </p:nvSpPr>
        <p:spPr>
          <a:xfrm>
            <a:off x="1354543" y="21806522"/>
            <a:ext cx="11190766" cy="3666568"/>
          </a:xfrm>
          <a:prstGeom prst="rect">
            <a:avLst/>
          </a:prstGeom>
        </p:spPr>
        <p:txBody>
          <a:bodyPr lIns="0" tIns="0" rIns="0" bIns="0">
            <a:spAutoFit/>
          </a:bodyPr>
          <a:lstStyle/>
          <a:p>
            <a:pPr defTabSz="3247949" eaLnBrk="1" fontAlgn="auto" hangingPunct="1">
              <a:lnSpc>
                <a:spcPct val="101299"/>
              </a:lnSpc>
              <a:spcBef>
                <a:spcPts val="0"/>
              </a:spcBef>
              <a:spcAft>
                <a:spcPts val="0"/>
              </a:spcAft>
              <a:defRPr/>
            </a:pPr>
            <a:r>
              <a:rPr sz="2960" spc="10" dirty="0">
                <a:latin typeface="Barlow" pitchFamily="2" charset="77"/>
                <a:cs typeface="Times New Roman"/>
              </a:rPr>
              <a:t>Asi temperu ndaeratione volorestes dio. Is ditatis dunt dolupici-  assi </a:t>
            </a:r>
            <a:r>
              <a:rPr sz="2960" spc="19" dirty="0">
                <a:latin typeface="Barlow" pitchFamily="2" charset="77"/>
                <a:cs typeface="Times New Roman"/>
              </a:rPr>
              <a:t>inum </a:t>
            </a:r>
            <a:r>
              <a:rPr sz="2960" spc="10" dirty="0">
                <a:latin typeface="Barlow" pitchFamily="2" charset="77"/>
                <a:cs typeface="Times New Roman"/>
              </a:rPr>
              <a:t>veriat audi </a:t>
            </a:r>
            <a:r>
              <a:rPr sz="2960" spc="19" dirty="0">
                <a:latin typeface="Barlow" pitchFamily="2" charset="77"/>
                <a:cs typeface="Times New Roman"/>
              </a:rPr>
              <a:t>omnis </a:t>
            </a:r>
            <a:r>
              <a:rPr sz="2960" spc="10" dirty="0">
                <a:latin typeface="Barlow" pitchFamily="2" charset="77"/>
                <a:cs typeface="Times New Roman"/>
              </a:rPr>
              <a:t>asimint as comnihi liquatus dolorer  chicill uptatet, sa doloritaes debiti tectati bersped minullates et  aut ulpa et fuga. Nequis dus </a:t>
            </a:r>
            <a:r>
              <a:rPr sz="2960" spc="19" dirty="0">
                <a:latin typeface="Barlow" pitchFamily="2" charset="77"/>
                <a:cs typeface="Times New Roman"/>
              </a:rPr>
              <a:t>nonsequam </a:t>
            </a:r>
            <a:r>
              <a:rPr sz="2960" spc="10" dirty="0">
                <a:latin typeface="Barlow" pitchFamily="2" charset="77"/>
                <a:cs typeface="Times New Roman"/>
              </a:rPr>
              <a:t>lature, aut andi quosse-  di opta </a:t>
            </a:r>
            <a:r>
              <a:rPr sz="2960" spc="19" dirty="0">
                <a:latin typeface="Barlow" pitchFamily="2" charset="77"/>
                <a:cs typeface="Times New Roman"/>
              </a:rPr>
              <a:t>consequam </a:t>
            </a:r>
            <a:r>
              <a:rPr sz="2960" spc="10" dirty="0">
                <a:latin typeface="Barlow" pitchFamily="2" charset="77"/>
                <a:cs typeface="Times New Roman"/>
              </a:rPr>
              <a:t>quiae volorrumqui </a:t>
            </a:r>
            <a:r>
              <a:rPr sz="2960" spc="19" dirty="0">
                <a:latin typeface="Barlow" pitchFamily="2" charset="77"/>
                <a:cs typeface="Times New Roman"/>
              </a:rPr>
              <a:t>am </a:t>
            </a:r>
            <a:r>
              <a:rPr sz="2960" spc="10" dirty="0">
                <a:latin typeface="Barlow" pitchFamily="2" charset="77"/>
                <a:cs typeface="Times New Roman"/>
              </a:rPr>
              <a:t>ea dollorion nimi, te  lacia volorrum consequi doloribus ut ulpa dolorrum ea veres  pro te idenissunt </a:t>
            </a:r>
            <a:r>
              <a:rPr sz="2960" spc="19" dirty="0">
                <a:latin typeface="Barlow" pitchFamily="2" charset="77"/>
                <a:cs typeface="Times New Roman"/>
              </a:rPr>
              <a:t>harum </a:t>
            </a:r>
            <a:r>
              <a:rPr sz="2960" spc="10" dirty="0">
                <a:latin typeface="Barlow" pitchFamily="2" charset="77"/>
                <a:cs typeface="Times New Roman"/>
              </a:rPr>
              <a:t>explit molor sam reptaquosam </a:t>
            </a:r>
            <a:r>
              <a:rPr sz="2960" spc="19" dirty="0">
                <a:latin typeface="Barlow" pitchFamily="2" charset="77"/>
                <a:cs typeface="Times New Roman"/>
              </a:rPr>
              <a:t>am </a:t>
            </a:r>
            <a:r>
              <a:rPr sz="2960" spc="10" dirty="0">
                <a:latin typeface="Barlow" pitchFamily="2" charset="77"/>
                <a:cs typeface="Times New Roman"/>
              </a:rPr>
              <a:t>adi  il id mintotate laborum enet aliquam quaturiorum et as</a:t>
            </a:r>
            <a:r>
              <a:rPr sz="2960" spc="134" dirty="0">
                <a:latin typeface="Barlow" pitchFamily="2" charset="77"/>
                <a:cs typeface="Times New Roman"/>
              </a:rPr>
              <a:t> </a:t>
            </a:r>
            <a:r>
              <a:rPr sz="2960" spc="10" dirty="0">
                <a:latin typeface="Barlow" pitchFamily="2" charset="77"/>
                <a:cs typeface="Times New Roman"/>
              </a:rPr>
              <a:t>quibus</a:t>
            </a:r>
            <a:endParaRPr sz="2960" dirty="0">
              <a:latin typeface="Barlow" pitchFamily="2" charset="77"/>
              <a:cs typeface="Times New Roman"/>
            </a:endParaRPr>
          </a:p>
        </p:txBody>
      </p:sp>
      <p:sp>
        <p:nvSpPr>
          <p:cNvPr id="11" name="object 14">
            <a:extLst>
              <a:ext uri="{FF2B5EF4-FFF2-40B4-BE49-F238E27FC236}">
                <a16:creationId xmlns:a16="http://schemas.microsoft.com/office/drawing/2014/main" id="{AF8C4887-C4ED-DA4A-E31D-4CB90E9BA836}"/>
              </a:ext>
            </a:extLst>
          </p:cNvPr>
          <p:cNvSpPr txBox="1">
            <a:spLocks noChangeArrowheads="1"/>
          </p:cNvSpPr>
          <p:nvPr/>
        </p:nvSpPr>
        <p:spPr bwMode="auto">
          <a:xfrm>
            <a:off x="19171590" y="9903158"/>
            <a:ext cx="11386518" cy="590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spcBef>
                <a:spcPts val="4175"/>
              </a:spcBef>
            </a:pPr>
            <a:r>
              <a:rPr lang="en-US" altLang="en-US" sz="2900" dirty="0" err="1">
                <a:latin typeface="Barlow" pitchFamily="2" charset="77"/>
                <a:ea typeface="Times New Roman" charset="0"/>
                <a:cs typeface="Times New Roman" charset="0"/>
              </a:rPr>
              <a:t>Ibus</a:t>
            </a:r>
            <a:r>
              <a:rPr lang="en-US" altLang="en-US" sz="2900" dirty="0">
                <a:latin typeface="Barlow" pitchFamily="2" charset="77"/>
                <a:ea typeface="Times New Roman" charset="0"/>
                <a:cs typeface="Times New Roman" charset="0"/>
              </a:rPr>
              <a:t>, nobis </a:t>
            </a:r>
            <a:r>
              <a:rPr lang="en-US" altLang="en-US" sz="2900" dirty="0" err="1">
                <a:latin typeface="Barlow" pitchFamily="2" charset="77"/>
                <a:ea typeface="Times New Roman" charset="0"/>
                <a:cs typeface="Times New Roman" charset="0"/>
              </a:rPr>
              <a:t>recturibus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aspellenti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dolest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etur</a:t>
            </a:r>
            <a:r>
              <a:rPr lang="en-US" altLang="en-US" sz="2900" dirty="0">
                <a:latin typeface="Barlow" pitchFamily="2" charset="77"/>
                <a:ea typeface="Times New Roman" charset="0"/>
                <a:cs typeface="Times New Roman" charset="0"/>
              </a:rPr>
              <a:t>? Lit quo </a:t>
            </a:r>
            <a:r>
              <a:rPr lang="en-US" altLang="en-US" sz="2900" dirty="0" err="1">
                <a:latin typeface="Barlow" pitchFamily="2" charset="77"/>
                <a:ea typeface="Times New Roman" charset="0"/>
                <a:cs typeface="Times New Roman" charset="0"/>
              </a:rPr>
              <a:t>eum</a:t>
            </a:r>
            <a:r>
              <a:rPr lang="en-US" altLang="en-US" sz="2900" dirty="0">
                <a:latin typeface="Barlow" pitchFamily="2" charset="77"/>
                <a:ea typeface="Times New Roman" charset="0"/>
                <a:cs typeface="Times New Roman" charset="0"/>
              </a:rPr>
              <a:t> sed  </a:t>
            </a:r>
            <a:r>
              <a:rPr lang="en-US" altLang="en-US" sz="2900" dirty="0" err="1">
                <a:latin typeface="Barlow" pitchFamily="2" charset="77"/>
                <a:ea typeface="Times New Roman" charset="0"/>
                <a:cs typeface="Times New Roman" charset="0"/>
              </a:rPr>
              <a:t>maximpe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ruptatis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aliquate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doluptatus</a:t>
            </a:r>
            <a:r>
              <a:rPr lang="en-US" altLang="en-US" sz="2900" dirty="0">
                <a:latin typeface="Barlow" pitchFamily="2" charset="77"/>
                <a:ea typeface="Times New Roman" charset="0"/>
                <a:cs typeface="Times New Roman" charset="0"/>
              </a:rPr>
              <a:t> mi, </a:t>
            </a:r>
            <a:r>
              <a:rPr lang="en-US" altLang="en-US" sz="2900" dirty="0" err="1">
                <a:latin typeface="Barlow" pitchFamily="2" charset="77"/>
                <a:ea typeface="Times New Roman" charset="0"/>
                <a:cs typeface="Times New Roman" charset="0"/>
              </a:rPr>
              <a:t>sime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dolorum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quibus</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perroriam</a:t>
            </a:r>
            <a:r>
              <a:rPr lang="en-US" altLang="en-US" sz="2900" dirty="0">
                <a:latin typeface="Barlow" pitchFamily="2" charset="77"/>
                <a:ea typeface="Times New Roman" charset="0"/>
                <a:cs typeface="Times New Roman" charset="0"/>
              </a:rPr>
              <a:t> re </a:t>
            </a:r>
            <a:r>
              <a:rPr lang="en-US" altLang="en-US" sz="2900" dirty="0" err="1">
                <a:latin typeface="Barlow" pitchFamily="2" charset="77"/>
                <a:ea typeface="Times New Roman" charset="0"/>
                <a:cs typeface="Times New Roman" charset="0"/>
              </a:rPr>
              <a:t>illuptaRaepelenimi</a:t>
            </a:r>
            <a:r>
              <a:rPr lang="en-US" altLang="en-US" sz="2900" dirty="0">
                <a:latin typeface="Barlow" pitchFamily="2" charset="77"/>
                <a:ea typeface="Times New Roman" charset="0"/>
                <a:cs typeface="Times New Roman" charset="0"/>
              </a:rPr>
              <a:t>, ius maxim </a:t>
            </a:r>
            <a:r>
              <a:rPr lang="en-US" altLang="en-US" sz="2900" dirty="0" err="1">
                <a:latin typeface="Barlow" pitchFamily="2" charset="77"/>
                <a:ea typeface="Times New Roman" charset="0"/>
                <a:cs typeface="Times New Roman" charset="0"/>
              </a:rPr>
              <a:t>iducit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volorib</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usandemqui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nati</a:t>
            </a:r>
            <a:r>
              <a:rPr lang="en-US" altLang="en-US" sz="2900" dirty="0">
                <a:latin typeface="Barlow" pitchFamily="2" charset="77"/>
                <a:ea typeface="Times New Roman" charset="0"/>
                <a:cs typeface="Times New Roman" charset="0"/>
              </a:rPr>
              <a:t> blat </a:t>
            </a:r>
            <a:r>
              <a:rPr lang="en-US" altLang="en-US" sz="2900" dirty="0" err="1">
                <a:latin typeface="Barlow" pitchFamily="2" charset="77"/>
                <a:ea typeface="Times New Roman" charset="0"/>
                <a:cs typeface="Times New Roman" charset="0"/>
              </a:rPr>
              <a:t>peremporemodUllecusanist</a:t>
            </a:r>
            <a:r>
              <a:rPr lang="en-US" altLang="en-US" sz="2900" dirty="0">
                <a:latin typeface="Barlow" pitchFamily="2" charset="77"/>
                <a:ea typeface="Times New Roman" charset="0"/>
                <a:cs typeface="Times New Roman" charset="0"/>
              </a:rPr>
              <a:t> quo que que  asperum </a:t>
            </a:r>
            <a:r>
              <a:rPr lang="en-US" altLang="en-US" sz="2900" dirty="0" err="1">
                <a:latin typeface="Barlow" pitchFamily="2" charset="77"/>
                <a:ea typeface="Times New Roman" charset="0"/>
                <a:cs typeface="Times New Roman" charset="0"/>
              </a:rPr>
              <a:t>restiistiis</a:t>
            </a:r>
            <a:r>
              <a:rPr lang="en-US" altLang="en-US" sz="2900" dirty="0">
                <a:latin typeface="Barlow" pitchFamily="2" charset="77"/>
                <a:ea typeface="Times New Roman" charset="0"/>
                <a:cs typeface="Times New Roman" charset="0"/>
              </a:rPr>
              <a:t> dolore, </a:t>
            </a:r>
            <a:r>
              <a:rPr lang="en-US" altLang="en-US" sz="2900" dirty="0" err="1">
                <a:latin typeface="Barlow" pitchFamily="2" charset="77"/>
                <a:ea typeface="Times New Roman" charset="0"/>
                <a:cs typeface="Times New Roman" charset="0"/>
              </a:rPr>
              <a:t>tet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optur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Peleni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undebis</a:t>
            </a:r>
            <a:r>
              <a:rPr lang="en-US" altLang="en-US" sz="2900" dirty="0">
                <a:latin typeface="Barlow" pitchFamily="2" charset="77"/>
                <a:ea typeface="Times New Roman" charset="0"/>
                <a:cs typeface="Times New Roman" charset="0"/>
              </a:rPr>
              <a:t> qui rest, </a:t>
            </a:r>
            <a:r>
              <a:rPr lang="en-US" altLang="en-US" sz="2900" dirty="0" err="1">
                <a:latin typeface="Barlow" pitchFamily="2" charset="77"/>
                <a:ea typeface="Times New Roman" charset="0"/>
                <a:cs typeface="Times New Roman" charset="0"/>
              </a:rPr>
              <a:t>tem</a:t>
            </a:r>
            <a:r>
              <a:rPr lang="en-US" altLang="en-US" sz="2900" dirty="0">
                <a:latin typeface="Barlow" pitchFamily="2" charset="77"/>
                <a:ea typeface="Times New Roman" charset="0"/>
                <a:cs typeface="Times New Roman" charset="0"/>
              </a:rPr>
              <a:t>.  Nam as </a:t>
            </a:r>
            <a:r>
              <a:rPr lang="en-US" altLang="en-US" sz="2900" dirty="0" err="1">
                <a:latin typeface="Barlow" pitchFamily="2" charset="77"/>
                <a:ea typeface="Times New Roman" charset="0"/>
                <a:cs typeface="Times New Roman" charset="0"/>
              </a:rPr>
              <a:t>earchil</a:t>
            </a:r>
            <a:r>
              <a:rPr lang="en-US" altLang="en-US" sz="2900" dirty="0">
                <a:latin typeface="Barlow" pitchFamily="2" charset="77"/>
                <a:ea typeface="Times New Roman" charset="0"/>
                <a:cs typeface="Times New Roman" charset="0"/>
              </a:rPr>
              <a:t> in </a:t>
            </a:r>
            <a:r>
              <a:rPr lang="en-US" altLang="en-US" sz="2900" dirty="0" err="1">
                <a:latin typeface="Barlow" pitchFamily="2" charset="77"/>
                <a:ea typeface="Times New Roman" charset="0"/>
                <a:cs typeface="Times New Roman" charset="0"/>
              </a:rPr>
              <a:t>nam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alibus</a:t>
            </a:r>
            <a:r>
              <a:rPr lang="en-US" altLang="en-US" sz="2900" dirty="0">
                <a:latin typeface="Barlow" pitchFamily="2" charset="77"/>
                <a:ea typeface="Times New Roman" charset="0"/>
                <a:cs typeface="Times New Roman" charset="0"/>
              </a:rPr>
              <a:t>.</a:t>
            </a:r>
          </a:p>
          <a:p>
            <a:pPr eaLnBrk="1" hangingPunct="1">
              <a:lnSpc>
                <a:spcPct val="101000"/>
              </a:lnSpc>
            </a:pPr>
            <a:r>
              <a:rPr lang="en-US" altLang="en-US" sz="2900" dirty="0" err="1">
                <a:latin typeface="Barlow" pitchFamily="2" charset="77"/>
                <a:ea typeface="Times New Roman" charset="0"/>
                <a:cs typeface="Times New Roman" charset="0"/>
              </a:rPr>
              <a:t>Evelibus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mintius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comnihi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cillam</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cusdand</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unture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reiusciet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verchiliquam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quae</a:t>
            </a:r>
            <a:r>
              <a:rPr lang="en-US" altLang="en-US" sz="2900" dirty="0">
                <a:latin typeface="Barlow" pitchFamily="2" charset="77"/>
                <a:ea typeface="Times New Roman" charset="0"/>
                <a:cs typeface="Times New Roman" charset="0"/>
              </a:rPr>
              <a:t> ident labor sunt et </a:t>
            </a:r>
            <a:r>
              <a:rPr lang="en-US" altLang="en-US" sz="2900" dirty="0" err="1">
                <a:latin typeface="Barlow" pitchFamily="2" charset="77"/>
                <a:ea typeface="Times New Roman" charset="0"/>
                <a:cs typeface="Times New Roman" charset="0"/>
              </a:rPr>
              <a:t>velectur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vellecepe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pliqui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dition</a:t>
            </a:r>
            <a:r>
              <a:rPr lang="en-US" altLang="en-US" sz="2900" dirty="0">
                <a:latin typeface="Barlow" pitchFamily="2" charset="77"/>
                <a:ea typeface="Times New Roman" charset="0"/>
                <a:cs typeface="Times New Roman" charset="0"/>
              </a:rPr>
              <a:t> es </a:t>
            </a:r>
            <a:r>
              <a:rPr lang="en-US" altLang="en-US" sz="2900" dirty="0" err="1">
                <a:latin typeface="Barlow" pitchFamily="2" charset="77"/>
                <a:ea typeface="Times New Roman" charset="0"/>
                <a:cs typeface="Times New Roman" charset="0"/>
              </a:rPr>
              <a:t>debitin</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estenest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odi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velit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autatque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intemporem</a:t>
            </a:r>
            <a:r>
              <a:rPr lang="en-US" altLang="en-US" sz="2900" dirty="0">
                <a:latin typeface="Barlow" pitchFamily="2" charset="77"/>
                <a:ea typeface="Times New Roman" charset="0"/>
                <a:cs typeface="Times New Roman" charset="0"/>
              </a:rPr>
              <a:t> vit  </a:t>
            </a:r>
            <a:r>
              <a:rPr lang="en-US" altLang="en-US" sz="2900" dirty="0" err="1">
                <a:latin typeface="Barlow" pitchFamily="2" charset="77"/>
                <a:ea typeface="Times New Roman" charset="0"/>
                <a:cs typeface="Times New Roman" charset="0"/>
              </a:rPr>
              <a:t>eaturitat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landame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nobitio</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remque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magnaturis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sequia</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dolutem</a:t>
            </a:r>
            <a:endParaRPr lang="en-US" altLang="en-US" sz="2900" dirty="0">
              <a:latin typeface="Barlow" pitchFamily="2" charset="77"/>
              <a:ea typeface="Times New Roman" charset="0"/>
              <a:cs typeface="Times New Roman" charset="0"/>
            </a:endParaRPr>
          </a:p>
          <a:p>
            <a:pPr>
              <a:lnSpc>
                <a:spcPct val="101000"/>
              </a:lnSpc>
              <a:spcBef>
                <a:spcPts val="4175"/>
              </a:spcBef>
            </a:pPr>
            <a:r>
              <a:rPr lang="en-US" altLang="en-US" sz="2900" dirty="0" err="1">
                <a:latin typeface="Barlow" pitchFamily="2" charset="77"/>
                <a:ea typeface="Times New Roman" charset="0"/>
                <a:cs typeface="Times New Roman" charset="0"/>
              </a:rPr>
              <a:t>optur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Peleni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undebis</a:t>
            </a:r>
            <a:r>
              <a:rPr lang="en-US" altLang="en-US" sz="2900" dirty="0">
                <a:latin typeface="Barlow" pitchFamily="2" charset="77"/>
                <a:ea typeface="Times New Roman" charset="0"/>
                <a:cs typeface="Times New Roman" charset="0"/>
              </a:rPr>
              <a:t> qui rest, </a:t>
            </a:r>
            <a:r>
              <a:rPr lang="en-US" altLang="en-US" sz="2900" dirty="0" err="1">
                <a:latin typeface="Barlow" pitchFamily="2" charset="77"/>
                <a:ea typeface="Times New Roman" charset="0"/>
                <a:cs typeface="Times New Roman" charset="0"/>
              </a:rPr>
              <a:t>tem</a:t>
            </a:r>
            <a:r>
              <a:rPr lang="en-US" altLang="en-US" sz="2900" dirty="0">
                <a:latin typeface="Barlow" pitchFamily="2" charset="77"/>
                <a:ea typeface="Times New Roman" charset="0"/>
                <a:cs typeface="Times New Roman" charset="0"/>
              </a:rPr>
              <a:t>.  Nam as </a:t>
            </a:r>
            <a:r>
              <a:rPr lang="en-US" altLang="en-US" sz="2900" dirty="0" err="1">
                <a:latin typeface="Barlow" pitchFamily="2" charset="77"/>
                <a:ea typeface="Times New Roman" charset="0"/>
                <a:cs typeface="Times New Roman" charset="0"/>
              </a:rPr>
              <a:t>earchil</a:t>
            </a:r>
            <a:r>
              <a:rPr lang="en-US" altLang="en-US" sz="2900" dirty="0">
                <a:latin typeface="Barlow" pitchFamily="2" charset="77"/>
                <a:ea typeface="Times New Roman" charset="0"/>
                <a:cs typeface="Times New Roman" charset="0"/>
              </a:rPr>
              <a:t> in </a:t>
            </a:r>
            <a:r>
              <a:rPr lang="en-US" altLang="en-US" sz="2900" dirty="0" err="1">
                <a:latin typeface="Barlow" pitchFamily="2" charset="77"/>
                <a:ea typeface="Times New Roman" charset="0"/>
                <a:cs typeface="Times New Roman" charset="0"/>
              </a:rPr>
              <a:t>nam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alibus</a:t>
            </a:r>
            <a:r>
              <a:rPr lang="en-US" altLang="en-US" sz="2900" dirty="0">
                <a:latin typeface="Barlow" pitchFamily="2" charset="77"/>
                <a:ea typeface="Times New Roman" charset="0"/>
                <a:cs typeface="Times New Roman" charset="0"/>
              </a:rPr>
              <a:t>.</a:t>
            </a:r>
          </a:p>
          <a:p>
            <a:pPr>
              <a:lnSpc>
                <a:spcPct val="101000"/>
              </a:lnSpc>
            </a:pPr>
            <a:r>
              <a:rPr lang="en-US" altLang="en-US" sz="2900" dirty="0" err="1">
                <a:latin typeface="Barlow" pitchFamily="2" charset="77"/>
                <a:ea typeface="Times New Roman" charset="0"/>
                <a:cs typeface="Times New Roman" charset="0"/>
              </a:rPr>
              <a:t>Evelibus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mintius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comnihi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cillam</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cusdand</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unture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reiusciet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verchiliquam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quae</a:t>
            </a:r>
            <a:r>
              <a:rPr lang="en-US" altLang="en-US" sz="2900" dirty="0">
                <a:latin typeface="Barlow" pitchFamily="2" charset="77"/>
                <a:ea typeface="Times New Roman" charset="0"/>
                <a:cs typeface="Times New Roman" charset="0"/>
              </a:rPr>
              <a:t> ident labor sunt et </a:t>
            </a:r>
            <a:r>
              <a:rPr lang="en-US" altLang="en-US" sz="2900" dirty="0" err="1">
                <a:latin typeface="Barlow" pitchFamily="2" charset="77"/>
                <a:ea typeface="Times New Roman" charset="0"/>
                <a:cs typeface="Times New Roman" charset="0"/>
              </a:rPr>
              <a:t>velectur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vellecepe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pliqui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dition</a:t>
            </a:r>
            <a:endParaRPr lang="en-US" altLang="en-US" sz="2900" dirty="0">
              <a:latin typeface="Barlow" pitchFamily="2" charset="77"/>
              <a:ea typeface="Times New Roman" charset="0"/>
              <a:cs typeface="Times New Roman" charset="0"/>
            </a:endParaRPr>
          </a:p>
        </p:txBody>
      </p:sp>
      <p:sp>
        <p:nvSpPr>
          <p:cNvPr id="13" name="object 16">
            <a:extLst>
              <a:ext uri="{FF2B5EF4-FFF2-40B4-BE49-F238E27FC236}">
                <a16:creationId xmlns:a16="http://schemas.microsoft.com/office/drawing/2014/main" id="{C2894228-4DAB-01C6-79A6-A6B89C261DFA}"/>
              </a:ext>
            </a:extLst>
          </p:cNvPr>
          <p:cNvSpPr txBox="1"/>
          <p:nvPr/>
        </p:nvSpPr>
        <p:spPr>
          <a:xfrm>
            <a:off x="37259396" y="8166673"/>
            <a:ext cx="4998067" cy="2206630"/>
          </a:xfrm>
          <a:prstGeom prst="rect">
            <a:avLst/>
          </a:prstGeom>
        </p:spPr>
        <p:txBody>
          <a:bodyPr lIns="0" tIns="0" rIns="0" bIns="0">
            <a:spAutoFit/>
          </a:bodyPr>
          <a:lstStyle/>
          <a:p>
            <a:pPr defTabSz="3247949">
              <a:lnSpc>
                <a:spcPct val="100699"/>
              </a:lnSpc>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a:t>
            </a:r>
            <a:r>
              <a:rPr sz="2400" spc="67" dirty="0">
                <a:latin typeface="Barlow" pitchFamily="2" charset="77"/>
                <a:cs typeface="Arial"/>
              </a:rPr>
              <a:t>tion</a:t>
            </a:r>
            <a:r>
              <a:rPr sz="2400" spc="-105" dirty="0">
                <a:latin typeface="Barlow" pitchFamily="2" charset="77"/>
                <a:cs typeface="Arial"/>
              </a:rPr>
              <a:t> </a:t>
            </a:r>
            <a:r>
              <a:rPr sz="2400" spc="38" dirty="0">
                <a:latin typeface="Barlow" pitchFamily="2" charset="77"/>
                <a:cs typeface="Arial"/>
              </a:rPr>
              <a:t>Caption</a:t>
            </a:r>
            <a:r>
              <a:rPr lang="en-US" sz="2400" spc="38" dirty="0">
                <a:latin typeface="Barlow" pitchFamily="2" charset="77"/>
                <a:cs typeface="Arial"/>
              </a:rPr>
              <a:t> Caption Caption Caption  Caption Caption</a:t>
            </a:r>
            <a:r>
              <a:rPr lang="en-US" sz="2400" spc="-29" dirty="0">
                <a:latin typeface="Barlow" pitchFamily="2" charset="77"/>
                <a:cs typeface="Arial"/>
              </a:rPr>
              <a:t> </a:t>
            </a:r>
            <a:r>
              <a:rPr lang="en-US" sz="2400" spc="38" dirty="0">
                <a:latin typeface="Barlow" pitchFamily="2" charset="77"/>
                <a:cs typeface="Arial"/>
              </a:rPr>
              <a:t>Caption</a:t>
            </a:r>
            <a:r>
              <a:rPr lang="en-US" sz="2400" dirty="0">
                <a:latin typeface="Barlow" pitchFamily="2" charset="77"/>
                <a:cs typeface="Arial"/>
              </a:rPr>
              <a:t> Cap</a:t>
            </a:r>
            <a:r>
              <a:rPr lang="en-US" sz="2400" spc="67" dirty="0">
                <a:latin typeface="Barlow" pitchFamily="2" charset="77"/>
                <a:cs typeface="Arial"/>
              </a:rPr>
              <a:t>tion</a:t>
            </a:r>
            <a:r>
              <a:rPr lang="en-US" sz="2400" spc="-105" dirty="0">
                <a:latin typeface="Barlow" pitchFamily="2" charset="77"/>
                <a:cs typeface="Arial"/>
              </a:rPr>
              <a:t> </a:t>
            </a:r>
            <a:r>
              <a:rPr lang="en-US" sz="2400" spc="38" dirty="0">
                <a:latin typeface="Barlow" pitchFamily="2" charset="77"/>
                <a:cs typeface="Arial"/>
              </a:rPr>
              <a:t>Caption</a:t>
            </a:r>
            <a:endParaRPr lang="en-US" sz="2400" dirty="0">
              <a:latin typeface="Barlow" pitchFamily="2" charset="77"/>
              <a:cs typeface="Arial"/>
            </a:endParaRPr>
          </a:p>
          <a:p>
            <a:pPr defTabSz="3247949" eaLnBrk="1" fontAlgn="auto" hangingPunct="1">
              <a:lnSpc>
                <a:spcPct val="100699"/>
              </a:lnSpc>
              <a:spcBef>
                <a:spcPts val="0"/>
              </a:spcBef>
              <a:spcAft>
                <a:spcPts val="0"/>
              </a:spcAft>
              <a:defRPr/>
            </a:pPr>
            <a:endParaRPr sz="2400" dirty="0">
              <a:latin typeface="Barlow" pitchFamily="2" charset="77"/>
              <a:cs typeface="Arial"/>
            </a:endParaRPr>
          </a:p>
        </p:txBody>
      </p:sp>
      <p:sp>
        <p:nvSpPr>
          <p:cNvPr id="14" name="object 17">
            <a:extLst>
              <a:ext uri="{FF2B5EF4-FFF2-40B4-BE49-F238E27FC236}">
                <a16:creationId xmlns:a16="http://schemas.microsoft.com/office/drawing/2014/main" id="{D89B5A61-E909-50BE-00D7-58DA88501F2B}"/>
              </a:ext>
            </a:extLst>
          </p:cNvPr>
          <p:cNvSpPr txBox="1"/>
          <p:nvPr/>
        </p:nvSpPr>
        <p:spPr>
          <a:xfrm>
            <a:off x="31381362" y="17657723"/>
            <a:ext cx="11113930" cy="1087477"/>
          </a:xfrm>
          <a:prstGeom prst="rect">
            <a:avLst/>
          </a:prstGeom>
        </p:spPr>
        <p:txBody>
          <a:bodyPr lIns="0" tIns="0" rIns="0" bIns="0">
            <a:spAutoFit/>
          </a:bodyPr>
          <a:lstStyle/>
          <a:p>
            <a:pPr algn="just" defTabSz="3247949" eaLnBrk="1" fontAlgn="auto" hangingPunct="1">
              <a:lnSpc>
                <a:spcPct val="100699"/>
              </a:lnSpc>
              <a:spcBef>
                <a:spcPts val="0"/>
              </a:spcBef>
              <a:spcAft>
                <a:spcPts val="0"/>
              </a:spcAft>
              <a:defRPr/>
            </a:pPr>
            <a:r>
              <a:rPr sz="2400" spc="38" dirty="0">
                <a:latin typeface="Barlow" pitchFamily="2" charset="77"/>
                <a:cs typeface="Arial"/>
              </a:rPr>
              <a:t>Caption Caption Caption Caption Caption Caption Caption Caption  Caption Caption Caption Caption Caption Caption Caption Caption  Caption Caption Caption</a:t>
            </a:r>
            <a:r>
              <a:rPr sz="2400" spc="-29"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15" name="object 18">
            <a:extLst>
              <a:ext uri="{FF2B5EF4-FFF2-40B4-BE49-F238E27FC236}">
                <a16:creationId xmlns:a16="http://schemas.microsoft.com/office/drawing/2014/main" id="{06CA0523-86E7-F0D2-32EB-7448B13BF557}"/>
              </a:ext>
            </a:extLst>
          </p:cNvPr>
          <p:cNvSpPr txBox="1"/>
          <p:nvPr/>
        </p:nvSpPr>
        <p:spPr>
          <a:xfrm>
            <a:off x="1634449" y="26586776"/>
            <a:ext cx="4998067" cy="2980688"/>
          </a:xfrm>
          <a:prstGeom prst="rect">
            <a:avLst/>
          </a:prstGeom>
        </p:spPr>
        <p:txBody>
          <a:bodyPr lIns="0" tIns="0" rIns="0" bIns="0">
            <a:spAutoFit/>
          </a:bodyPr>
          <a:lstStyle/>
          <a:p>
            <a:pPr algn="r"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a:t>
            </a:r>
            <a:r>
              <a:rPr sz="2400" spc="-86"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a:p>
            <a:pPr marL="1992400" defTabSz="3247949" eaLnBrk="1" fontAlgn="auto" hangingPunct="1">
              <a:spcBef>
                <a:spcPts val="19"/>
              </a:spcBef>
              <a:spcAft>
                <a:spcPts val="0"/>
              </a:spcAft>
              <a:defRPr/>
            </a:pPr>
            <a:r>
              <a:rPr sz="2400" spc="38" dirty="0">
                <a:latin typeface="Barlow" pitchFamily="2" charset="77"/>
                <a:cs typeface="Arial"/>
              </a:rPr>
              <a:t>Caption</a:t>
            </a:r>
            <a:r>
              <a:rPr sz="2400" spc="-76"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16" name="object 19">
            <a:extLst>
              <a:ext uri="{FF2B5EF4-FFF2-40B4-BE49-F238E27FC236}">
                <a16:creationId xmlns:a16="http://schemas.microsoft.com/office/drawing/2014/main" id="{853E2970-1211-439D-28D1-6DEDAA94FD63}"/>
              </a:ext>
            </a:extLst>
          </p:cNvPr>
          <p:cNvSpPr/>
          <p:nvPr/>
        </p:nvSpPr>
        <p:spPr>
          <a:xfrm>
            <a:off x="31434417" y="21198722"/>
            <a:ext cx="11649959" cy="4466965"/>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7" name="object 20">
            <a:extLst>
              <a:ext uri="{FF2B5EF4-FFF2-40B4-BE49-F238E27FC236}">
                <a16:creationId xmlns:a16="http://schemas.microsoft.com/office/drawing/2014/main" id="{03D4112D-4E42-53EC-F5F5-2A2E2EAA5490}"/>
              </a:ext>
            </a:extLst>
          </p:cNvPr>
          <p:cNvSpPr txBox="1">
            <a:spLocks noChangeArrowheads="1"/>
          </p:cNvSpPr>
          <p:nvPr/>
        </p:nvSpPr>
        <p:spPr bwMode="auto">
          <a:xfrm>
            <a:off x="31889950" y="22839050"/>
            <a:ext cx="10722427" cy="184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dirty="0" err="1">
                <a:latin typeface="Barlow" pitchFamily="2" charset="77"/>
                <a:ea typeface="Times New Roman" charset="0"/>
                <a:cs typeface="Times New Roman" charset="0"/>
              </a:rPr>
              <a:t>Apitatur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aperesci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quibus</a:t>
            </a:r>
            <a:r>
              <a:rPr lang="en-US" altLang="en-US" sz="2400" dirty="0">
                <a:latin typeface="Barlow" pitchFamily="2" charset="77"/>
                <a:ea typeface="Times New Roman" charset="0"/>
                <a:cs typeface="Times New Roman" charset="0"/>
              </a:rPr>
              <a:t>, sum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sus con nihil int que moles </a:t>
            </a:r>
            <a:r>
              <a:rPr lang="en-US" altLang="en-US" sz="2400" dirty="0" err="1">
                <a:latin typeface="Barlow" pitchFamily="2" charset="77"/>
                <a:ea typeface="Times New Roman" charset="0"/>
                <a:cs typeface="Times New Roman" charset="0"/>
              </a:rPr>
              <a:t>eaqui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beatis</a:t>
            </a:r>
            <a:r>
              <a:rPr lang="en-US" altLang="en-US" sz="2400" dirty="0">
                <a:latin typeface="Barlow" pitchFamily="2" charset="77"/>
                <a:ea typeface="Times New Roman" charset="0"/>
                <a:cs typeface="Times New Roman" charset="0"/>
              </a:rPr>
              <a:t> re </a:t>
            </a:r>
            <a:r>
              <a:rPr lang="en-US" altLang="en-US" sz="2400" dirty="0" err="1">
                <a:latin typeface="Barlow" pitchFamily="2" charset="77"/>
                <a:ea typeface="Times New Roman" charset="0"/>
                <a:cs typeface="Times New Roman" charset="0"/>
              </a:rPr>
              <a:t>porions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ectemporiti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a:t>
            </a:r>
            <a:r>
              <a:rPr lang="en-US" altLang="en-US" sz="2400" dirty="0">
                <a:latin typeface="Barlow" pitchFamily="2" charset="77"/>
                <a:ea typeface="Times New Roman" charset="0"/>
                <a:cs typeface="Times New Roman" charset="0"/>
              </a:rPr>
              <a:t> dem et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labouaepror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magnis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alitatur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icidem</a:t>
            </a:r>
            <a:r>
              <a:rPr lang="en-US" altLang="en-US" sz="2400" dirty="0">
                <a:latin typeface="Barlow" pitchFamily="2" charset="77"/>
                <a:ea typeface="Times New Roman" charset="0"/>
                <a:cs typeface="Times New Roman" charset="0"/>
              </a:rPr>
              <a:t> debit </a:t>
            </a:r>
            <a:r>
              <a:rPr lang="en-US" altLang="en-US" sz="2400" dirty="0" err="1">
                <a:latin typeface="Barlow" pitchFamily="2" charset="77"/>
                <a:ea typeface="Times New Roman" charset="0"/>
                <a:cs typeface="Times New Roman" charset="0"/>
              </a:rPr>
              <a:t>andit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volorpo</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ratecturibea</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sunderspe</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intia</a:t>
            </a:r>
            <a:r>
              <a:rPr lang="en-US" altLang="en-US" sz="2400" dirty="0">
                <a:latin typeface="Barlow" pitchFamily="2" charset="77"/>
                <a:ea typeface="Times New Roman" charset="0"/>
                <a:cs typeface="Times New Roman" charset="0"/>
              </a:rPr>
              <a:t> que </a:t>
            </a:r>
            <a:r>
              <a:rPr lang="en-US" altLang="en-US" sz="2400" dirty="0" err="1">
                <a:latin typeface="Barlow" pitchFamily="2" charset="77"/>
                <a:ea typeface="Times New Roman" charset="0"/>
                <a:cs typeface="Times New Roman" charset="0"/>
              </a:rPr>
              <a:t>oditiates</a:t>
            </a:r>
            <a:r>
              <a:rPr lang="en-US" altLang="en-US" sz="2400" dirty="0">
                <a:latin typeface="Barlow" pitchFamily="2" charset="77"/>
                <a:ea typeface="Times New Roman" charset="0"/>
                <a:cs typeface="Times New Roman" charset="0"/>
              </a:rPr>
              <a:t>  Cab ipsum nim </a:t>
            </a:r>
            <a:r>
              <a:rPr lang="en-US" altLang="en-US" sz="2400" dirty="0" err="1">
                <a:latin typeface="Barlow" pitchFamily="2" charset="77"/>
                <a:ea typeface="Times New Roman" charset="0"/>
                <a:cs typeface="Times New Roman" charset="0"/>
              </a:rPr>
              <a:t>eum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explicil</a:t>
            </a:r>
            <a:r>
              <a:rPr lang="en-US" altLang="en-US" sz="2400" dirty="0">
                <a:latin typeface="Barlow" pitchFamily="2" charset="77"/>
                <a:ea typeface="Times New Roman" charset="0"/>
                <a:cs typeface="Times New Roman" charset="0"/>
              </a:rPr>
              <a:t> molo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iunt</a:t>
            </a:r>
            <a:r>
              <a:rPr lang="en-US" altLang="en-US" sz="2400" dirty="0">
                <a:latin typeface="Barlow" pitchFamily="2" charset="77"/>
                <a:ea typeface="Times New Roman" charset="0"/>
                <a:cs typeface="Times New Roman" charset="0"/>
              </a:rPr>
              <a:t>, arum et </a:t>
            </a:r>
            <a:r>
              <a:rPr lang="en-US" altLang="en-US" sz="2400" dirty="0" err="1">
                <a:latin typeface="Barlow" pitchFamily="2" charset="77"/>
                <a:ea typeface="Times New Roman" charset="0"/>
                <a:cs typeface="Times New Roman" charset="0"/>
              </a:rPr>
              <a:t>odis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a:t>
            </a:r>
            <a:r>
              <a:rPr lang="en-US" altLang="en-US" sz="2400" dirty="0">
                <a:latin typeface="Barlow" pitchFamily="2" charset="77"/>
                <a:ea typeface="Times New Roman" charset="0"/>
                <a:cs typeface="Times New Roman" charset="0"/>
              </a:rPr>
              <a:t>  Ese </a:t>
            </a:r>
            <a:r>
              <a:rPr lang="en-US" altLang="en-US" sz="2400" dirty="0" err="1">
                <a:latin typeface="Barlow" pitchFamily="2" charset="77"/>
                <a:ea typeface="Times New Roman" charset="0"/>
                <a:cs typeface="Times New Roman" charset="0"/>
              </a:rPr>
              <a:t>denisci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issedipsam</a:t>
            </a:r>
            <a:r>
              <a:rPr lang="en-US" altLang="en-US" sz="2400" dirty="0">
                <a:latin typeface="Barlow" pitchFamily="2" charset="77"/>
                <a:ea typeface="Times New Roman" charset="0"/>
                <a:cs typeface="Times New Roman" charset="0"/>
              </a:rPr>
              <a:t> et dolore </a:t>
            </a:r>
            <a:r>
              <a:rPr lang="en-US" altLang="en-US" sz="2400" dirty="0" err="1">
                <a:latin typeface="Barlow" pitchFamily="2" charset="77"/>
                <a:ea typeface="Times New Roman" charset="0"/>
                <a:cs typeface="Times New Roman" charset="0"/>
              </a:rPr>
              <a:t>dolum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quatis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verum</a:t>
            </a:r>
          </a:p>
        </p:txBody>
      </p:sp>
      <p:sp>
        <p:nvSpPr>
          <p:cNvPr id="19" name="object 22">
            <a:extLst>
              <a:ext uri="{FF2B5EF4-FFF2-40B4-BE49-F238E27FC236}">
                <a16:creationId xmlns:a16="http://schemas.microsoft.com/office/drawing/2014/main" id="{EF446335-F4B3-65E5-F15D-CC1FB137A52D}"/>
              </a:ext>
            </a:extLst>
          </p:cNvPr>
          <p:cNvSpPr/>
          <p:nvPr/>
        </p:nvSpPr>
        <p:spPr>
          <a:xfrm>
            <a:off x="13697865" y="9903158"/>
            <a:ext cx="4924889" cy="8800288"/>
          </a:xfrm>
          <a:custGeom>
            <a:avLst/>
            <a:gdLst/>
            <a:ahLst/>
            <a:cxnLst/>
            <a:rect l="l" t="t" r="r" b="b"/>
            <a:pathLst>
              <a:path w="2237740" h="3995420">
                <a:moveTo>
                  <a:pt x="0" y="3995191"/>
                </a:moveTo>
                <a:lnTo>
                  <a:pt x="2237206" y="3995191"/>
                </a:lnTo>
                <a:lnTo>
                  <a:pt x="2237206" y="0"/>
                </a:lnTo>
                <a:lnTo>
                  <a:pt x="0" y="0"/>
                </a:lnTo>
                <a:lnTo>
                  <a:pt x="0" y="3995191"/>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20" name="object 23">
            <a:extLst>
              <a:ext uri="{FF2B5EF4-FFF2-40B4-BE49-F238E27FC236}">
                <a16:creationId xmlns:a16="http://schemas.microsoft.com/office/drawing/2014/main" id="{5F2C9E8C-382A-9239-396A-D6B0F6240EAE}"/>
              </a:ext>
            </a:extLst>
          </p:cNvPr>
          <p:cNvSpPr/>
          <p:nvPr/>
        </p:nvSpPr>
        <p:spPr>
          <a:xfrm>
            <a:off x="13697865" y="9903158"/>
            <a:ext cx="4924889" cy="8800288"/>
          </a:xfrm>
          <a:custGeom>
            <a:avLst/>
            <a:gdLst/>
            <a:ahLst/>
            <a:cxnLst/>
            <a:rect l="l" t="t" r="r" b="b"/>
            <a:pathLst>
              <a:path w="2237740" h="3995420">
                <a:moveTo>
                  <a:pt x="0" y="3995191"/>
                </a:moveTo>
                <a:lnTo>
                  <a:pt x="2237206" y="3995191"/>
                </a:lnTo>
                <a:lnTo>
                  <a:pt x="2237206" y="0"/>
                </a:lnTo>
                <a:lnTo>
                  <a:pt x="0" y="0"/>
                </a:lnTo>
                <a:lnTo>
                  <a:pt x="0" y="3995191"/>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1" name="object 24">
            <a:extLst>
              <a:ext uri="{FF2B5EF4-FFF2-40B4-BE49-F238E27FC236}">
                <a16:creationId xmlns:a16="http://schemas.microsoft.com/office/drawing/2014/main" id="{C731A0C5-FCEC-EBA1-2690-436DE3D078A5}"/>
              </a:ext>
            </a:extLst>
          </p:cNvPr>
          <p:cNvSpPr txBox="1"/>
          <p:nvPr/>
        </p:nvSpPr>
        <p:spPr>
          <a:xfrm>
            <a:off x="18964862" y="16450630"/>
            <a:ext cx="11115759" cy="2206630"/>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a:t>
            </a:r>
            <a:r>
              <a:rPr sz="2400" spc="57"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22" name="object 25">
            <a:extLst>
              <a:ext uri="{FF2B5EF4-FFF2-40B4-BE49-F238E27FC236}">
                <a16:creationId xmlns:a16="http://schemas.microsoft.com/office/drawing/2014/main" id="{9D6C9F00-533B-8097-B377-A144BE48ED0C}"/>
              </a:ext>
            </a:extLst>
          </p:cNvPr>
          <p:cNvSpPr txBox="1"/>
          <p:nvPr/>
        </p:nvSpPr>
        <p:spPr>
          <a:xfrm>
            <a:off x="13139882" y="28409872"/>
            <a:ext cx="4875493" cy="1460528"/>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23" name="object 26">
            <a:extLst>
              <a:ext uri="{FF2B5EF4-FFF2-40B4-BE49-F238E27FC236}">
                <a16:creationId xmlns:a16="http://schemas.microsoft.com/office/drawing/2014/main" id="{9C176D50-9B7B-FDCF-B0BF-2A6D964D0EDD}"/>
              </a:ext>
            </a:extLst>
          </p:cNvPr>
          <p:cNvSpPr/>
          <p:nvPr/>
        </p:nvSpPr>
        <p:spPr>
          <a:xfrm>
            <a:off x="13090487" y="21980442"/>
            <a:ext cx="4924889" cy="6213476"/>
          </a:xfrm>
          <a:custGeom>
            <a:avLst/>
            <a:gdLst/>
            <a:ahLst/>
            <a:cxnLst/>
            <a:rect l="l" t="t" r="r" b="b"/>
            <a:pathLst>
              <a:path w="2237740" h="2821305">
                <a:moveTo>
                  <a:pt x="0" y="2820949"/>
                </a:moveTo>
                <a:lnTo>
                  <a:pt x="2237206" y="2820949"/>
                </a:lnTo>
                <a:lnTo>
                  <a:pt x="2237206" y="0"/>
                </a:lnTo>
                <a:lnTo>
                  <a:pt x="0" y="0"/>
                </a:lnTo>
                <a:lnTo>
                  <a:pt x="0" y="2820949"/>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24" name="object 27">
            <a:extLst>
              <a:ext uri="{FF2B5EF4-FFF2-40B4-BE49-F238E27FC236}">
                <a16:creationId xmlns:a16="http://schemas.microsoft.com/office/drawing/2014/main" id="{F7DD2A87-AAD1-6086-FADE-6E962B1DBA5F}"/>
              </a:ext>
            </a:extLst>
          </p:cNvPr>
          <p:cNvSpPr/>
          <p:nvPr/>
        </p:nvSpPr>
        <p:spPr>
          <a:xfrm>
            <a:off x="13090487" y="21980442"/>
            <a:ext cx="4924889" cy="6213476"/>
          </a:xfrm>
          <a:custGeom>
            <a:avLst/>
            <a:gdLst/>
            <a:ahLst/>
            <a:cxnLst/>
            <a:rect l="l" t="t" r="r" b="b"/>
            <a:pathLst>
              <a:path w="2237740" h="2821305">
                <a:moveTo>
                  <a:pt x="0" y="2820949"/>
                </a:moveTo>
                <a:lnTo>
                  <a:pt x="2237206" y="2820949"/>
                </a:lnTo>
                <a:lnTo>
                  <a:pt x="2237206" y="0"/>
                </a:lnTo>
                <a:lnTo>
                  <a:pt x="0" y="0"/>
                </a:lnTo>
                <a:lnTo>
                  <a:pt x="0" y="2820949"/>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5" name="object 28">
            <a:extLst>
              <a:ext uri="{FF2B5EF4-FFF2-40B4-BE49-F238E27FC236}">
                <a16:creationId xmlns:a16="http://schemas.microsoft.com/office/drawing/2014/main" id="{F74FA2FD-2899-1A17-662E-A89E325CF221}"/>
              </a:ext>
            </a:extLst>
          </p:cNvPr>
          <p:cNvSpPr/>
          <p:nvPr/>
        </p:nvSpPr>
        <p:spPr>
          <a:xfrm>
            <a:off x="931939" y="13560944"/>
            <a:ext cx="11648131" cy="5764949"/>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6" name="object 30">
            <a:extLst>
              <a:ext uri="{FF2B5EF4-FFF2-40B4-BE49-F238E27FC236}">
                <a16:creationId xmlns:a16="http://schemas.microsoft.com/office/drawing/2014/main" id="{E51CABE4-061B-FF35-B54D-9CE6601D17D5}"/>
              </a:ext>
            </a:extLst>
          </p:cNvPr>
          <p:cNvSpPr/>
          <p:nvPr/>
        </p:nvSpPr>
        <p:spPr>
          <a:xfrm>
            <a:off x="19204520" y="19983122"/>
            <a:ext cx="11649959" cy="5715519"/>
          </a:xfrm>
          <a:custGeom>
            <a:avLst/>
            <a:gdLst/>
            <a:ahLst/>
            <a:cxnLst/>
            <a:rect l="l" t="t" r="r" b="b"/>
            <a:pathLst>
              <a:path w="5293359"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7" name="object 32">
            <a:extLst>
              <a:ext uri="{FF2B5EF4-FFF2-40B4-BE49-F238E27FC236}">
                <a16:creationId xmlns:a16="http://schemas.microsoft.com/office/drawing/2014/main" id="{126DBAE9-8F96-8E00-C210-6552E5178E5E}"/>
              </a:ext>
            </a:extLst>
          </p:cNvPr>
          <p:cNvSpPr/>
          <p:nvPr/>
        </p:nvSpPr>
        <p:spPr>
          <a:xfrm>
            <a:off x="19215497" y="25696810"/>
            <a:ext cx="11648131" cy="5715519"/>
          </a:xfrm>
          <a:custGeom>
            <a:avLst/>
            <a:gdLst/>
            <a:ahLst/>
            <a:cxnLst/>
            <a:rect l="l" t="t" r="r" b="b"/>
            <a:pathLst>
              <a:path w="5293359" h="2595244">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8" name="object 33">
            <a:extLst>
              <a:ext uri="{FF2B5EF4-FFF2-40B4-BE49-F238E27FC236}">
                <a16:creationId xmlns:a16="http://schemas.microsoft.com/office/drawing/2014/main" id="{1B2EC41F-3045-B696-6D9F-D2702902BA01}"/>
              </a:ext>
            </a:extLst>
          </p:cNvPr>
          <p:cNvSpPr txBox="1">
            <a:spLocks noChangeArrowheads="1"/>
          </p:cNvSpPr>
          <p:nvPr/>
        </p:nvSpPr>
        <p:spPr bwMode="auto">
          <a:xfrm>
            <a:off x="19650907" y="27560487"/>
            <a:ext cx="10429715" cy="268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a:latin typeface="Barlow" pitchFamily="2" charset="77"/>
                <a:ea typeface="Palatino Linotype" charset="0"/>
                <a:cs typeface="Palatino Linotype" charset="0"/>
              </a:rPr>
              <a:t>Apitatur, aperesci quibus, sum quam sus con nihil int que  moles eaqui beatis re porions ectemporiti bea dem et aut  laborum exerum faceri cus molut ea sinit, ommo beatis nis  eosamenitin pa nimilib usciam quaepror magnis alitatur?  Explam rem accae. Nam lam, apere cumqui officidem debit  andit volorpo ratecturibea sunderspe eos intia que oditiates</a:t>
            </a:r>
          </a:p>
        </p:txBody>
      </p:sp>
      <p:sp>
        <p:nvSpPr>
          <p:cNvPr id="30" name="object 35">
            <a:extLst>
              <a:ext uri="{FF2B5EF4-FFF2-40B4-BE49-F238E27FC236}">
                <a16:creationId xmlns:a16="http://schemas.microsoft.com/office/drawing/2014/main" id="{D57D3EBE-9E16-BC03-C0A7-E4EECFAD39CB}"/>
              </a:ext>
            </a:extLst>
          </p:cNvPr>
          <p:cNvSpPr/>
          <p:nvPr/>
        </p:nvSpPr>
        <p:spPr>
          <a:xfrm>
            <a:off x="31410633" y="25640057"/>
            <a:ext cx="11648131" cy="4466965"/>
          </a:xfrm>
          <a:custGeom>
            <a:avLst/>
            <a:gdLst/>
            <a:ahLst/>
            <a:cxnLst/>
            <a:rect l="l" t="t" r="r" b="b"/>
            <a:pathLst>
              <a:path w="5293359" h="2028190">
                <a:moveTo>
                  <a:pt x="0" y="2027695"/>
                </a:moveTo>
                <a:lnTo>
                  <a:pt x="5292903" y="2027695"/>
                </a:lnTo>
                <a:lnTo>
                  <a:pt x="5292903" y="0"/>
                </a:lnTo>
                <a:lnTo>
                  <a:pt x="0" y="0"/>
                </a:lnTo>
                <a:lnTo>
                  <a:pt x="0" y="2027695"/>
                </a:lnTo>
                <a:close/>
              </a:path>
            </a:pathLst>
          </a:custGeom>
          <a:solidFill>
            <a:srgbClr val="FFFFFF"/>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31" name="object 36">
            <a:extLst>
              <a:ext uri="{FF2B5EF4-FFF2-40B4-BE49-F238E27FC236}">
                <a16:creationId xmlns:a16="http://schemas.microsoft.com/office/drawing/2014/main" id="{78E45919-C061-7AC2-B40E-19AFFD9D57CB}"/>
              </a:ext>
            </a:extLst>
          </p:cNvPr>
          <p:cNvSpPr/>
          <p:nvPr/>
        </p:nvSpPr>
        <p:spPr>
          <a:xfrm>
            <a:off x="31410633" y="25640057"/>
            <a:ext cx="11648131" cy="4466965"/>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32" name="object 37">
            <a:extLst>
              <a:ext uri="{FF2B5EF4-FFF2-40B4-BE49-F238E27FC236}">
                <a16:creationId xmlns:a16="http://schemas.microsoft.com/office/drawing/2014/main" id="{A5AA124F-A214-BEE7-3771-E79ED04D425D}"/>
              </a:ext>
            </a:extLst>
          </p:cNvPr>
          <p:cNvSpPr txBox="1">
            <a:spLocks noChangeArrowheads="1"/>
          </p:cNvSpPr>
          <p:nvPr/>
        </p:nvSpPr>
        <p:spPr bwMode="auto">
          <a:xfrm>
            <a:off x="31866168" y="27280386"/>
            <a:ext cx="10722426" cy="184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dirty="0" err="1">
                <a:latin typeface="Barlow" pitchFamily="2" charset="77"/>
                <a:ea typeface="Times New Roman" charset="0"/>
                <a:cs typeface="Times New Roman" charset="0"/>
              </a:rPr>
              <a:t>Apitatur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aperesci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quibus</a:t>
            </a:r>
            <a:r>
              <a:rPr lang="en-US" altLang="en-US" sz="2400" dirty="0">
                <a:latin typeface="Barlow" pitchFamily="2" charset="77"/>
                <a:ea typeface="Times New Roman" charset="0"/>
                <a:cs typeface="Times New Roman" charset="0"/>
              </a:rPr>
              <a:t>, sum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sus con nihil int que moles </a:t>
            </a:r>
            <a:r>
              <a:rPr lang="en-US" altLang="en-US" sz="2400" dirty="0" err="1">
                <a:latin typeface="Barlow" pitchFamily="2" charset="77"/>
                <a:ea typeface="Times New Roman" charset="0"/>
                <a:cs typeface="Times New Roman" charset="0"/>
              </a:rPr>
              <a:t>eaqui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beatis</a:t>
            </a:r>
            <a:r>
              <a:rPr lang="en-US" altLang="en-US" sz="2400" dirty="0">
                <a:latin typeface="Barlow" pitchFamily="2" charset="77"/>
                <a:ea typeface="Times New Roman" charset="0"/>
                <a:cs typeface="Times New Roman" charset="0"/>
              </a:rPr>
              <a:t> re </a:t>
            </a:r>
            <a:r>
              <a:rPr lang="en-US" altLang="en-US" sz="2400" dirty="0" err="1">
                <a:latin typeface="Barlow" pitchFamily="2" charset="77"/>
                <a:ea typeface="Times New Roman" charset="0"/>
                <a:cs typeface="Times New Roman" charset="0"/>
              </a:rPr>
              <a:t>porions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ectemporiti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a:t>
            </a:r>
            <a:r>
              <a:rPr lang="en-US" altLang="en-US" sz="2400" dirty="0">
                <a:latin typeface="Barlow" pitchFamily="2" charset="77"/>
                <a:ea typeface="Times New Roman" charset="0"/>
                <a:cs typeface="Times New Roman" charset="0"/>
              </a:rPr>
              <a:t> dem et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labouaepror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magnis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alitatur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icidem</a:t>
            </a:r>
            <a:r>
              <a:rPr lang="en-US" altLang="en-US" sz="2400" dirty="0">
                <a:latin typeface="Barlow" pitchFamily="2" charset="77"/>
                <a:ea typeface="Times New Roman" charset="0"/>
                <a:cs typeface="Times New Roman" charset="0"/>
              </a:rPr>
              <a:t> debit </a:t>
            </a:r>
            <a:r>
              <a:rPr lang="en-US" altLang="en-US" sz="2400" dirty="0" err="1">
                <a:latin typeface="Barlow" pitchFamily="2" charset="77"/>
                <a:ea typeface="Times New Roman" charset="0"/>
                <a:cs typeface="Times New Roman" charset="0"/>
              </a:rPr>
              <a:t>andit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volorpo</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ratecturibea</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sunderspe</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intia</a:t>
            </a:r>
            <a:r>
              <a:rPr lang="en-US" altLang="en-US" sz="2400" dirty="0">
                <a:latin typeface="Barlow" pitchFamily="2" charset="77"/>
                <a:ea typeface="Times New Roman" charset="0"/>
                <a:cs typeface="Times New Roman" charset="0"/>
              </a:rPr>
              <a:t> que </a:t>
            </a:r>
            <a:r>
              <a:rPr lang="en-US" altLang="en-US" sz="2400" dirty="0" err="1">
                <a:latin typeface="Barlow" pitchFamily="2" charset="77"/>
                <a:ea typeface="Times New Roman" charset="0"/>
                <a:cs typeface="Times New Roman" charset="0"/>
              </a:rPr>
              <a:t>oditiates</a:t>
            </a:r>
            <a:r>
              <a:rPr lang="en-US" altLang="en-US" sz="2400" dirty="0">
                <a:latin typeface="Barlow" pitchFamily="2" charset="77"/>
                <a:ea typeface="Times New Roman" charset="0"/>
                <a:cs typeface="Times New Roman" charset="0"/>
              </a:rPr>
              <a:t>  Cab ipsum nim </a:t>
            </a:r>
            <a:r>
              <a:rPr lang="en-US" altLang="en-US" sz="2400" dirty="0" err="1">
                <a:latin typeface="Barlow" pitchFamily="2" charset="77"/>
                <a:ea typeface="Times New Roman" charset="0"/>
                <a:cs typeface="Times New Roman" charset="0"/>
              </a:rPr>
              <a:t>eum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explicil</a:t>
            </a:r>
            <a:r>
              <a:rPr lang="en-US" altLang="en-US" sz="2400" dirty="0">
                <a:latin typeface="Barlow" pitchFamily="2" charset="77"/>
                <a:ea typeface="Times New Roman" charset="0"/>
                <a:cs typeface="Times New Roman" charset="0"/>
              </a:rPr>
              <a:t> molo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iunt</a:t>
            </a:r>
            <a:r>
              <a:rPr lang="en-US" altLang="en-US" sz="2400" dirty="0">
                <a:latin typeface="Barlow" pitchFamily="2" charset="77"/>
                <a:ea typeface="Times New Roman" charset="0"/>
                <a:cs typeface="Times New Roman" charset="0"/>
              </a:rPr>
              <a:t>, arum et </a:t>
            </a:r>
            <a:r>
              <a:rPr lang="en-US" altLang="en-US" sz="2400" dirty="0" err="1">
                <a:latin typeface="Barlow" pitchFamily="2" charset="77"/>
                <a:ea typeface="Times New Roman" charset="0"/>
                <a:cs typeface="Times New Roman" charset="0"/>
              </a:rPr>
              <a:t>odis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a:t>
            </a:r>
            <a:r>
              <a:rPr lang="en-US" altLang="en-US" sz="2400" dirty="0">
                <a:latin typeface="Barlow" pitchFamily="2" charset="77"/>
                <a:ea typeface="Times New Roman" charset="0"/>
                <a:cs typeface="Times New Roman" charset="0"/>
              </a:rPr>
              <a:t>  Ese </a:t>
            </a:r>
            <a:r>
              <a:rPr lang="en-US" altLang="en-US" sz="2400" dirty="0" err="1">
                <a:latin typeface="Barlow" pitchFamily="2" charset="77"/>
                <a:ea typeface="Times New Roman" charset="0"/>
                <a:cs typeface="Times New Roman" charset="0"/>
              </a:rPr>
              <a:t>denisci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issedipsam</a:t>
            </a:r>
            <a:r>
              <a:rPr lang="en-US" altLang="en-US" sz="2400" dirty="0">
                <a:latin typeface="Barlow" pitchFamily="2" charset="77"/>
                <a:ea typeface="Times New Roman" charset="0"/>
                <a:cs typeface="Times New Roman" charset="0"/>
              </a:rPr>
              <a:t> et dolore </a:t>
            </a:r>
            <a:r>
              <a:rPr lang="en-US" altLang="en-US" sz="2400" dirty="0" err="1">
                <a:latin typeface="Barlow" pitchFamily="2" charset="77"/>
                <a:ea typeface="Times New Roman" charset="0"/>
                <a:cs typeface="Times New Roman" charset="0"/>
              </a:rPr>
              <a:t>dolum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quatis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verum</a:t>
            </a:r>
          </a:p>
        </p:txBody>
      </p:sp>
      <p:sp>
        <p:nvSpPr>
          <p:cNvPr id="34" name="object 34">
            <a:extLst>
              <a:ext uri="{FF2B5EF4-FFF2-40B4-BE49-F238E27FC236}">
                <a16:creationId xmlns:a16="http://schemas.microsoft.com/office/drawing/2014/main" id="{759667D0-CC0F-16FF-FD88-B048E1B79EB9}"/>
              </a:ext>
            </a:extLst>
          </p:cNvPr>
          <p:cNvSpPr txBox="1">
            <a:spLocks noChangeArrowheads="1"/>
          </p:cNvSpPr>
          <p:nvPr/>
        </p:nvSpPr>
        <p:spPr bwMode="auto">
          <a:xfrm>
            <a:off x="1634449" y="15466727"/>
            <a:ext cx="10433373" cy="220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865" dirty="0" err="1">
                <a:latin typeface="Barlow" pitchFamily="2" charset="77"/>
                <a:ea typeface="Palatino Linotype" charset="0"/>
                <a:cs typeface="Palatino Linotype" charset="0"/>
              </a:rPr>
              <a:t>Apitatur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aperesci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quibus</a:t>
            </a:r>
            <a:r>
              <a:rPr lang="en-US" altLang="en-US" sz="2865" dirty="0">
                <a:latin typeface="Barlow" pitchFamily="2" charset="77"/>
                <a:ea typeface="Palatino Linotype" charset="0"/>
                <a:cs typeface="Palatino Linotype" charset="0"/>
              </a:rPr>
              <a:t>, sum quam </a:t>
            </a:r>
            <a:r>
              <a:rPr lang="en-US" altLang="en-US" sz="2865" dirty="0" err="1">
                <a:latin typeface="Barlow" pitchFamily="2" charset="77"/>
                <a:ea typeface="Palatino Linotype" charset="0"/>
                <a:cs typeface="Palatino Linotype" charset="0"/>
              </a:rPr>
              <a:t>sus</a:t>
            </a:r>
            <a:r>
              <a:rPr lang="en-US" altLang="en-US" sz="2865" dirty="0">
                <a:latin typeface="Barlow" pitchFamily="2" charset="77"/>
                <a:ea typeface="Palatino Linotype" charset="0"/>
                <a:cs typeface="Palatino Linotype" charset="0"/>
              </a:rPr>
              <a:t> con nihil </a:t>
            </a:r>
            <a:r>
              <a:rPr lang="en-US" altLang="en-US" sz="2865" dirty="0" err="1">
                <a:latin typeface="Barlow" pitchFamily="2" charset="77"/>
                <a:ea typeface="Palatino Linotype" charset="0"/>
                <a:cs typeface="Palatino Linotype" charset="0"/>
              </a:rPr>
              <a:t>int</a:t>
            </a:r>
            <a:r>
              <a:rPr lang="en-US" altLang="en-US" sz="2865" dirty="0">
                <a:latin typeface="Barlow" pitchFamily="2" charset="77"/>
                <a:ea typeface="Palatino Linotype" charset="0"/>
                <a:cs typeface="Palatino Linotype" charset="0"/>
              </a:rPr>
              <a:t> que  moles </a:t>
            </a:r>
            <a:r>
              <a:rPr lang="en-US" altLang="en-US" sz="2865" dirty="0" err="1">
                <a:latin typeface="Barlow" pitchFamily="2" charset="77"/>
                <a:ea typeface="Palatino Linotype" charset="0"/>
                <a:cs typeface="Palatino Linotype" charset="0"/>
              </a:rPr>
              <a:t>eaqui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beatis</a:t>
            </a:r>
            <a:r>
              <a:rPr lang="en-US" altLang="en-US" sz="2865" dirty="0">
                <a:latin typeface="Barlow" pitchFamily="2" charset="77"/>
                <a:ea typeface="Palatino Linotype" charset="0"/>
                <a:cs typeface="Palatino Linotype" charset="0"/>
              </a:rPr>
              <a:t> re </a:t>
            </a:r>
            <a:r>
              <a:rPr lang="en-US" altLang="en-US" sz="2865" dirty="0" err="1">
                <a:latin typeface="Barlow" pitchFamily="2" charset="77"/>
                <a:ea typeface="Palatino Linotype" charset="0"/>
                <a:cs typeface="Palatino Linotype" charset="0"/>
              </a:rPr>
              <a:t>porions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ectemporiti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dem</a:t>
            </a:r>
            <a:r>
              <a:rPr lang="en-US" altLang="en-US" sz="2865" dirty="0">
                <a:latin typeface="Barlow" pitchFamily="2" charset="77"/>
                <a:ea typeface="Palatino Linotype" charset="0"/>
                <a:cs typeface="Palatino Linotype" charset="0"/>
              </a:rPr>
              <a:t> et </a:t>
            </a:r>
            <a:r>
              <a:rPr lang="en-US" altLang="en-US" sz="2865" dirty="0" err="1">
                <a:latin typeface="Barlow" pitchFamily="2" charset="77"/>
                <a:ea typeface="Palatino Linotype" charset="0"/>
                <a:cs typeface="Palatino Linotype" charset="0"/>
              </a:rPr>
              <a:t>aut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laborum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exerum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faceri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cus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molut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ea</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sinit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ommo</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beatis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nis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eosamenitin</a:t>
            </a:r>
            <a:r>
              <a:rPr lang="en-US" altLang="en-US" sz="2865" dirty="0">
                <a:latin typeface="Barlow" pitchFamily="2" charset="77"/>
                <a:ea typeface="Palatino Linotype" charset="0"/>
                <a:cs typeface="Palatino Linotype" charset="0"/>
              </a:rPr>
              <a:t> pa </a:t>
            </a:r>
            <a:r>
              <a:rPr lang="en-US" altLang="en-US" sz="2865" dirty="0" err="1">
                <a:latin typeface="Barlow" pitchFamily="2" charset="77"/>
                <a:ea typeface="Palatino Linotype" charset="0"/>
                <a:cs typeface="Palatino Linotype" charset="0"/>
              </a:rPr>
              <a:t>nimilib</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usciam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quaepror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magnis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alitatur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Explam</a:t>
            </a:r>
            <a:r>
              <a:rPr lang="en-US" altLang="en-US" sz="2865" dirty="0">
                <a:latin typeface="Barlow" pitchFamily="2" charset="77"/>
                <a:ea typeface="Palatino Linotype" charset="0"/>
                <a:cs typeface="Palatino Linotype" charset="0"/>
              </a:rPr>
              <a:t> rem </a:t>
            </a:r>
            <a:r>
              <a:rPr lang="en-US" altLang="en-US" sz="2865" dirty="0" err="1">
                <a:latin typeface="Barlow" pitchFamily="2" charset="77"/>
                <a:ea typeface="Palatino Linotype" charset="0"/>
                <a:cs typeface="Palatino Linotype" charset="0"/>
              </a:rPr>
              <a:t>accae</a:t>
            </a:r>
            <a:r>
              <a:rPr lang="en-US" altLang="en-US" sz="2865" dirty="0">
                <a:latin typeface="Barlow" pitchFamily="2" charset="77"/>
                <a:ea typeface="Palatino Linotype" charset="0"/>
                <a:cs typeface="Palatino Linotype" charset="0"/>
              </a:rPr>
              <a:t>. Nam lam, </a:t>
            </a:r>
            <a:r>
              <a:rPr lang="en-US" altLang="en-US" sz="2865" dirty="0" err="1">
                <a:latin typeface="Barlow" pitchFamily="2" charset="77"/>
                <a:ea typeface="Palatino Linotype" charset="0"/>
                <a:cs typeface="Palatino Linotype" charset="0"/>
              </a:rPr>
              <a:t>apere</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cumqui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officidem</a:t>
            </a:r>
            <a:r>
              <a:rPr lang="en-US" altLang="en-US" sz="2865" dirty="0">
                <a:latin typeface="Barlow" pitchFamily="2" charset="77"/>
                <a:ea typeface="Palatino Linotype" charset="0"/>
                <a:cs typeface="Palatino Linotype" charset="0"/>
              </a:rPr>
              <a:t> debit  </a:t>
            </a:r>
            <a:r>
              <a:rPr lang="en-US" altLang="en-US" sz="2865" dirty="0" err="1">
                <a:latin typeface="Barlow" pitchFamily="2" charset="77"/>
                <a:ea typeface="Palatino Linotype" charset="0"/>
                <a:cs typeface="Palatino Linotype" charset="0"/>
              </a:rPr>
              <a:t>andit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volorpo</a:t>
            </a:r>
            <a:endParaRPr lang="en-US" altLang="en-US" sz="2865" dirty="0">
              <a:latin typeface="Barlow" pitchFamily="2" charset="77"/>
              <a:ea typeface="Palatino Linotype" charset="0"/>
              <a:cs typeface="Palatino Linotype" charset="0"/>
            </a:endParaRPr>
          </a:p>
        </p:txBody>
      </p:sp>
      <p:sp>
        <p:nvSpPr>
          <p:cNvPr id="36" name="object 34">
            <a:extLst>
              <a:ext uri="{FF2B5EF4-FFF2-40B4-BE49-F238E27FC236}">
                <a16:creationId xmlns:a16="http://schemas.microsoft.com/office/drawing/2014/main" id="{3645DAC1-4280-F134-2663-DA6877213830}"/>
              </a:ext>
            </a:extLst>
          </p:cNvPr>
          <p:cNvSpPr txBox="1">
            <a:spLocks noChangeArrowheads="1"/>
          </p:cNvSpPr>
          <p:nvPr/>
        </p:nvSpPr>
        <p:spPr bwMode="auto">
          <a:xfrm>
            <a:off x="1541148" y="9928788"/>
            <a:ext cx="10427885" cy="220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865" dirty="0" err="1">
                <a:latin typeface="Barlow" pitchFamily="2" charset="77"/>
                <a:ea typeface="Palatino Linotype" charset="0"/>
                <a:cs typeface="Palatino Linotype" charset="0"/>
              </a:rPr>
              <a:t>Apitatur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aperesci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quibus</a:t>
            </a:r>
            <a:r>
              <a:rPr lang="en-US" altLang="en-US" sz="2865" dirty="0">
                <a:latin typeface="Barlow" pitchFamily="2" charset="77"/>
                <a:ea typeface="Palatino Linotype" charset="0"/>
                <a:cs typeface="Palatino Linotype" charset="0"/>
              </a:rPr>
              <a:t>, sum quam </a:t>
            </a:r>
            <a:r>
              <a:rPr lang="en-US" altLang="en-US" sz="2865" dirty="0" err="1">
                <a:latin typeface="Barlow" pitchFamily="2" charset="77"/>
                <a:ea typeface="Palatino Linotype" charset="0"/>
                <a:cs typeface="Palatino Linotype" charset="0"/>
              </a:rPr>
              <a:t>sus</a:t>
            </a:r>
            <a:r>
              <a:rPr lang="en-US" altLang="en-US" sz="2865" dirty="0">
                <a:latin typeface="Barlow" pitchFamily="2" charset="77"/>
                <a:ea typeface="Palatino Linotype" charset="0"/>
                <a:cs typeface="Palatino Linotype" charset="0"/>
              </a:rPr>
              <a:t> con nihil </a:t>
            </a:r>
            <a:r>
              <a:rPr lang="en-US" altLang="en-US" sz="2865" dirty="0" err="1">
                <a:latin typeface="Barlow" pitchFamily="2" charset="77"/>
                <a:ea typeface="Palatino Linotype" charset="0"/>
                <a:cs typeface="Palatino Linotype" charset="0"/>
              </a:rPr>
              <a:t>int</a:t>
            </a:r>
            <a:r>
              <a:rPr lang="en-US" altLang="en-US" sz="2865" dirty="0">
                <a:latin typeface="Barlow" pitchFamily="2" charset="77"/>
                <a:ea typeface="Palatino Linotype" charset="0"/>
                <a:cs typeface="Palatino Linotype" charset="0"/>
              </a:rPr>
              <a:t> que  moles </a:t>
            </a:r>
            <a:r>
              <a:rPr lang="en-US" altLang="en-US" sz="2865" dirty="0" err="1">
                <a:latin typeface="Barlow" pitchFamily="2" charset="77"/>
                <a:ea typeface="Palatino Linotype" charset="0"/>
                <a:cs typeface="Palatino Linotype" charset="0"/>
              </a:rPr>
              <a:t>eaqui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beatis</a:t>
            </a:r>
            <a:r>
              <a:rPr lang="en-US" altLang="en-US" sz="2865" dirty="0">
                <a:latin typeface="Barlow" pitchFamily="2" charset="77"/>
                <a:ea typeface="Palatino Linotype" charset="0"/>
                <a:cs typeface="Palatino Linotype" charset="0"/>
              </a:rPr>
              <a:t> re </a:t>
            </a:r>
            <a:r>
              <a:rPr lang="en-US" altLang="en-US" sz="2865" dirty="0" err="1">
                <a:latin typeface="Barlow" pitchFamily="2" charset="77"/>
                <a:ea typeface="Palatino Linotype" charset="0"/>
                <a:cs typeface="Palatino Linotype" charset="0"/>
              </a:rPr>
              <a:t>porions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ectemporiti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dem</a:t>
            </a:r>
            <a:r>
              <a:rPr lang="en-US" altLang="en-US" sz="2865" dirty="0">
                <a:latin typeface="Barlow" pitchFamily="2" charset="77"/>
                <a:ea typeface="Palatino Linotype" charset="0"/>
                <a:cs typeface="Palatino Linotype" charset="0"/>
              </a:rPr>
              <a:t> et </a:t>
            </a:r>
            <a:r>
              <a:rPr lang="en-US" altLang="en-US" sz="2865" dirty="0" err="1">
                <a:latin typeface="Barlow" pitchFamily="2" charset="77"/>
                <a:ea typeface="Palatino Linotype" charset="0"/>
                <a:cs typeface="Palatino Linotype" charset="0"/>
              </a:rPr>
              <a:t>aut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laborum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exerum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faceri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cus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molut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ea</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sinit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ommo</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beatis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nis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eosamenitin</a:t>
            </a:r>
            <a:r>
              <a:rPr lang="en-US" altLang="en-US" sz="2865" dirty="0">
                <a:latin typeface="Barlow" pitchFamily="2" charset="77"/>
                <a:ea typeface="Palatino Linotype" charset="0"/>
                <a:cs typeface="Palatino Linotype" charset="0"/>
              </a:rPr>
              <a:t> pa </a:t>
            </a:r>
            <a:r>
              <a:rPr lang="en-US" altLang="en-US" sz="2865" dirty="0" err="1">
                <a:latin typeface="Barlow" pitchFamily="2" charset="77"/>
                <a:ea typeface="Palatino Linotype" charset="0"/>
                <a:cs typeface="Palatino Linotype" charset="0"/>
              </a:rPr>
              <a:t>nimilib</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usciam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quaepror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magnis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alitatur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Explam</a:t>
            </a:r>
            <a:r>
              <a:rPr lang="en-US" altLang="en-US" sz="2865" dirty="0">
                <a:latin typeface="Barlow" pitchFamily="2" charset="77"/>
                <a:ea typeface="Palatino Linotype" charset="0"/>
                <a:cs typeface="Palatino Linotype" charset="0"/>
              </a:rPr>
              <a:t> rem </a:t>
            </a:r>
            <a:r>
              <a:rPr lang="en-US" altLang="en-US" sz="2865" dirty="0" err="1">
                <a:latin typeface="Barlow" pitchFamily="2" charset="77"/>
                <a:ea typeface="Palatino Linotype" charset="0"/>
                <a:cs typeface="Palatino Linotype" charset="0"/>
              </a:rPr>
              <a:t>accae</a:t>
            </a:r>
            <a:r>
              <a:rPr lang="en-US" altLang="en-US" sz="2865" dirty="0">
                <a:latin typeface="Barlow" pitchFamily="2" charset="77"/>
                <a:ea typeface="Palatino Linotype" charset="0"/>
                <a:cs typeface="Palatino Linotype" charset="0"/>
              </a:rPr>
              <a:t>. Nam lam, </a:t>
            </a:r>
            <a:r>
              <a:rPr lang="en-US" altLang="en-US" sz="2865" dirty="0" err="1">
                <a:latin typeface="Barlow" pitchFamily="2" charset="77"/>
                <a:ea typeface="Palatino Linotype" charset="0"/>
                <a:cs typeface="Palatino Linotype" charset="0"/>
              </a:rPr>
              <a:t>apere</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cumqui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officidem</a:t>
            </a:r>
            <a:r>
              <a:rPr lang="en-US" altLang="en-US" sz="2865" dirty="0">
                <a:latin typeface="Barlow" pitchFamily="2" charset="77"/>
                <a:ea typeface="Palatino Linotype" charset="0"/>
                <a:cs typeface="Palatino Linotype" charset="0"/>
              </a:rPr>
              <a:t> debit  </a:t>
            </a:r>
            <a:r>
              <a:rPr lang="en-US" altLang="en-US" sz="2865" dirty="0" err="1">
                <a:latin typeface="Barlow" pitchFamily="2" charset="77"/>
                <a:ea typeface="Palatino Linotype" charset="0"/>
                <a:cs typeface="Palatino Linotype" charset="0"/>
              </a:rPr>
              <a:t>andit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volorpo</a:t>
            </a:r>
            <a:endParaRPr lang="en-US" altLang="en-US" sz="2865" dirty="0">
              <a:latin typeface="Barlow" pitchFamily="2" charset="77"/>
              <a:ea typeface="Palatino Linotype" charset="0"/>
              <a:cs typeface="Palatino Linotype" charset="0"/>
            </a:endParaRPr>
          </a:p>
        </p:txBody>
      </p:sp>
      <p:sp>
        <p:nvSpPr>
          <p:cNvPr id="38" name="object 34">
            <a:extLst>
              <a:ext uri="{FF2B5EF4-FFF2-40B4-BE49-F238E27FC236}">
                <a16:creationId xmlns:a16="http://schemas.microsoft.com/office/drawing/2014/main" id="{F7CC1A41-1675-D59C-50AC-553B64A80022}"/>
              </a:ext>
            </a:extLst>
          </p:cNvPr>
          <p:cNvSpPr txBox="1">
            <a:spLocks noChangeArrowheads="1"/>
          </p:cNvSpPr>
          <p:nvPr/>
        </p:nvSpPr>
        <p:spPr bwMode="auto">
          <a:xfrm>
            <a:off x="19907030" y="21843137"/>
            <a:ext cx="10431543" cy="220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865" dirty="0" err="1">
                <a:latin typeface="Barlow" pitchFamily="2" charset="77"/>
                <a:ea typeface="Palatino Linotype" charset="0"/>
                <a:cs typeface="Palatino Linotype" charset="0"/>
              </a:rPr>
              <a:t>Apitatur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aperesci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quibus</a:t>
            </a:r>
            <a:r>
              <a:rPr lang="en-US" altLang="en-US" sz="2865" dirty="0">
                <a:latin typeface="Barlow" pitchFamily="2" charset="77"/>
                <a:ea typeface="Palatino Linotype" charset="0"/>
                <a:cs typeface="Palatino Linotype" charset="0"/>
              </a:rPr>
              <a:t>, sum quam </a:t>
            </a:r>
            <a:r>
              <a:rPr lang="en-US" altLang="en-US" sz="2865" dirty="0" err="1">
                <a:latin typeface="Barlow" pitchFamily="2" charset="77"/>
                <a:ea typeface="Palatino Linotype" charset="0"/>
                <a:cs typeface="Palatino Linotype" charset="0"/>
              </a:rPr>
              <a:t>sus</a:t>
            </a:r>
            <a:r>
              <a:rPr lang="en-US" altLang="en-US" sz="2865" dirty="0">
                <a:latin typeface="Barlow" pitchFamily="2" charset="77"/>
                <a:ea typeface="Palatino Linotype" charset="0"/>
                <a:cs typeface="Palatino Linotype" charset="0"/>
              </a:rPr>
              <a:t> con nihil </a:t>
            </a:r>
            <a:r>
              <a:rPr lang="en-US" altLang="en-US" sz="2865" dirty="0" err="1">
                <a:latin typeface="Barlow" pitchFamily="2" charset="77"/>
                <a:ea typeface="Palatino Linotype" charset="0"/>
                <a:cs typeface="Palatino Linotype" charset="0"/>
              </a:rPr>
              <a:t>int</a:t>
            </a:r>
            <a:r>
              <a:rPr lang="en-US" altLang="en-US" sz="2865" dirty="0">
                <a:latin typeface="Barlow" pitchFamily="2" charset="77"/>
                <a:ea typeface="Palatino Linotype" charset="0"/>
                <a:cs typeface="Palatino Linotype" charset="0"/>
              </a:rPr>
              <a:t> que  moles </a:t>
            </a:r>
            <a:r>
              <a:rPr lang="en-US" altLang="en-US" sz="2865" dirty="0" err="1">
                <a:latin typeface="Barlow" pitchFamily="2" charset="77"/>
                <a:ea typeface="Palatino Linotype" charset="0"/>
                <a:cs typeface="Palatino Linotype" charset="0"/>
              </a:rPr>
              <a:t>eaqui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beatis</a:t>
            </a:r>
            <a:r>
              <a:rPr lang="en-US" altLang="en-US" sz="2865" dirty="0">
                <a:latin typeface="Barlow" pitchFamily="2" charset="77"/>
                <a:ea typeface="Palatino Linotype" charset="0"/>
                <a:cs typeface="Palatino Linotype" charset="0"/>
              </a:rPr>
              <a:t> re </a:t>
            </a:r>
            <a:r>
              <a:rPr lang="en-US" altLang="en-US" sz="2865" dirty="0" err="1">
                <a:latin typeface="Barlow" pitchFamily="2" charset="77"/>
                <a:ea typeface="Palatino Linotype" charset="0"/>
                <a:cs typeface="Palatino Linotype" charset="0"/>
              </a:rPr>
              <a:t>porions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ectemporiti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dem</a:t>
            </a:r>
            <a:r>
              <a:rPr lang="en-US" altLang="en-US" sz="2865" dirty="0">
                <a:latin typeface="Barlow" pitchFamily="2" charset="77"/>
                <a:ea typeface="Palatino Linotype" charset="0"/>
                <a:cs typeface="Palatino Linotype" charset="0"/>
              </a:rPr>
              <a:t> et </a:t>
            </a:r>
            <a:r>
              <a:rPr lang="en-US" altLang="en-US" sz="2865" dirty="0" err="1">
                <a:latin typeface="Barlow" pitchFamily="2" charset="77"/>
                <a:ea typeface="Palatino Linotype" charset="0"/>
                <a:cs typeface="Palatino Linotype" charset="0"/>
              </a:rPr>
              <a:t>aut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laborum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exerum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faceri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cus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molut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ea</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sinit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ommo</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beatis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nis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eosamenitin</a:t>
            </a:r>
            <a:r>
              <a:rPr lang="en-US" altLang="en-US" sz="2865" dirty="0">
                <a:latin typeface="Barlow" pitchFamily="2" charset="77"/>
                <a:ea typeface="Palatino Linotype" charset="0"/>
                <a:cs typeface="Palatino Linotype" charset="0"/>
              </a:rPr>
              <a:t> pa </a:t>
            </a:r>
            <a:r>
              <a:rPr lang="en-US" altLang="en-US" sz="2865" dirty="0" err="1">
                <a:latin typeface="Barlow" pitchFamily="2" charset="77"/>
                <a:ea typeface="Palatino Linotype" charset="0"/>
                <a:cs typeface="Palatino Linotype" charset="0"/>
              </a:rPr>
              <a:t>nimilib</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usciam</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quaepror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magnis</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alitatur</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Explam</a:t>
            </a:r>
            <a:r>
              <a:rPr lang="en-US" altLang="en-US" sz="2865" dirty="0">
                <a:latin typeface="Barlow" pitchFamily="2" charset="77"/>
                <a:ea typeface="Palatino Linotype" charset="0"/>
                <a:cs typeface="Palatino Linotype" charset="0"/>
              </a:rPr>
              <a:t> rem </a:t>
            </a:r>
            <a:r>
              <a:rPr lang="en-US" altLang="en-US" sz="2865" dirty="0" err="1">
                <a:latin typeface="Barlow" pitchFamily="2" charset="77"/>
                <a:ea typeface="Palatino Linotype" charset="0"/>
                <a:cs typeface="Palatino Linotype" charset="0"/>
              </a:rPr>
              <a:t>accae</a:t>
            </a:r>
            <a:r>
              <a:rPr lang="en-US" altLang="en-US" sz="2865" dirty="0">
                <a:latin typeface="Barlow" pitchFamily="2" charset="77"/>
                <a:ea typeface="Palatino Linotype" charset="0"/>
                <a:cs typeface="Palatino Linotype" charset="0"/>
              </a:rPr>
              <a:t>. Nam lam, </a:t>
            </a:r>
            <a:r>
              <a:rPr lang="en-US" altLang="en-US" sz="2865" dirty="0" err="1">
                <a:latin typeface="Barlow" pitchFamily="2" charset="77"/>
                <a:ea typeface="Palatino Linotype" charset="0"/>
                <a:cs typeface="Palatino Linotype" charset="0"/>
              </a:rPr>
              <a:t>apere</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cumqui</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officidem</a:t>
            </a:r>
            <a:r>
              <a:rPr lang="en-US" altLang="en-US" sz="2865" dirty="0">
                <a:latin typeface="Barlow" pitchFamily="2" charset="77"/>
                <a:ea typeface="Palatino Linotype" charset="0"/>
                <a:cs typeface="Palatino Linotype" charset="0"/>
              </a:rPr>
              <a:t> debit  </a:t>
            </a:r>
            <a:r>
              <a:rPr lang="en-US" altLang="en-US" sz="2865" dirty="0" err="1">
                <a:latin typeface="Barlow" pitchFamily="2" charset="77"/>
                <a:ea typeface="Palatino Linotype" charset="0"/>
                <a:cs typeface="Palatino Linotype" charset="0"/>
              </a:rPr>
              <a:t>andit</a:t>
            </a:r>
            <a:r>
              <a:rPr lang="en-US" altLang="en-US" sz="2865" dirty="0">
                <a:latin typeface="Barlow" pitchFamily="2" charset="77"/>
                <a:ea typeface="Palatino Linotype" charset="0"/>
                <a:cs typeface="Palatino Linotype" charset="0"/>
              </a:rPr>
              <a:t> </a:t>
            </a:r>
            <a:r>
              <a:rPr lang="en-US" altLang="en-US" sz="2865" dirty="0" err="1">
                <a:latin typeface="Barlow" pitchFamily="2" charset="77"/>
                <a:ea typeface="Palatino Linotype" charset="0"/>
                <a:cs typeface="Palatino Linotype" charset="0"/>
              </a:rPr>
              <a:t>volorpo</a:t>
            </a:r>
            <a:endParaRPr lang="en-US" altLang="en-US" sz="2865" dirty="0">
              <a:latin typeface="Barlow" pitchFamily="2" charset="77"/>
              <a:ea typeface="Palatino Linotype" charset="0"/>
              <a:cs typeface="Palatino Linotype" charset="0"/>
            </a:endParaRPr>
          </a:p>
        </p:txBody>
      </p:sp>
      <p:sp>
        <p:nvSpPr>
          <p:cNvPr id="41" name="object 23">
            <a:extLst>
              <a:ext uri="{FF2B5EF4-FFF2-40B4-BE49-F238E27FC236}">
                <a16:creationId xmlns:a16="http://schemas.microsoft.com/office/drawing/2014/main" id="{CC861BE8-47DA-B1D8-DCF6-C84897CC9917}"/>
              </a:ext>
            </a:extLst>
          </p:cNvPr>
          <p:cNvSpPr/>
          <p:nvPr/>
        </p:nvSpPr>
        <p:spPr>
          <a:xfrm>
            <a:off x="926809" y="7845425"/>
            <a:ext cx="11649602" cy="5715519"/>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2" name="object 28">
            <a:extLst>
              <a:ext uri="{FF2B5EF4-FFF2-40B4-BE49-F238E27FC236}">
                <a16:creationId xmlns:a16="http://schemas.microsoft.com/office/drawing/2014/main" id="{869B6EFB-DF05-2FF2-F64A-ECD9C95AF97D}"/>
              </a:ext>
            </a:extLst>
          </p:cNvPr>
          <p:cNvSpPr/>
          <p:nvPr/>
        </p:nvSpPr>
        <p:spPr>
          <a:xfrm>
            <a:off x="900839" y="19988614"/>
            <a:ext cx="17758504" cy="11423715"/>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3" name="object 23">
            <a:extLst>
              <a:ext uri="{FF2B5EF4-FFF2-40B4-BE49-F238E27FC236}">
                <a16:creationId xmlns:a16="http://schemas.microsoft.com/office/drawing/2014/main" id="{8D141A90-D749-E71F-F417-2659D5B86FA8}"/>
              </a:ext>
            </a:extLst>
          </p:cNvPr>
          <p:cNvSpPr/>
          <p:nvPr/>
        </p:nvSpPr>
        <p:spPr>
          <a:xfrm>
            <a:off x="13125247" y="7845425"/>
            <a:ext cx="29933517" cy="11520743"/>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57" name="Round Same Side Corner Rectangle 56">
            <a:extLst>
              <a:ext uri="{FF2B5EF4-FFF2-40B4-BE49-F238E27FC236}">
                <a16:creationId xmlns:a16="http://schemas.microsoft.com/office/drawing/2014/main" id="{39D5C241-3044-ECF1-1323-51925C7DF205}"/>
              </a:ext>
            </a:extLst>
          </p:cNvPr>
          <p:cNvSpPr/>
          <p:nvPr/>
        </p:nvSpPr>
        <p:spPr>
          <a:xfrm>
            <a:off x="1170101" y="8257496"/>
            <a:ext cx="11168615" cy="95116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8" name="Round Same Side Corner Rectangle 57">
            <a:extLst>
              <a:ext uri="{FF2B5EF4-FFF2-40B4-BE49-F238E27FC236}">
                <a16:creationId xmlns:a16="http://schemas.microsoft.com/office/drawing/2014/main" id="{BD666A3E-42FB-D3A0-E50F-9CCCE3036121}"/>
              </a:ext>
            </a:extLst>
          </p:cNvPr>
          <p:cNvSpPr/>
          <p:nvPr/>
        </p:nvSpPr>
        <p:spPr>
          <a:xfrm>
            <a:off x="1160134" y="13897201"/>
            <a:ext cx="11168615" cy="95116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Objectives</a:t>
            </a:r>
          </a:p>
        </p:txBody>
      </p:sp>
      <p:sp>
        <p:nvSpPr>
          <p:cNvPr id="59" name="Round Same Side Corner Rectangle 58">
            <a:extLst>
              <a:ext uri="{FF2B5EF4-FFF2-40B4-BE49-F238E27FC236}">
                <a16:creationId xmlns:a16="http://schemas.microsoft.com/office/drawing/2014/main" id="{F788FAF2-3CDB-2909-8BCD-B68095FEB8E0}"/>
              </a:ext>
            </a:extLst>
          </p:cNvPr>
          <p:cNvSpPr/>
          <p:nvPr/>
        </p:nvSpPr>
        <p:spPr>
          <a:xfrm>
            <a:off x="1170101" y="20342530"/>
            <a:ext cx="17115332" cy="95116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Methods</a:t>
            </a:r>
          </a:p>
        </p:txBody>
      </p:sp>
      <p:sp>
        <p:nvSpPr>
          <p:cNvPr id="61" name="Round Same Side Corner Rectangle 60">
            <a:extLst>
              <a:ext uri="{FF2B5EF4-FFF2-40B4-BE49-F238E27FC236}">
                <a16:creationId xmlns:a16="http://schemas.microsoft.com/office/drawing/2014/main" id="{E058CED2-B044-6F68-5C8B-7CFE66FBCAE3}"/>
              </a:ext>
            </a:extLst>
          </p:cNvPr>
          <p:cNvSpPr/>
          <p:nvPr/>
        </p:nvSpPr>
        <p:spPr>
          <a:xfrm>
            <a:off x="19411376" y="20235617"/>
            <a:ext cx="11124896" cy="95116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sp>
        <p:nvSpPr>
          <p:cNvPr id="62" name="Round Same Side Corner Rectangle 61">
            <a:extLst>
              <a:ext uri="{FF2B5EF4-FFF2-40B4-BE49-F238E27FC236}">
                <a16:creationId xmlns:a16="http://schemas.microsoft.com/office/drawing/2014/main" id="{FAD5F5DA-8E55-49D2-4277-14493E3722BA}"/>
              </a:ext>
            </a:extLst>
          </p:cNvPr>
          <p:cNvSpPr/>
          <p:nvPr/>
        </p:nvSpPr>
        <p:spPr>
          <a:xfrm>
            <a:off x="19385195" y="25949402"/>
            <a:ext cx="11128637" cy="95116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Future Research</a:t>
            </a:r>
          </a:p>
        </p:txBody>
      </p:sp>
      <p:sp>
        <p:nvSpPr>
          <p:cNvPr id="63" name="Round Same Side Corner Rectangle 62">
            <a:extLst>
              <a:ext uri="{FF2B5EF4-FFF2-40B4-BE49-F238E27FC236}">
                <a16:creationId xmlns:a16="http://schemas.microsoft.com/office/drawing/2014/main" id="{54892018-5EBE-E409-FB1F-A7F34B100DC8}"/>
              </a:ext>
            </a:extLst>
          </p:cNvPr>
          <p:cNvSpPr/>
          <p:nvPr/>
        </p:nvSpPr>
        <p:spPr>
          <a:xfrm>
            <a:off x="31608613" y="21396411"/>
            <a:ext cx="11085717" cy="840332"/>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References</a:t>
            </a:r>
          </a:p>
        </p:txBody>
      </p:sp>
      <p:sp>
        <p:nvSpPr>
          <p:cNvPr id="64" name="Round Same Side Corner Rectangle 63">
            <a:extLst>
              <a:ext uri="{FF2B5EF4-FFF2-40B4-BE49-F238E27FC236}">
                <a16:creationId xmlns:a16="http://schemas.microsoft.com/office/drawing/2014/main" id="{05E036BE-C934-2065-4AAE-B61F261949C4}"/>
              </a:ext>
            </a:extLst>
          </p:cNvPr>
          <p:cNvSpPr/>
          <p:nvPr/>
        </p:nvSpPr>
        <p:spPr>
          <a:xfrm>
            <a:off x="31624110" y="25949401"/>
            <a:ext cx="11085717" cy="83784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10" dirty="0">
                <a:solidFill>
                  <a:schemeClr val="tx1">
                    <a:lumMod val="75000"/>
                    <a:lumOff val="25000"/>
                  </a:schemeClr>
                </a:solidFill>
                <a:latin typeface="Times New Roman" panose="02020603050405020304" pitchFamily="18" charset="0"/>
                <a:cs typeface="Times New Roman" panose="02020603050405020304" pitchFamily="18" charset="0"/>
              </a:rPr>
              <a:t>Acknowledgements</a:t>
            </a:r>
            <a:endParaRPr 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5" name="Round Same Side Corner Rectangle 64">
            <a:extLst>
              <a:ext uri="{FF2B5EF4-FFF2-40B4-BE49-F238E27FC236}">
                <a16:creationId xmlns:a16="http://schemas.microsoft.com/office/drawing/2014/main" id="{1C160322-2D42-7F4B-37EA-66FF158CCEF5}"/>
              </a:ext>
            </a:extLst>
          </p:cNvPr>
          <p:cNvSpPr/>
          <p:nvPr/>
        </p:nvSpPr>
        <p:spPr>
          <a:xfrm>
            <a:off x="13427465" y="8193749"/>
            <a:ext cx="17427014" cy="95116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Results</a:t>
            </a:r>
          </a:p>
        </p:txBody>
      </p:sp>
      <p:pic>
        <p:nvPicPr>
          <p:cNvPr id="70" name="Picture 69" descr="A black background with blue text&#10;&#10;AI-generated content may be incorrect.">
            <a:extLst>
              <a:ext uri="{FF2B5EF4-FFF2-40B4-BE49-F238E27FC236}">
                <a16:creationId xmlns:a16="http://schemas.microsoft.com/office/drawing/2014/main" id="{B84E770E-95E0-9DD1-A6B2-EB85FDC58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50" y="1581150"/>
            <a:ext cx="4343400" cy="4267200"/>
          </a:xfrm>
          <a:prstGeom prst="rect">
            <a:avLst/>
          </a:prstGeom>
        </p:spPr>
      </p:pic>
    </p:spTree>
    <p:extLst>
      <p:ext uri="{BB962C8B-B14F-4D97-AF65-F5344CB8AC3E}">
        <p14:creationId xmlns:p14="http://schemas.microsoft.com/office/powerpoint/2010/main" val="55115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8E159C7A-9387-2A22-706C-FB4E2C737565}"/>
              </a:ext>
            </a:extLst>
          </p:cNvPr>
          <p:cNvGrpSpPr/>
          <p:nvPr/>
        </p:nvGrpSpPr>
        <p:grpSpPr>
          <a:xfrm>
            <a:off x="895350" y="7845424"/>
            <a:ext cx="42030650" cy="23853775"/>
            <a:chOff x="895350" y="7845425"/>
            <a:chExt cx="36609338" cy="20435888"/>
          </a:xfrm>
        </p:grpSpPr>
        <p:sp>
          <p:nvSpPr>
            <p:cNvPr id="4" name="object 4">
              <a:extLst>
                <a:ext uri="{FF2B5EF4-FFF2-40B4-BE49-F238E27FC236}">
                  <a16:creationId xmlns:a16="http://schemas.microsoft.com/office/drawing/2014/main" id="{2E4FB5FA-2358-D0CC-9739-F40711E9ABEA}"/>
                </a:ext>
              </a:extLst>
            </p:cNvPr>
            <p:cNvSpPr/>
            <p:nvPr/>
          </p:nvSpPr>
          <p:spPr>
            <a:xfrm>
              <a:off x="6227763" y="20013613"/>
              <a:ext cx="4794250" cy="5476875"/>
            </a:xfrm>
            <a:custGeom>
              <a:avLst/>
              <a:gdLst/>
              <a:ahLst/>
              <a:cxnLst/>
              <a:rect l="l" t="t" r="r" b="b"/>
              <a:pathLst>
                <a:path w="2510154" h="2867659">
                  <a:moveTo>
                    <a:pt x="0" y="2867334"/>
                  </a:moveTo>
                  <a:lnTo>
                    <a:pt x="2510160" y="2867334"/>
                  </a:lnTo>
                  <a:lnTo>
                    <a:pt x="2510160" y="0"/>
                  </a:lnTo>
                  <a:lnTo>
                    <a:pt x="0" y="0"/>
                  </a:lnTo>
                  <a:lnTo>
                    <a:pt x="0" y="2867334"/>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5" name="object 5">
              <a:extLst>
                <a:ext uri="{FF2B5EF4-FFF2-40B4-BE49-F238E27FC236}">
                  <a16:creationId xmlns:a16="http://schemas.microsoft.com/office/drawing/2014/main" id="{57B10CCF-C9E7-A597-3074-D632B1331628}"/>
                </a:ext>
              </a:extLst>
            </p:cNvPr>
            <p:cNvSpPr/>
            <p:nvPr/>
          </p:nvSpPr>
          <p:spPr>
            <a:xfrm>
              <a:off x="6227763" y="20013613"/>
              <a:ext cx="4794250" cy="5476875"/>
            </a:xfrm>
            <a:custGeom>
              <a:avLst/>
              <a:gdLst/>
              <a:ahLst/>
              <a:cxnLst/>
              <a:rect l="l" t="t" r="r" b="b"/>
              <a:pathLst>
                <a:path w="2510154" h="2867659">
                  <a:moveTo>
                    <a:pt x="0" y="2867334"/>
                  </a:moveTo>
                  <a:lnTo>
                    <a:pt x="2510160" y="2867334"/>
                  </a:lnTo>
                  <a:lnTo>
                    <a:pt x="2510160" y="0"/>
                  </a:lnTo>
                  <a:lnTo>
                    <a:pt x="0" y="0"/>
                  </a:lnTo>
                  <a:lnTo>
                    <a:pt x="0" y="2867334"/>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6" name="object 8">
              <a:extLst>
                <a:ext uri="{FF2B5EF4-FFF2-40B4-BE49-F238E27FC236}">
                  <a16:creationId xmlns:a16="http://schemas.microsoft.com/office/drawing/2014/main" id="{BF7FE7E6-078B-517D-B1E1-844079286AC5}"/>
                </a:ext>
              </a:extLst>
            </p:cNvPr>
            <p:cNvSpPr txBox="1">
              <a:spLocks noChangeArrowheads="1"/>
            </p:cNvSpPr>
            <p:nvPr/>
          </p:nvSpPr>
          <p:spPr bwMode="auto">
            <a:xfrm>
              <a:off x="27376438" y="9531350"/>
              <a:ext cx="9578975" cy="382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dirty="0" err="1">
                  <a:latin typeface="Barlow" pitchFamily="2" charset="77"/>
                  <a:ea typeface="Times New Roman" charset="0"/>
                  <a:cs typeface="Times New Roman" charset="0"/>
                </a:rPr>
                <a:t>Ibus</a:t>
              </a:r>
              <a:r>
                <a:rPr lang="en-US" altLang="en-US" sz="2900" dirty="0">
                  <a:latin typeface="Barlow" pitchFamily="2" charset="77"/>
                  <a:ea typeface="Times New Roman" charset="0"/>
                  <a:cs typeface="Times New Roman" charset="0"/>
                </a:rPr>
                <a:t>, nobis </a:t>
              </a:r>
              <a:r>
                <a:rPr lang="en-US" altLang="en-US" sz="2900" dirty="0" err="1">
                  <a:latin typeface="Barlow" pitchFamily="2" charset="77"/>
                  <a:ea typeface="Times New Roman" charset="0"/>
                  <a:cs typeface="Times New Roman" charset="0"/>
                </a:rPr>
                <a:t>recturibus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aspellenti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dolest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etur</a:t>
              </a:r>
              <a:r>
                <a:rPr lang="en-US" altLang="en-US" sz="2900" dirty="0">
                  <a:latin typeface="Barlow" pitchFamily="2" charset="77"/>
                  <a:ea typeface="Times New Roman" charset="0"/>
                  <a:cs typeface="Times New Roman" charset="0"/>
                </a:rPr>
                <a:t>? Lit quo </a:t>
              </a:r>
              <a:r>
                <a:rPr lang="en-US" altLang="en-US" sz="2900" dirty="0" err="1">
                  <a:latin typeface="Barlow" pitchFamily="2" charset="77"/>
                  <a:ea typeface="Times New Roman" charset="0"/>
                  <a:cs typeface="Times New Roman" charset="0"/>
                </a:rPr>
                <a:t>eum</a:t>
              </a:r>
              <a:r>
                <a:rPr lang="en-US" altLang="en-US" sz="2900" dirty="0">
                  <a:latin typeface="Barlow" pitchFamily="2" charset="77"/>
                  <a:ea typeface="Times New Roman" charset="0"/>
                  <a:cs typeface="Times New Roman" charset="0"/>
                </a:rPr>
                <a:t> sed  </a:t>
              </a:r>
              <a:r>
                <a:rPr lang="en-US" altLang="en-US" sz="2900" dirty="0" err="1">
                  <a:latin typeface="Barlow" pitchFamily="2" charset="77"/>
                  <a:ea typeface="Times New Roman" charset="0"/>
                  <a:cs typeface="Times New Roman" charset="0"/>
                </a:rPr>
                <a:t>maximpe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ruptatis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aliquate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doluptatus</a:t>
              </a:r>
              <a:r>
                <a:rPr lang="en-US" altLang="en-US" sz="2900" dirty="0">
                  <a:latin typeface="Barlow" pitchFamily="2" charset="77"/>
                  <a:ea typeface="Times New Roman" charset="0"/>
                  <a:cs typeface="Times New Roman" charset="0"/>
                </a:rPr>
                <a:t> mi, </a:t>
              </a:r>
              <a:r>
                <a:rPr lang="en-US" altLang="en-US" sz="2900" dirty="0" err="1">
                  <a:latin typeface="Barlow" pitchFamily="2" charset="77"/>
                  <a:ea typeface="Times New Roman" charset="0"/>
                  <a:cs typeface="Times New Roman" charset="0"/>
                </a:rPr>
                <a:t>sime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dolorum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quibus</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perroriam</a:t>
              </a:r>
              <a:r>
                <a:rPr lang="en-US" altLang="en-US" sz="2900" dirty="0">
                  <a:latin typeface="Barlow" pitchFamily="2" charset="77"/>
                  <a:ea typeface="Times New Roman" charset="0"/>
                  <a:cs typeface="Times New Roman" charset="0"/>
                </a:rPr>
                <a:t> re </a:t>
              </a:r>
              <a:r>
                <a:rPr lang="en-US" altLang="en-US" sz="2900" dirty="0" err="1">
                  <a:latin typeface="Barlow" pitchFamily="2" charset="77"/>
                  <a:ea typeface="Times New Roman" charset="0"/>
                  <a:cs typeface="Times New Roman" charset="0"/>
                </a:rPr>
                <a:t>illupta</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Raepelenimi</a:t>
              </a:r>
              <a:r>
                <a:rPr lang="en-US" altLang="en-US" sz="2900" dirty="0">
                  <a:latin typeface="Barlow" pitchFamily="2" charset="77"/>
                  <a:ea typeface="Times New Roman" charset="0"/>
                  <a:cs typeface="Times New Roman" charset="0"/>
                </a:rPr>
                <a:t>, ius maxim </a:t>
              </a:r>
              <a:r>
                <a:rPr lang="en-US" altLang="en-US" sz="2900" dirty="0" err="1">
                  <a:latin typeface="Barlow" pitchFamily="2" charset="77"/>
                  <a:ea typeface="Times New Roman" charset="0"/>
                  <a:cs typeface="Times New Roman" charset="0"/>
                </a:rPr>
                <a:t>iducit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volorib</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usandemqui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nati</a:t>
              </a:r>
              <a:r>
                <a:rPr lang="en-US" altLang="en-US" sz="2900" dirty="0">
                  <a:latin typeface="Barlow" pitchFamily="2" charset="77"/>
                  <a:ea typeface="Times New Roman" charset="0"/>
                  <a:cs typeface="Times New Roman" charset="0"/>
                </a:rPr>
                <a:t> blat </a:t>
              </a:r>
              <a:r>
                <a:rPr lang="en-US" altLang="en-US" sz="2900" dirty="0" err="1">
                  <a:latin typeface="Barlow" pitchFamily="2" charset="77"/>
                  <a:ea typeface="Times New Roman" charset="0"/>
                  <a:cs typeface="Times New Roman" charset="0"/>
                </a:rPr>
                <a:t>peremporemodUllecusanist</a:t>
              </a:r>
              <a:r>
                <a:rPr lang="en-US" altLang="en-US" sz="2900" dirty="0">
                  <a:latin typeface="Barlow" pitchFamily="2" charset="77"/>
                  <a:ea typeface="Times New Roman" charset="0"/>
                  <a:cs typeface="Times New Roman" charset="0"/>
                </a:rPr>
                <a:t> quo que que  asperum </a:t>
              </a:r>
              <a:r>
                <a:rPr lang="en-US" altLang="en-US" sz="2900" dirty="0" err="1">
                  <a:latin typeface="Barlow" pitchFamily="2" charset="77"/>
                  <a:ea typeface="Times New Roman" charset="0"/>
                  <a:cs typeface="Times New Roman" charset="0"/>
                </a:rPr>
                <a:t>restiistiis</a:t>
              </a:r>
              <a:r>
                <a:rPr lang="en-US" altLang="en-US" sz="2900" dirty="0">
                  <a:latin typeface="Barlow" pitchFamily="2" charset="77"/>
                  <a:ea typeface="Times New Roman" charset="0"/>
                  <a:cs typeface="Times New Roman" charset="0"/>
                </a:rPr>
                <a:t> dolore, </a:t>
              </a:r>
              <a:r>
                <a:rPr lang="en-US" altLang="en-US" sz="2900" dirty="0" err="1">
                  <a:latin typeface="Barlow" pitchFamily="2" charset="77"/>
                  <a:ea typeface="Times New Roman" charset="0"/>
                  <a:cs typeface="Times New Roman" charset="0"/>
                </a:rPr>
                <a:t>tet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optur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Peleni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undebis</a:t>
              </a:r>
              <a:r>
                <a:rPr lang="en-US" altLang="en-US" sz="2900" dirty="0">
                  <a:latin typeface="Barlow" pitchFamily="2" charset="77"/>
                  <a:ea typeface="Times New Roman" charset="0"/>
                  <a:cs typeface="Times New Roman" charset="0"/>
                </a:rPr>
                <a:t> qui rest,  </a:t>
              </a:r>
              <a:r>
                <a:rPr lang="en-US" altLang="en-US" sz="2900" dirty="0" err="1">
                  <a:latin typeface="Barlow" pitchFamily="2" charset="77"/>
                  <a:ea typeface="Times New Roman" charset="0"/>
                  <a:cs typeface="Times New Roman" charset="0"/>
                </a:rPr>
                <a:t>tem</a:t>
              </a:r>
              <a:r>
                <a:rPr lang="en-US" altLang="en-US" sz="2900" dirty="0">
                  <a:latin typeface="Barlow" pitchFamily="2" charset="77"/>
                  <a:ea typeface="Times New Roman" charset="0"/>
                  <a:cs typeface="Times New Roman" charset="0"/>
                </a:rPr>
                <a:t>. Nam as </a:t>
              </a:r>
              <a:r>
                <a:rPr lang="en-US" altLang="en-US" sz="2900" dirty="0" err="1">
                  <a:latin typeface="Barlow" pitchFamily="2" charset="77"/>
                  <a:ea typeface="Times New Roman" charset="0"/>
                  <a:cs typeface="Times New Roman" charset="0"/>
                </a:rPr>
                <a:t>earchil</a:t>
              </a:r>
              <a:r>
                <a:rPr lang="en-US" altLang="en-US" sz="2900" dirty="0">
                  <a:latin typeface="Barlow" pitchFamily="2" charset="77"/>
                  <a:ea typeface="Times New Roman" charset="0"/>
                  <a:cs typeface="Times New Roman" charset="0"/>
                </a:rPr>
                <a:t> in </a:t>
              </a:r>
              <a:r>
                <a:rPr lang="en-US" altLang="en-US" sz="2900" dirty="0" err="1">
                  <a:latin typeface="Barlow" pitchFamily="2" charset="77"/>
                  <a:ea typeface="Times New Roman" charset="0"/>
                  <a:cs typeface="Times New Roman" charset="0"/>
                </a:rPr>
                <a:t>nam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alibus</a:t>
              </a:r>
              <a:r>
                <a:rPr lang="en-US" altLang="en-US" sz="2900" dirty="0">
                  <a:latin typeface="Barlow" pitchFamily="2" charset="77"/>
                  <a:ea typeface="Times New Roman" charset="0"/>
                  <a:cs typeface="Times New Roman" charset="0"/>
                </a:rPr>
                <a:t>.</a:t>
              </a:r>
            </a:p>
            <a:p>
              <a:pPr eaLnBrk="1" hangingPunct="1">
                <a:lnSpc>
                  <a:spcPct val="101000"/>
                </a:lnSpc>
              </a:pPr>
              <a:r>
                <a:rPr lang="en-US" altLang="en-US" sz="2900" dirty="0" err="1">
                  <a:latin typeface="Barlow" pitchFamily="2" charset="77"/>
                  <a:ea typeface="Times New Roman" charset="0"/>
                  <a:cs typeface="Times New Roman" charset="0"/>
                </a:rPr>
                <a:t>Evelibus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mintius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comnihi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cillam</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cusdand</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unture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reiusciet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verchiliquam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quae</a:t>
              </a:r>
              <a:r>
                <a:rPr lang="en-US" altLang="en-US" sz="2900" dirty="0">
                  <a:latin typeface="Barlow" pitchFamily="2" charset="77"/>
                  <a:ea typeface="Times New Roman" charset="0"/>
                  <a:cs typeface="Times New Roman" charset="0"/>
                </a:rPr>
                <a:t> ident labor sunt et </a:t>
              </a:r>
              <a:r>
                <a:rPr lang="en-US" altLang="en-US" sz="2900" dirty="0" err="1">
                  <a:latin typeface="Barlow" pitchFamily="2" charset="77"/>
                  <a:ea typeface="Times New Roman" charset="0"/>
                  <a:cs typeface="Times New Roman" charset="0"/>
                </a:rPr>
                <a:t>velectur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vellecepe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pliqui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dition</a:t>
              </a:r>
              <a:r>
                <a:rPr lang="en-US" altLang="en-US" sz="2900" dirty="0">
                  <a:latin typeface="Barlow" pitchFamily="2" charset="77"/>
                  <a:ea typeface="Times New Roman" charset="0"/>
                  <a:cs typeface="Times New Roman" charset="0"/>
                </a:rPr>
                <a:t> es </a:t>
              </a:r>
              <a:r>
                <a:rPr lang="en-US" altLang="en-US" sz="2900" dirty="0" err="1">
                  <a:latin typeface="Barlow" pitchFamily="2" charset="77"/>
                  <a:ea typeface="Times New Roman" charset="0"/>
                  <a:cs typeface="Times New Roman" charset="0"/>
                </a:rPr>
                <a:t>debitin</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estenest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odi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velit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autatque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intemporem</a:t>
              </a:r>
              <a:r>
                <a:rPr lang="en-US" altLang="en-US" sz="2900" dirty="0">
                  <a:latin typeface="Barlow" pitchFamily="2" charset="77"/>
                  <a:ea typeface="Times New Roman" charset="0"/>
                  <a:cs typeface="Times New Roman" charset="0"/>
                </a:rPr>
                <a:t> vit  </a:t>
              </a:r>
              <a:r>
                <a:rPr lang="en-US" altLang="en-US" sz="2900" dirty="0" err="1">
                  <a:latin typeface="Barlow" pitchFamily="2" charset="77"/>
                  <a:ea typeface="Times New Roman" charset="0"/>
                  <a:cs typeface="Times New Roman" charset="0"/>
                </a:rPr>
                <a:t>eaturitat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landame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nobitio</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remque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magnaturis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sequia</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dolutem</a:t>
              </a:r>
              <a:endParaRPr lang="en-US" altLang="en-US" sz="2900" dirty="0">
                <a:latin typeface="Barlow" pitchFamily="2" charset="77"/>
                <a:ea typeface="Times New Roman" charset="0"/>
                <a:cs typeface="Times New Roman" charset="0"/>
              </a:endParaRPr>
            </a:p>
          </p:txBody>
        </p:sp>
        <p:sp>
          <p:nvSpPr>
            <p:cNvPr id="7" name="object 9">
              <a:extLst>
                <a:ext uri="{FF2B5EF4-FFF2-40B4-BE49-F238E27FC236}">
                  <a16:creationId xmlns:a16="http://schemas.microsoft.com/office/drawing/2014/main" id="{33A86BBC-78F4-9B60-080A-2D1641456834}"/>
                </a:ext>
              </a:extLst>
            </p:cNvPr>
            <p:cNvSpPr txBox="1">
              <a:spLocks noChangeArrowheads="1"/>
            </p:cNvSpPr>
            <p:nvPr/>
          </p:nvSpPr>
          <p:spPr bwMode="auto">
            <a:xfrm>
              <a:off x="1293813" y="19951700"/>
              <a:ext cx="4451350" cy="614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a:latin typeface="Barlow" pitchFamily="2" charset="77"/>
                  <a:ea typeface="Times New Roman" charset="0"/>
                  <a:cs typeface="Times New Roman" charset="0"/>
                </a:rPr>
                <a:t>Asi temperu ndaeratione vol-  orestes dio. Is ditatis dunt  dolupiciassi inum veriat</a:t>
              </a:r>
            </a:p>
            <a:p>
              <a:pPr eaLnBrk="1" hangingPunct="1">
                <a:lnSpc>
                  <a:spcPct val="101000"/>
                </a:lnSpc>
              </a:pPr>
              <a:r>
                <a:rPr lang="en-US" altLang="en-US" sz="2900">
                  <a:latin typeface="Barlow" pitchFamily="2" charset="77"/>
                  <a:ea typeface="Times New Roman" charset="0"/>
                  <a:cs typeface="Times New Roman" charset="0"/>
                </a:rPr>
                <a:t>audi omnis asimint as com-  nihi liquatus dolorer chicill  uptatet, sa doloritaes debiti  tectati bersped minullates et  aut ulpa et fuga. Nequis dus  nonsequam lature, aut andi  quossedi opta consequam  quiae volorrumqui am ea  dollorion nimi, te lacia vol-  orrum consequi doloribus ut  ulpa dolorrum ea veres pro  quaturiorum et as quibus-  Fictem. Quiat laborrum vo-  lupta temodigenia dunt</a:t>
              </a:r>
            </a:p>
          </p:txBody>
        </p:sp>
        <p:sp>
          <p:nvSpPr>
            <p:cNvPr id="10" name="object 13">
              <a:extLst>
                <a:ext uri="{FF2B5EF4-FFF2-40B4-BE49-F238E27FC236}">
                  <a16:creationId xmlns:a16="http://schemas.microsoft.com/office/drawing/2014/main" id="{5D1462AC-E5FC-EF34-C398-BCF19499471B}"/>
                </a:ext>
              </a:extLst>
            </p:cNvPr>
            <p:cNvSpPr/>
            <p:nvPr/>
          </p:nvSpPr>
          <p:spPr>
            <a:xfrm>
              <a:off x="27395488" y="19424650"/>
              <a:ext cx="10109200" cy="3873500"/>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1" name="object 14">
              <a:extLst>
                <a:ext uri="{FF2B5EF4-FFF2-40B4-BE49-F238E27FC236}">
                  <a16:creationId xmlns:a16="http://schemas.microsoft.com/office/drawing/2014/main" id="{5EDD8609-9D25-E05D-4544-F353CE885ABB}"/>
                </a:ext>
              </a:extLst>
            </p:cNvPr>
            <p:cNvSpPr txBox="1">
              <a:spLocks noChangeArrowheads="1"/>
            </p:cNvSpPr>
            <p:nvPr/>
          </p:nvSpPr>
          <p:spPr bwMode="auto">
            <a:xfrm>
              <a:off x="27790775" y="20847050"/>
              <a:ext cx="9304338" cy="157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dirty="0" err="1">
                  <a:latin typeface="Barlow" pitchFamily="2" charset="77"/>
                  <a:ea typeface="Times New Roman" charset="0"/>
                  <a:cs typeface="Times New Roman" charset="0"/>
                </a:rPr>
                <a:t>Apitatur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aperesci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quibus</a:t>
              </a:r>
              <a:r>
                <a:rPr lang="en-US" altLang="en-US" sz="2400" dirty="0">
                  <a:latin typeface="Barlow" pitchFamily="2" charset="77"/>
                  <a:ea typeface="Times New Roman" charset="0"/>
                  <a:cs typeface="Times New Roman" charset="0"/>
                </a:rPr>
                <a:t>, sum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sus con nihil int que moles </a:t>
              </a:r>
              <a:r>
                <a:rPr lang="en-US" altLang="en-US" sz="2400" dirty="0" err="1">
                  <a:latin typeface="Barlow" pitchFamily="2" charset="77"/>
                  <a:ea typeface="Times New Roman" charset="0"/>
                  <a:cs typeface="Times New Roman" charset="0"/>
                </a:rPr>
                <a:t>eaqui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beatis</a:t>
              </a:r>
              <a:r>
                <a:rPr lang="en-US" altLang="en-US" sz="2400" dirty="0">
                  <a:latin typeface="Barlow" pitchFamily="2" charset="77"/>
                  <a:ea typeface="Times New Roman" charset="0"/>
                  <a:cs typeface="Times New Roman" charset="0"/>
                </a:rPr>
                <a:t> re </a:t>
              </a:r>
              <a:r>
                <a:rPr lang="en-US" altLang="en-US" sz="2400" dirty="0" err="1">
                  <a:latin typeface="Barlow" pitchFamily="2" charset="77"/>
                  <a:ea typeface="Times New Roman" charset="0"/>
                  <a:cs typeface="Times New Roman" charset="0"/>
                </a:rPr>
                <a:t>porions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ectemporiti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a:t>
              </a:r>
              <a:r>
                <a:rPr lang="en-US" altLang="en-US" sz="2400" dirty="0">
                  <a:latin typeface="Barlow" pitchFamily="2" charset="77"/>
                  <a:ea typeface="Times New Roman" charset="0"/>
                  <a:cs typeface="Times New Roman" charset="0"/>
                </a:rPr>
                <a:t> dem et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labouaepror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magnis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alitatur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icidem</a:t>
              </a:r>
              <a:r>
                <a:rPr lang="en-US" altLang="en-US" sz="2400" dirty="0">
                  <a:latin typeface="Barlow" pitchFamily="2" charset="77"/>
                  <a:ea typeface="Times New Roman" charset="0"/>
                  <a:cs typeface="Times New Roman" charset="0"/>
                </a:rPr>
                <a:t> debit </a:t>
              </a:r>
              <a:r>
                <a:rPr lang="en-US" altLang="en-US" sz="2400" dirty="0" err="1">
                  <a:latin typeface="Barlow" pitchFamily="2" charset="77"/>
                  <a:ea typeface="Times New Roman" charset="0"/>
                  <a:cs typeface="Times New Roman" charset="0"/>
                </a:rPr>
                <a:t>andit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volorpo</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ratecturibea</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sunderspe</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intia</a:t>
              </a:r>
              <a:r>
                <a:rPr lang="en-US" altLang="en-US" sz="2400" dirty="0">
                  <a:latin typeface="Barlow" pitchFamily="2" charset="77"/>
                  <a:ea typeface="Times New Roman" charset="0"/>
                  <a:cs typeface="Times New Roman" charset="0"/>
                </a:rPr>
                <a:t> que </a:t>
              </a:r>
              <a:r>
                <a:rPr lang="en-US" altLang="en-US" sz="2400" dirty="0" err="1">
                  <a:latin typeface="Barlow" pitchFamily="2" charset="77"/>
                  <a:ea typeface="Times New Roman" charset="0"/>
                  <a:cs typeface="Times New Roman" charset="0"/>
                </a:rPr>
                <a:t>oditiates</a:t>
              </a:r>
              <a:r>
                <a:rPr lang="en-US" altLang="en-US" sz="2400" dirty="0">
                  <a:latin typeface="Barlow" pitchFamily="2" charset="77"/>
                  <a:ea typeface="Times New Roman" charset="0"/>
                  <a:cs typeface="Times New Roman" charset="0"/>
                </a:rPr>
                <a:t>  Cab ipsum nim </a:t>
              </a:r>
              <a:r>
                <a:rPr lang="en-US" altLang="en-US" sz="2400" dirty="0" err="1">
                  <a:latin typeface="Barlow" pitchFamily="2" charset="77"/>
                  <a:ea typeface="Times New Roman" charset="0"/>
                  <a:cs typeface="Times New Roman" charset="0"/>
                </a:rPr>
                <a:t>eum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explicil</a:t>
              </a:r>
              <a:r>
                <a:rPr lang="en-US" altLang="en-US" sz="2400" dirty="0">
                  <a:latin typeface="Barlow" pitchFamily="2" charset="77"/>
                  <a:ea typeface="Times New Roman" charset="0"/>
                  <a:cs typeface="Times New Roman" charset="0"/>
                </a:rPr>
                <a:t> molo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iunt</a:t>
              </a:r>
              <a:r>
                <a:rPr lang="en-US" altLang="en-US" sz="2400" dirty="0">
                  <a:latin typeface="Barlow" pitchFamily="2" charset="77"/>
                  <a:ea typeface="Times New Roman" charset="0"/>
                  <a:cs typeface="Times New Roman" charset="0"/>
                </a:rPr>
                <a:t>, arum et </a:t>
              </a:r>
              <a:r>
                <a:rPr lang="en-US" altLang="en-US" sz="2400" dirty="0" err="1">
                  <a:latin typeface="Barlow" pitchFamily="2" charset="77"/>
                  <a:ea typeface="Times New Roman" charset="0"/>
                  <a:cs typeface="Times New Roman" charset="0"/>
                </a:rPr>
                <a:t>odis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a:t>
              </a:r>
              <a:r>
                <a:rPr lang="en-US" altLang="en-US" sz="2400" dirty="0">
                  <a:latin typeface="Barlow" pitchFamily="2" charset="77"/>
                  <a:ea typeface="Times New Roman" charset="0"/>
                  <a:cs typeface="Times New Roman" charset="0"/>
                </a:rPr>
                <a:t>  Ese </a:t>
              </a:r>
              <a:r>
                <a:rPr lang="en-US" altLang="en-US" sz="2400" dirty="0" err="1">
                  <a:latin typeface="Barlow" pitchFamily="2" charset="77"/>
                  <a:ea typeface="Times New Roman" charset="0"/>
                  <a:cs typeface="Times New Roman" charset="0"/>
                </a:rPr>
                <a:t>denisci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issedipsam</a:t>
              </a:r>
              <a:r>
                <a:rPr lang="en-US" altLang="en-US" sz="2400" dirty="0">
                  <a:latin typeface="Barlow" pitchFamily="2" charset="77"/>
                  <a:ea typeface="Times New Roman" charset="0"/>
                  <a:cs typeface="Times New Roman" charset="0"/>
                </a:rPr>
                <a:t> et dolore </a:t>
              </a:r>
              <a:r>
                <a:rPr lang="en-US" altLang="en-US" sz="2400" dirty="0" err="1">
                  <a:latin typeface="Barlow" pitchFamily="2" charset="77"/>
                  <a:ea typeface="Times New Roman" charset="0"/>
                  <a:cs typeface="Times New Roman" charset="0"/>
                </a:rPr>
                <a:t>dolum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quatis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verum</a:t>
              </a:r>
            </a:p>
          </p:txBody>
        </p:sp>
        <p:sp>
          <p:nvSpPr>
            <p:cNvPr id="13" name="object 16">
              <a:extLst>
                <a:ext uri="{FF2B5EF4-FFF2-40B4-BE49-F238E27FC236}">
                  <a16:creationId xmlns:a16="http://schemas.microsoft.com/office/drawing/2014/main" id="{5975DEC3-8871-AB37-E2BE-6951D8532179}"/>
                </a:ext>
              </a:extLst>
            </p:cNvPr>
            <p:cNvSpPr/>
            <p:nvPr/>
          </p:nvSpPr>
          <p:spPr>
            <a:xfrm>
              <a:off x="16805275" y="9629775"/>
              <a:ext cx="10094913" cy="3722688"/>
            </a:xfrm>
            <a:custGeom>
              <a:avLst/>
              <a:gdLst/>
              <a:ahLst/>
              <a:cxnLst/>
              <a:rect l="l" t="t" r="r" b="b"/>
              <a:pathLst>
                <a:path w="5285740" h="1949450">
                  <a:moveTo>
                    <a:pt x="0" y="1949014"/>
                  </a:moveTo>
                  <a:lnTo>
                    <a:pt x="5285703" y="1949014"/>
                  </a:lnTo>
                  <a:lnTo>
                    <a:pt x="5285703" y="0"/>
                  </a:lnTo>
                  <a:lnTo>
                    <a:pt x="0" y="0"/>
                  </a:lnTo>
                  <a:lnTo>
                    <a:pt x="0" y="1949014"/>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14" name="object 17">
              <a:extLst>
                <a:ext uri="{FF2B5EF4-FFF2-40B4-BE49-F238E27FC236}">
                  <a16:creationId xmlns:a16="http://schemas.microsoft.com/office/drawing/2014/main" id="{75F8A691-37AC-A910-3FC0-6D377F36AF80}"/>
                </a:ext>
              </a:extLst>
            </p:cNvPr>
            <p:cNvSpPr/>
            <p:nvPr/>
          </p:nvSpPr>
          <p:spPr>
            <a:xfrm>
              <a:off x="16805275" y="9629775"/>
              <a:ext cx="10094913" cy="3722688"/>
            </a:xfrm>
            <a:custGeom>
              <a:avLst/>
              <a:gdLst/>
              <a:ahLst/>
              <a:cxnLst/>
              <a:rect l="l" t="t" r="r" b="b"/>
              <a:pathLst>
                <a:path w="5285740" h="1949450">
                  <a:moveTo>
                    <a:pt x="0" y="1949014"/>
                  </a:moveTo>
                  <a:lnTo>
                    <a:pt x="5285703" y="1949014"/>
                  </a:lnTo>
                  <a:lnTo>
                    <a:pt x="5285703" y="0"/>
                  </a:lnTo>
                  <a:lnTo>
                    <a:pt x="0" y="0"/>
                  </a:lnTo>
                  <a:lnTo>
                    <a:pt x="0" y="1949014"/>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5" name="object 18">
              <a:extLst>
                <a:ext uri="{FF2B5EF4-FFF2-40B4-BE49-F238E27FC236}">
                  <a16:creationId xmlns:a16="http://schemas.microsoft.com/office/drawing/2014/main" id="{5FBDCFBA-0A54-7956-E333-5058C3EF9903}"/>
                </a:ext>
              </a:extLst>
            </p:cNvPr>
            <p:cNvSpPr txBox="1"/>
            <p:nvPr/>
          </p:nvSpPr>
          <p:spPr>
            <a:xfrm>
              <a:off x="11520488" y="25703611"/>
              <a:ext cx="4230687" cy="1258508"/>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16" name="object 19">
              <a:extLst>
                <a:ext uri="{FF2B5EF4-FFF2-40B4-BE49-F238E27FC236}">
                  <a16:creationId xmlns:a16="http://schemas.microsoft.com/office/drawing/2014/main" id="{78FF7367-B5B1-950B-6420-07191D064F73}"/>
                </a:ext>
              </a:extLst>
            </p:cNvPr>
            <p:cNvSpPr/>
            <p:nvPr/>
          </p:nvSpPr>
          <p:spPr>
            <a:xfrm>
              <a:off x="11477625" y="20013613"/>
              <a:ext cx="4273550" cy="5476876"/>
            </a:xfrm>
            <a:custGeom>
              <a:avLst/>
              <a:gdLst/>
              <a:ahLst/>
              <a:cxnLst/>
              <a:rect l="l" t="t" r="r" b="b"/>
              <a:pathLst>
                <a:path w="2237740" h="2821305">
                  <a:moveTo>
                    <a:pt x="0" y="2820949"/>
                  </a:moveTo>
                  <a:lnTo>
                    <a:pt x="2237206" y="2820949"/>
                  </a:lnTo>
                  <a:lnTo>
                    <a:pt x="2237206" y="0"/>
                  </a:lnTo>
                  <a:lnTo>
                    <a:pt x="0" y="0"/>
                  </a:lnTo>
                  <a:lnTo>
                    <a:pt x="0" y="2820949"/>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17" name="object 20">
              <a:extLst>
                <a:ext uri="{FF2B5EF4-FFF2-40B4-BE49-F238E27FC236}">
                  <a16:creationId xmlns:a16="http://schemas.microsoft.com/office/drawing/2014/main" id="{6C0860BB-1CFA-216E-8D8D-12B99A0ABFCE}"/>
                </a:ext>
              </a:extLst>
            </p:cNvPr>
            <p:cNvSpPr/>
            <p:nvPr/>
          </p:nvSpPr>
          <p:spPr>
            <a:xfrm>
              <a:off x="11477625" y="20013613"/>
              <a:ext cx="4273550" cy="5476876"/>
            </a:xfrm>
            <a:custGeom>
              <a:avLst/>
              <a:gdLst/>
              <a:ahLst/>
              <a:cxnLst/>
              <a:rect l="l" t="t" r="r" b="b"/>
              <a:pathLst>
                <a:path w="2237740" h="2821305">
                  <a:moveTo>
                    <a:pt x="0" y="2820949"/>
                  </a:moveTo>
                  <a:lnTo>
                    <a:pt x="2237206" y="2820949"/>
                  </a:lnTo>
                  <a:lnTo>
                    <a:pt x="2237206" y="0"/>
                  </a:lnTo>
                  <a:lnTo>
                    <a:pt x="0" y="0"/>
                  </a:lnTo>
                  <a:lnTo>
                    <a:pt x="0" y="2820949"/>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8" name="object 21">
              <a:extLst>
                <a:ext uri="{FF2B5EF4-FFF2-40B4-BE49-F238E27FC236}">
                  <a16:creationId xmlns:a16="http://schemas.microsoft.com/office/drawing/2014/main" id="{B0E3E693-3B13-F000-3909-966ABEDC4870}"/>
                </a:ext>
              </a:extLst>
            </p:cNvPr>
            <p:cNvSpPr/>
            <p:nvPr/>
          </p:nvSpPr>
          <p:spPr>
            <a:xfrm>
              <a:off x="895350" y="12801600"/>
              <a:ext cx="10115550" cy="4999038"/>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9" name="object 23">
              <a:extLst>
                <a:ext uri="{FF2B5EF4-FFF2-40B4-BE49-F238E27FC236}">
                  <a16:creationId xmlns:a16="http://schemas.microsoft.com/office/drawing/2014/main" id="{366B30B4-1E2C-64A1-B4A2-674D8497C592}"/>
                </a:ext>
              </a:extLst>
            </p:cNvPr>
            <p:cNvSpPr/>
            <p:nvPr/>
          </p:nvSpPr>
          <p:spPr>
            <a:xfrm>
              <a:off x="16783050" y="18370550"/>
              <a:ext cx="10109200" cy="4956175"/>
            </a:xfrm>
            <a:custGeom>
              <a:avLst/>
              <a:gdLst/>
              <a:ahLst/>
              <a:cxnLst/>
              <a:rect l="l" t="t" r="r" b="b"/>
              <a:pathLst>
                <a:path w="5293359"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0" name="object 25">
              <a:extLst>
                <a:ext uri="{FF2B5EF4-FFF2-40B4-BE49-F238E27FC236}">
                  <a16:creationId xmlns:a16="http://schemas.microsoft.com/office/drawing/2014/main" id="{FF5359E8-331A-D726-E0F1-A7A26CD4E851}"/>
                </a:ext>
              </a:extLst>
            </p:cNvPr>
            <p:cNvSpPr/>
            <p:nvPr/>
          </p:nvSpPr>
          <p:spPr>
            <a:xfrm>
              <a:off x="16760825" y="23325138"/>
              <a:ext cx="10139363" cy="4956175"/>
            </a:xfrm>
            <a:custGeom>
              <a:avLst/>
              <a:gdLst/>
              <a:ahLst/>
              <a:cxnLst/>
              <a:rect l="l" t="t" r="r" b="b"/>
              <a:pathLst>
                <a:path w="5293359" h="2595244">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1" name="object 26">
              <a:extLst>
                <a:ext uri="{FF2B5EF4-FFF2-40B4-BE49-F238E27FC236}">
                  <a16:creationId xmlns:a16="http://schemas.microsoft.com/office/drawing/2014/main" id="{FE12BB7D-85B7-1DD7-074B-E861617A211D}"/>
                </a:ext>
              </a:extLst>
            </p:cNvPr>
            <p:cNvSpPr txBox="1">
              <a:spLocks noChangeArrowheads="1"/>
            </p:cNvSpPr>
            <p:nvPr/>
          </p:nvSpPr>
          <p:spPr bwMode="auto">
            <a:xfrm>
              <a:off x="17170400" y="24941213"/>
              <a:ext cx="9050338" cy="228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r>
                <a:rPr lang="en-US" altLang="en-US" sz="2900" dirty="0">
                  <a:latin typeface="Barlow" pitchFamily="2" charset="77"/>
                  <a:ea typeface="Palatino Linotype" charset="0"/>
                  <a:cs typeface="Palatino Linotype" charset="0"/>
                </a:rPr>
                <a:t> </a:t>
              </a:r>
              <a:r>
                <a:rPr lang="en-US" altLang="en-US" sz="2900">
                  <a:latin typeface="Barlow" pitchFamily="2" charset="77"/>
                  <a:ea typeface="Palatino Linotype" charset="0"/>
                  <a:cs typeface="Palatino Linotype" charset="0"/>
                </a:rPr>
                <a:t>ratecturibea</a:t>
              </a:r>
              <a:endParaRPr lang="en-US" altLang="en-US" sz="2900" dirty="0">
                <a:latin typeface="Barlow" pitchFamily="2" charset="77"/>
                <a:ea typeface="Palatino Linotype" charset="0"/>
                <a:cs typeface="Palatino Linotype" charset="0"/>
              </a:endParaRPr>
            </a:p>
          </p:txBody>
        </p:sp>
        <p:sp>
          <p:nvSpPr>
            <p:cNvPr id="23" name="object 29">
              <a:extLst>
                <a:ext uri="{FF2B5EF4-FFF2-40B4-BE49-F238E27FC236}">
                  <a16:creationId xmlns:a16="http://schemas.microsoft.com/office/drawing/2014/main" id="{CDE48501-BAB7-39AF-4E87-B72A4C601B41}"/>
                </a:ext>
              </a:extLst>
            </p:cNvPr>
            <p:cNvSpPr/>
            <p:nvPr/>
          </p:nvSpPr>
          <p:spPr>
            <a:xfrm>
              <a:off x="27395488" y="23275925"/>
              <a:ext cx="10086975" cy="3873500"/>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4" name="object 30">
              <a:extLst>
                <a:ext uri="{FF2B5EF4-FFF2-40B4-BE49-F238E27FC236}">
                  <a16:creationId xmlns:a16="http://schemas.microsoft.com/office/drawing/2014/main" id="{620BCA05-9F59-E1B5-F2ED-B13FEB79270A}"/>
                </a:ext>
              </a:extLst>
            </p:cNvPr>
            <p:cNvSpPr txBox="1">
              <a:spLocks noChangeArrowheads="1"/>
            </p:cNvSpPr>
            <p:nvPr/>
          </p:nvSpPr>
          <p:spPr bwMode="auto">
            <a:xfrm>
              <a:off x="27770138" y="24698325"/>
              <a:ext cx="9304337" cy="1570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dirty="0" err="1">
                  <a:latin typeface="Barlow" pitchFamily="2" charset="77"/>
                  <a:ea typeface="Times New Roman" charset="0"/>
                  <a:cs typeface="Times New Roman" charset="0"/>
                </a:rPr>
                <a:t>Apitatur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aperesci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quibus</a:t>
              </a:r>
              <a:r>
                <a:rPr lang="en-US" altLang="en-US" sz="2400" dirty="0">
                  <a:latin typeface="Barlow" pitchFamily="2" charset="77"/>
                  <a:ea typeface="Times New Roman" charset="0"/>
                  <a:cs typeface="Times New Roman" charset="0"/>
                </a:rPr>
                <a:t>, sum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sus con nihil int que moles </a:t>
              </a:r>
              <a:r>
                <a:rPr lang="en-US" altLang="en-US" sz="2400" dirty="0" err="1">
                  <a:latin typeface="Barlow" pitchFamily="2" charset="77"/>
                  <a:ea typeface="Times New Roman" charset="0"/>
                  <a:cs typeface="Times New Roman" charset="0"/>
                </a:rPr>
                <a:t>eaqui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beatis</a:t>
              </a:r>
              <a:r>
                <a:rPr lang="en-US" altLang="en-US" sz="2400" dirty="0">
                  <a:latin typeface="Barlow" pitchFamily="2" charset="77"/>
                  <a:ea typeface="Times New Roman" charset="0"/>
                  <a:cs typeface="Times New Roman" charset="0"/>
                </a:rPr>
                <a:t> re </a:t>
              </a:r>
              <a:r>
                <a:rPr lang="en-US" altLang="en-US" sz="2400" dirty="0" err="1">
                  <a:latin typeface="Barlow" pitchFamily="2" charset="77"/>
                  <a:ea typeface="Times New Roman" charset="0"/>
                  <a:cs typeface="Times New Roman" charset="0"/>
                </a:rPr>
                <a:t>porions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ectemporiti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a:t>
              </a:r>
              <a:r>
                <a:rPr lang="en-US" altLang="en-US" sz="2400" dirty="0">
                  <a:latin typeface="Barlow" pitchFamily="2" charset="77"/>
                  <a:ea typeface="Times New Roman" charset="0"/>
                  <a:cs typeface="Times New Roman" charset="0"/>
                </a:rPr>
                <a:t> dem et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labouaepror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magnis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alitatur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icidem</a:t>
              </a:r>
              <a:r>
                <a:rPr lang="en-US" altLang="en-US" sz="2400" dirty="0">
                  <a:latin typeface="Barlow" pitchFamily="2" charset="77"/>
                  <a:ea typeface="Times New Roman" charset="0"/>
                  <a:cs typeface="Times New Roman" charset="0"/>
                </a:rPr>
                <a:t> debit </a:t>
              </a:r>
              <a:r>
                <a:rPr lang="en-US" altLang="en-US" sz="2400" dirty="0" err="1">
                  <a:latin typeface="Barlow" pitchFamily="2" charset="77"/>
                  <a:ea typeface="Times New Roman" charset="0"/>
                  <a:cs typeface="Times New Roman" charset="0"/>
                </a:rPr>
                <a:t>andit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volorpo</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ratecturibea</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sunderspe</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intia</a:t>
              </a:r>
              <a:r>
                <a:rPr lang="en-US" altLang="en-US" sz="2400" dirty="0">
                  <a:latin typeface="Barlow" pitchFamily="2" charset="77"/>
                  <a:ea typeface="Times New Roman" charset="0"/>
                  <a:cs typeface="Times New Roman" charset="0"/>
                </a:rPr>
                <a:t> que </a:t>
              </a:r>
              <a:r>
                <a:rPr lang="en-US" altLang="en-US" sz="2400" dirty="0" err="1">
                  <a:latin typeface="Barlow" pitchFamily="2" charset="77"/>
                  <a:ea typeface="Times New Roman" charset="0"/>
                  <a:cs typeface="Times New Roman" charset="0"/>
                </a:rPr>
                <a:t>oditiates</a:t>
              </a:r>
              <a:r>
                <a:rPr lang="en-US" altLang="en-US" sz="2400" dirty="0">
                  <a:latin typeface="Barlow" pitchFamily="2" charset="77"/>
                  <a:ea typeface="Times New Roman" charset="0"/>
                  <a:cs typeface="Times New Roman" charset="0"/>
                </a:rPr>
                <a:t>  Cab ipsum nim </a:t>
              </a:r>
              <a:r>
                <a:rPr lang="en-US" altLang="en-US" sz="2400" dirty="0" err="1">
                  <a:latin typeface="Barlow" pitchFamily="2" charset="77"/>
                  <a:ea typeface="Times New Roman" charset="0"/>
                  <a:cs typeface="Times New Roman" charset="0"/>
                </a:rPr>
                <a:t>eum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explicil</a:t>
              </a:r>
              <a:r>
                <a:rPr lang="en-US" altLang="en-US" sz="2400" dirty="0">
                  <a:latin typeface="Barlow" pitchFamily="2" charset="77"/>
                  <a:ea typeface="Times New Roman" charset="0"/>
                  <a:cs typeface="Times New Roman" charset="0"/>
                </a:rPr>
                <a:t> molo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iunt</a:t>
              </a:r>
              <a:r>
                <a:rPr lang="en-US" altLang="en-US" sz="2400" dirty="0">
                  <a:latin typeface="Barlow" pitchFamily="2" charset="77"/>
                  <a:ea typeface="Times New Roman" charset="0"/>
                  <a:cs typeface="Times New Roman" charset="0"/>
                </a:rPr>
                <a:t>, arum et </a:t>
              </a:r>
              <a:r>
                <a:rPr lang="en-US" altLang="en-US" sz="2400" dirty="0" err="1">
                  <a:latin typeface="Barlow" pitchFamily="2" charset="77"/>
                  <a:ea typeface="Times New Roman" charset="0"/>
                  <a:cs typeface="Times New Roman" charset="0"/>
                </a:rPr>
                <a:t>odis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a:t>
              </a:r>
              <a:r>
                <a:rPr lang="en-US" altLang="en-US" sz="2400" dirty="0">
                  <a:latin typeface="Barlow" pitchFamily="2" charset="77"/>
                  <a:ea typeface="Times New Roman" charset="0"/>
                  <a:cs typeface="Times New Roman" charset="0"/>
                </a:rPr>
                <a:t>  Ese </a:t>
              </a:r>
              <a:r>
                <a:rPr lang="en-US" altLang="en-US" sz="2400" dirty="0" err="1">
                  <a:latin typeface="Barlow" pitchFamily="2" charset="77"/>
                  <a:ea typeface="Times New Roman" charset="0"/>
                  <a:cs typeface="Times New Roman" charset="0"/>
                </a:rPr>
                <a:t>denisci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issedipsam</a:t>
              </a:r>
              <a:r>
                <a:rPr lang="en-US" altLang="en-US" sz="2400" dirty="0">
                  <a:latin typeface="Barlow" pitchFamily="2" charset="77"/>
                  <a:ea typeface="Times New Roman" charset="0"/>
                  <a:cs typeface="Times New Roman" charset="0"/>
                </a:rPr>
                <a:t> et dolore </a:t>
              </a:r>
              <a:r>
                <a:rPr lang="en-US" altLang="en-US" sz="2400" dirty="0" err="1">
                  <a:latin typeface="Barlow" pitchFamily="2" charset="77"/>
                  <a:ea typeface="Times New Roman" charset="0"/>
                  <a:cs typeface="Times New Roman" charset="0"/>
                </a:rPr>
                <a:t>dolum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quatis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verum</a:t>
              </a:r>
            </a:p>
          </p:txBody>
        </p:sp>
        <p:sp>
          <p:nvSpPr>
            <p:cNvPr id="26" name="object 32">
              <a:extLst>
                <a:ext uri="{FF2B5EF4-FFF2-40B4-BE49-F238E27FC236}">
                  <a16:creationId xmlns:a16="http://schemas.microsoft.com/office/drawing/2014/main" id="{F9079734-E2DD-913C-D3D9-54FABAF20919}"/>
                </a:ext>
              </a:extLst>
            </p:cNvPr>
            <p:cNvSpPr txBox="1"/>
            <p:nvPr/>
          </p:nvSpPr>
          <p:spPr>
            <a:xfrm>
              <a:off x="6208713" y="25665511"/>
              <a:ext cx="4779962" cy="1897704"/>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 Caption</a:t>
              </a:r>
              <a:r>
                <a:rPr sz="2400" spc="-29" dirty="0">
                  <a:latin typeface="Barlow" pitchFamily="2" charset="77"/>
                  <a:cs typeface="Arial"/>
                </a:rPr>
                <a:t> </a:t>
              </a:r>
              <a:r>
                <a:rPr sz="2400" spc="38" dirty="0">
                  <a:latin typeface="Barlow" pitchFamily="2" charset="77"/>
                  <a:cs typeface="Arial"/>
                </a:rPr>
                <a:t>Caption  Caption Caption Caption</a:t>
              </a:r>
              <a:r>
                <a:rPr sz="2400" spc="-29" dirty="0">
                  <a:latin typeface="Barlow" pitchFamily="2" charset="77"/>
                  <a:cs typeface="Arial"/>
                </a:rPr>
                <a:t> </a:t>
              </a:r>
              <a:r>
                <a:rPr sz="2400" spc="38" dirty="0">
                  <a:latin typeface="Barlow" pitchFamily="2" charset="77"/>
                  <a:cs typeface="Arial"/>
                </a:rPr>
                <a:t>Caption  Caption Caption Caption</a:t>
              </a:r>
              <a:r>
                <a:rPr sz="2400" spc="-29" dirty="0">
                  <a:latin typeface="Barlow" pitchFamily="2" charset="77"/>
                  <a:cs typeface="Arial"/>
                </a:rPr>
                <a:t> </a:t>
              </a:r>
              <a:r>
                <a:rPr sz="2400" spc="38" dirty="0">
                  <a:latin typeface="Barlow" pitchFamily="2" charset="77"/>
                  <a:cs typeface="Arial"/>
                </a:rPr>
                <a:t>Caption  Caption Caption Caption</a:t>
              </a:r>
              <a:r>
                <a:rPr sz="2400" spc="-29" dirty="0">
                  <a:latin typeface="Barlow" pitchFamily="2" charset="77"/>
                  <a:cs typeface="Arial"/>
                </a:rPr>
                <a:t> </a:t>
              </a:r>
              <a:r>
                <a:rPr sz="2400" spc="38" dirty="0">
                  <a:latin typeface="Barlow" pitchFamily="2" charset="77"/>
                  <a:cs typeface="Arial"/>
                </a:rPr>
                <a:t>Caption  Caption Caption Caption</a:t>
              </a:r>
              <a:r>
                <a:rPr sz="2400" spc="-29" dirty="0">
                  <a:latin typeface="Barlow" pitchFamily="2" charset="77"/>
                  <a:cs typeface="Arial"/>
                </a:rPr>
                <a:t> </a:t>
              </a:r>
              <a:r>
                <a:rPr sz="2400" spc="38" dirty="0">
                  <a:latin typeface="Barlow" pitchFamily="2" charset="77"/>
                  <a:cs typeface="Arial"/>
                </a:rPr>
                <a:t>Caption  Caption Caption Caption</a:t>
              </a:r>
              <a:r>
                <a:rPr sz="2400" spc="-29"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27" name="object 33">
              <a:extLst>
                <a:ext uri="{FF2B5EF4-FFF2-40B4-BE49-F238E27FC236}">
                  <a16:creationId xmlns:a16="http://schemas.microsoft.com/office/drawing/2014/main" id="{2F971557-4292-6B6D-5DD0-87BA31D86705}"/>
                </a:ext>
              </a:extLst>
            </p:cNvPr>
            <p:cNvSpPr/>
            <p:nvPr/>
          </p:nvSpPr>
          <p:spPr>
            <a:xfrm>
              <a:off x="16783050" y="13849350"/>
              <a:ext cx="10094913" cy="3600450"/>
            </a:xfrm>
            <a:custGeom>
              <a:avLst/>
              <a:gdLst/>
              <a:ahLst/>
              <a:cxnLst/>
              <a:rect l="l" t="t" r="r" b="b"/>
              <a:pathLst>
                <a:path w="5285740" h="1885315">
                  <a:moveTo>
                    <a:pt x="0" y="1885231"/>
                  </a:moveTo>
                  <a:lnTo>
                    <a:pt x="5285703" y="1885231"/>
                  </a:lnTo>
                  <a:lnTo>
                    <a:pt x="5285703" y="0"/>
                  </a:lnTo>
                  <a:lnTo>
                    <a:pt x="0" y="0"/>
                  </a:lnTo>
                  <a:lnTo>
                    <a:pt x="0" y="1885231"/>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28" name="object 34">
              <a:extLst>
                <a:ext uri="{FF2B5EF4-FFF2-40B4-BE49-F238E27FC236}">
                  <a16:creationId xmlns:a16="http://schemas.microsoft.com/office/drawing/2014/main" id="{DFF46B9E-150D-855D-6813-4FD681154FC7}"/>
                </a:ext>
              </a:extLst>
            </p:cNvPr>
            <p:cNvSpPr/>
            <p:nvPr/>
          </p:nvSpPr>
          <p:spPr>
            <a:xfrm>
              <a:off x="16783050" y="13849350"/>
              <a:ext cx="10094913" cy="3600450"/>
            </a:xfrm>
            <a:custGeom>
              <a:avLst/>
              <a:gdLst/>
              <a:ahLst/>
              <a:cxnLst/>
              <a:rect l="l" t="t" r="r" b="b"/>
              <a:pathLst>
                <a:path w="5285740" h="1885315">
                  <a:moveTo>
                    <a:pt x="0" y="1885231"/>
                  </a:moveTo>
                  <a:lnTo>
                    <a:pt x="5285703" y="1885231"/>
                  </a:lnTo>
                  <a:lnTo>
                    <a:pt x="5285703" y="0"/>
                  </a:lnTo>
                  <a:lnTo>
                    <a:pt x="0" y="0"/>
                  </a:lnTo>
                  <a:lnTo>
                    <a:pt x="0" y="1885231"/>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9" name="object 35">
              <a:extLst>
                <a:ext uri="{FF2B5EF4-FFF2-40B4-BE49-F238E27FC236}">
                  <a16:creationId xmlns:a16="http://schemas.microsoft.com/office/drawing/2014/main" id="{B5784D04-4675-3F61-B548-E5B486A007F3}"/>
                </a:ext>
              </a:extLst>
            </p:cNvPr>
            <p:cNvSpPr txBox="1"/>
            <p:nvPr/>
          </p:nvSpPr>
          <p:spPr>
            <a:xfrm>
              <a:off x="12202022" y="9648825"/>
              <a:ext cx="4373563" cy="2536900"/>
            </a:xfrm>
            <a:prstGeom prst="rect">
              <a:avLst/>
            </a:prstGeom>
          </p:spPr>
          <p:txBody>
            <a:bodyPr lIns="0" tIns="0" rIns="0" bIns="0">
              <a:spAutoFit/>
            </a:bodyPr>
            <a:lstStyle/>
            <a:p>
              <a:pPr indent="33954" algn="r"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57"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30" name="object 36">
              <a:extLst>
                <a:ext uri="{FF2B5EF4-FFF2-40B4-BE49-F238E27FC236}">
                  <a16:creationId xmlns:a16="http://schemas.microsoft.com/office/drawing/2014/main" id="{B03342D5-2A42-82DE-2E8E-C576634E7D73}"/>
                </a:ext>
              </a:extLst>
            </p:cNvPr>
            <p:cNvSpPr/>
            <p:nvPr/>
          </p:nvSpPr>
          <p:spPr>
            <a:xfrm>
              <a:off x="27374850" y="14631987"/>
              <a:ext cx="4802188" cy="2779712"/>
            </a:xfrm>
            <a:custGeom>
              <a:avLst/>
              <a:gdLst/>
              <a:ahLst/>
              <a:cxnLst/>
              <a:rect l="l" t="t" r="r" b="b"/>
              <a:pathLst>
                <a:path w="2514600" h="1615440">
                  <a:moveTo>
                    <a:pt x="0" y="1615036"/>
                  </a:moveTo>
                  <a:lnTo>
                    <a:pt x="2514594" y="1615036"/>
                  </a:lnTo>
                  <a:lnTo>
                    <a:pt x="2514594" y="0"/>
                  </a:lnTo>
                  <a:lnTo>
                    <a:pt x="0" y="0"/>
                  </a:lnTo>
                  <a:lnTo>
                    <a:pt x="0" y="1615036"/>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31" name="object 37">
              <a:extLst>
                <a:ext uri="{FF2B5EF4-FFF2-40B4-BE49-F238E27FC236}">
                  <a16:creationId xmlns:a16="http://schemas.microsoft.com/office/drawing/2014/main" id="{FA5848D7-22AA-A37F-0896-7A9F1902B3C4}"/>
                </a:ext>
              </a:extLst>
            </p:cNvPr>
            <p:cNvSpPr/>
            <p:nvPr/>
          </p:nvSpPr>
          <p:spPr>
            <a:xfrm>
              <a:off x="27374850" y="14631987"/>
              <a:ext cx="4802188" cy="2779713"/>
            </a:xfrm>
            <a:custGeom>
              <a:avLst/>
              <a:gdLst/>
              <a:ahLst/>
              <a:cxnLst/>
              <a:rect l="l" t="t" r="r" b="b"/>
              <a:pathLst>
                <a:path w="2514600" h="1615440">
                  <a:moveTo>
                    <a:pt x="0" y="1615036"/>
                  </a:moveTo>
                  <a:lnTo>
                    <a:pt x="2514594" y="1615036"/>
                  </a:lnTo>
                  <a:lnTo>
                    <a:pt x="2514594" y="0"/>
                  </a:lnTo>
                  <a:lnTo>
                    <a:pt x="0" y="0"/>
                  </a:lnTo>
                  <a:lnTo>
                    <a:pt x="0" y="1615036"/>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32" name="object 38">
              <a:extLst>
                <a:ext uri="{FF2B5EF4-FFF2-40B4-BE49-F238E27FC236}">
                  <a16:creationId xmlns:a16="http://schemas.microsoft.com/office/drawing/2014/main" id="{EC3F07CA-AFC8-900C-180B-F92E0FD91493}"/>
                </a:ext>
              </a:extLst>
            </p:cNvPr>
            <p:cNvSpPr txBox="1"/>
            <p:nvPr/>
          </p:nvSpPr>
          <p:spPr>
            <a:xfrm>
              <a:off x="32468610" y="14631987"/>
              <a:ext cx="4338638" cy="2217302"/>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a:t>
              </a:r>
              <a:r>
                <a:rPr sz="2400" spc="-86"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33" name="object 35">
              <a:extLst>
                <a:ext uri="{FF2B5EF4-FFF2-40B4-BE49-F238E27FC236}">
                  <a16:creationId xmlns:a16="http://schemas.microsoft.com/office/drawing/2014/main" id="{B257BE4B-0F61-8B3F-4CF5-C307258CF892}"/>
                </a:ext>
              </a:extLst>
            </p:cNvPr>
            <p:cNvSpPr txBox="1"/>
            <p:nvPr/>
          </p:nvSpPr>
          <p:spPr>
            <a:xfrm>
              <a:off x="12202022" y="13846175"/>
              <a:ext cx="4373563" cy="2624573"/>
            </a:xfrm>
            <a:prstGeom prst="rect">
              <a:avLst/>
            </a:prstGeom>
          </p:spPr>
          <p:txBody>
            <a:bodyPr lIns="0" tIns="0" rIns="0" bIns="0">
              <a:spAutoFit/>
            </a:bodyPr>
            <a:lstStyle/>
            <a:p>
              <a:pPr indent="33954" algn="r" defTabSz="3247949" eaLnBrk="1" fontAlgn="auto" hangingPunct="1">
                <a:lnSpc>
                  <a:spcPct val="100699"/>
                </a:lnSpc>
                <a:spcBef>
                  <a:spcPts val="0"/>
                </a:spcBef>
                <a:spcAft>
                  <a:spcPts val="0"/>
                </a:spcAft>
                <a:defRPr/>
              </a:pPr>
              <a:r>
                <a:rPr lang="en-US" sz="2400" spc="38" dirty="0">
                  <a:latin typeface="Barlow" pitchFamily="2" charset="77"/>
                  <a:cs typeface="Arial"/>
                </a:rPr>
                <a:t>C</a:t>
              </a:r>
              <a:r>
                <a:rPr sz="2400" spc="38" dirty="0">
                  <a:latin typeface="Barlow" pitchFamily="2" charset="77"/>
                  <a:cs typeface="Arial"/>
                </a:rPr>
                <a:t>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a:t>
              </a:r>
              <a:r>
                <a:rPr sz="2400" spc="-57"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57"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34" name="object 34">
              <a:extLst>
                <a:ext uri="{FF2B5EF4-FFF2-40B4-BE49-F238E27FC236}">
                  <a16:creationId xmlns:a16="http://schemas.microsoft.com/office/drawing/2014/main" id="{47736148-9B1F-77E4-D72D-15C769BB103C}"/>
                </a:ext>
              </a:extLst>
            </p:cNvPr>
            <p:cNvSpPr txBox="1">
              <a:spLocks noChangeArrowheads="1"/>
            </p:cNvSpPr>
            <p:nvPr/>
          </p:nvSpPr>
          <p:spPr bwMode="auto">
            <a:xfrm>
              <a:off x="1536700" y="14454188"/>
              <a:ext cx="9053513" cy="189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36" name="object 34">
              <a:extLst>
                <a:ext uri="{FF2B5EF4-FFF2-40B4-BE49-F238E27FC236}">
                  <a16:creationId xmlns:a16="http://schemas.microsoft.com/office/drawing/2014/main" id="{5F5ACCE2-91FA-AE30-D891-B76491D79B43}"/>
                </a:ext>
              </a:extLst>
            </p:cNvPr>
            <p:cNvSpPr txBox="1">
              <a:spLocks noChangeArrowheads="1"/>
            </p:cNvSpPr>
            <p:nvPr/>
          </p:nvSpPr>
          <p:spPr bwMode="auto">
            <a:xfrm>
              <a:off x="1455738" y="9652000"/>
              <a:ext cx="9048750" cy="189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38" name="object 34">
              <a:extLst>
                <a:ext uri="{FF2B5EF4-FFF2-40B4-BE49-F238E27FC236}">
                  <a16:creationId xmlns:a16="http://schemas.microsoft.com/office/drawing/2014/main" id="{0B968AB1-63B5-FFB3-6F6D-75AD50F2B9BB}"/>
                </a:ext>
              </a:extLst>
            </p:cNvPr>
            <p:cNvSpPr txBox="1">
              <a:spLocks noChangeArrowheads="1"/>
            </p:cNvSpPr>
            <p:nvPr/>
          </p:nvSpPr>
          <p:spPr bwMode="auto">
            <a:xfrm>
              <a:off x="17392650" y="19983450"/>
              <a:ext cx="9051925" cy="1898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40" name="object 23">
              <a:extLst>
                <a:ext uri="{FF2B5EF4-FFF2-40B4-BE49-F238E27FC236}">
                  <a16:creationId xmlns:a16="http://schemas.microsoft.com/office/drawing/2014/main" id="{5F5C793E-0B36-BC11-846D-2E535C5061E2}"/>
                </a:ext>
              </a:extLst>
            </p:cNvPr>
            <p:cNvSpPr/>
            <p:nvPr/>
          </p:nvSpPr>
          <p:spPr>
            <a:xfrm>
              <a:off x="895350" y="7845425"/>
              <a:ext cx="10109200" cy="4956175"/>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1" name="object 28">
              <a:extLst>
                <a:ext uri="{FF2B5EF4-FFF2-40B4-BE49-F238E27FC236}">
                  <a16:creationId xmlns:a16="http://schemas.microsoft.com/office/drawing/2014/main" id="{5962D048-1ADB-2677-3DB4-E1C5A67AC065}"/>
                </a:ext>
              </a:extLst>
            </p:cNvPr>
            <p:cNvSpPr/>
            <p:nvPr/>
          </p:nvSpPr>
          <p:spPr>
            <a:xfrm>
              <a:off x="900113" y="18375313"/>
              <a:ext cx="15409862" cy="9906000"/>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2" name="object 23">
              <a:extLst>
                <a:ext uri="{FF2B5EF4-FFF2-40B4-BE49-F238E27FC236}">
                  <a16:creationId xmlns:a16="http://schemas.microsoft.com/office/drawing/2014/main" id="{6891F1C6-C45E-2657-A8DA-B6E9939B4F9D}"/>
                </a:ext>
              </a:extLst>
            </p:cNvPr>
            <p:cNvSpPr/>
            <p:nvPr/>
          </p:nvSpPr>
          <p:spPr>
            <a:xfrm>
              <a:off x="11507788" y="7845425"/>
              <a:ext cx="25974675" cy="9990138"/>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grpSp>
      <p:sp>
        <p:nvSpPr>
          <p:cNvPr id="46" name="Text Box 122">
            <a:extLst>
              <a:ext uri="{FF2B5EF4-FFF2-40B4-BE49-F238E27FC236}">
                <a16:creationId xmlns:a16="http://schemas.microsoft.com/office/drawing/2014/main" id="{CF4F9DF9-00C9-8181-D3F9-DB7902946862}"/>
              </a:ext>
            </a:extLst>
          </p:cNvPr>
          <p:cNvSpPr txBox="1">
            <a:spLocks noChangeArrowheads="1"/>
          </p:cNvSpPr>
          <p:nvPr/>
        </p:nvSpPr>
        <p:spPr bwMode="auto">
          <a:xfrm>
            <a:off x="5442402" y="1117861"/>
            <a:ext cx="29694998" cy="21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rgbClr val="733F98"/>
                </a:solidFill>
                <a:latin typeface="Times New Roman" panose="02020603050405020304" pitchFamily="18" charset="0"/>
                <a:cs typeface="Times New Roman" panose="02020603050405020304" pitchFamily="18" charset="0"/>
              </a:rPr>
              <a:t>Title</a:t>
            </a:r>
          </a:p>
        </p:txBody>
      </p:sp>
      <p:sp>
        <p:nvSpPr>
          <p:cNvPr id="47" name="Text Box 123">
            <a:extLst>
              <a:ext uri="{FF2B5EF4-FFF2-40B4-BE49-F238E27FC236}">
                <a16:creationId xmlns:a16="http://schemas.microsoft.com/office/drawing/2014/main" id="{1F47F1F7-8F28-EEDD-9A0D-74D945341D5C}"/>
              </a:ext>
            </a:extLst>
          </p:cNvPr>
          <p:cNvSpPr txBox="1">
            <a:spLocks noChangeArrowheads="1"/>
          </p:cNvSpPr>
          <p:nvPr/>
        </p:nvSpPr>
        <p:spPr bwMode="auto">
          <a:xfrm>
            <a:off x="5442402" y="4991100"/>
            <a:ext cx="29694998"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6000" b="1" dirty="0">
                <a:solidFill>
                  <a:schemeClr val="tx1">
                    <a:lumMod val="75000"/>
                    <a:lumOff val="25000"/>
                  </a:schemeClr>
                </a:solidFill>
                <a:latin typeface="Myriad Pro" panose="020B0503030403020204" pitchFamily="34" charset="0"/>
                <a:cs typeface="Helvetica" panose="020B0604020202020204" pitchFamily="34" charset="0"/>
              </a:rPr>
              <a:t>Author #1	Author #2	Author #3</a:t>
            </a:r>
            <a:endParaRPr lang="en-US" sz="6000" b="1" baseline="30000" dirty="0">
              <a:solidFill>
                <a:schemeClr val="tx1">
                  <a:lumMod val="75000"/>
                  <a:lumOff val="25000"/>
                </a:schemeClr>
              </a:solidFill>
              <a:latin typeface="Myriad Pro" panose="020B0503030403020204" pitchFamily="34" charset="0"/>
              <a:cs typeface="Helvetica" panose="020B0604020202020204" pitchFamily="34" charset="0"/>
            </a:endParaRPr>
          </a:p>
          <a:p>
            <a:pPr algn="ctr" eaLnBrk="1" hangingPunct="1">
              <a:spcAft>
                <a:spcPts val="2400"/>
              </a:spcAft>
            </a:pPr>
            <a:r>
              <a:rPr lang="en-CA" sz="4400" dirty="0">
                <a:solidFill>
                  <a:schemeClr val="tx1">
                    <a:lumMod val="75000"/>
                    <a:lumOff val="25000"/>
                  </a:schemeClr>
                </a:solidFill>
                <a:latin typeface="Myriad Pro" panose="020B0503030403020204" pitchFamily="34" charset="0"/>
                <a:cs typeface="Helvetica" panose="020B0604020202020204" pitchFamily="34" charset="0"/>
              </a:rPr>
              <a:t>Department of Biostatistics, Yale School of Public Health, New Haven, CT</a:t>
            </a:r>
            <a:endParaRPr lang="en-US" sz="4400" dirty="0">
              <a:solidFill>
                <a:schemeClr val="tx1">
                  <a:lumMod val="75000"/>
                  <a:lumOff val="25000"/>
                </a:schemeClr>
              </a:solidFill>
              <a:latin typeface="Myriad Pro" panose="020B0503030403020204" pitchFamily="34" charset="0"/>
              <a:cs typeface="Helvetica" panose="020B0604020202020204" pitchFamily="34" charset="0"/>
            </a:endParaRPr>
          </a:p>
        </p:txBody>
      </p:sp>
      <p:pic>
        <p:nvPicPr>
          <p:cNvPr id="48" name="Picture 47" descr="A blue and purple text on a black background&#10;&#10;AI-generated content may be incorrect.">
            <a:extLst>
              <a:ext uri="{FF2B5EF4-FFF2-40B4-BE49-F238E27FC236}">
                <a16:creationId xmlns:a16="http://schemas.microsoft.com/office/drawing/2014/main" id="{C8DBF0C1-E71D-8485-39B6-5255C6530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400" y="1775083"/>
            <a:ext cx="7772400" cy="3886200"/>
          </a:xfrm>
          <a:prstGeom prst="rect">
            <a:avLst/>
          </a:prstGeom>
        </p:spPr>
      </p:pic>
      <p:sp>
        <p:nvSpPr>
          <p:cNvPr id="54" name="Round Same Side Corner Rectangle 53">
            <a:extLst>
              <a:ext uri="{FF2B5EF4-FFF2-40B4-BE49-F238E27FC236}">
                <a16:creationId xmlns:a16="http://schemas.microsoft.com/office/drawing/2014/main" id="{11A7265B-9F8A-2F46-A369-DECA9B02F781}"/>
              </a:ext>
            </a:extLst>
          </p:cNvPr>
          <p:cNvSpPr/>
          <p:nvPr/>
        </p:nvSpPr>
        <p:spPr>
          <a:xfrm>
            <a:off x="1169643" y="8253661"/>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5" name="Round Same Side Corner Rectangle 54">
            <a:extLst>
              <a:ext uri="{FF2B5EF4-FFF2-40B4-BE49-F238E27FC236}">
                <a16:creationId xmlns:a16="http://schemas.microsoft.com/office/drawing/2014/main" id="{6F1D161D-DABE-6B02-777B-E4445726963D}"/>
              </a:ext>
            </a:extLst>
          </p:cNvPr>
          <p:cNvSpPr/>
          <p:nvPr/>
        </p:nvSpPr>
        <p:spPr>
          <a:xfrm>
            <a:off x="1159692" y="13992885"/>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Objectives</a:t>
            </a:r>
          </a:p>
        </p:txBody>
      </p:sp>
      <p:sp>
        <p:nvSpPr>
          <p:cNvPr id="56" name="Round Same Side Corner Rectangle 55">
            <a:extLst>
              <a:ext uri="{FF2B5EF4-FFF2-40B4-BE49-F238E27FC236}">
                <a16:creationId xmlns:a16="http://schemas.microsoft.com/office/drawing/2014/main" id="{8306D425-040B-0E4F-3310-88EDA11266CF}"/>
              </a:ext>
            </a:extLst>
          </p:cNvPr>
          <p:cNvSpPr/>
          <p:nvPr/>
        </p:nvSpPr>
        <p:spPr>
          <a:xfrm>
            <a:off x="1169643" y="20546085"/>
            <a:ext cx="17088381"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Methods</a:t>
            </a:r>
          </a:p>
        </p:txBody>
      </p:sp>
      <p:sp>
        <p:nvSpPr>
          <p:cNvPr id="57" name="Round Same Side Corner Rectangle 56">
            <a:extLst>
              <a:ext uri="{FF2B5EF4-FFF2-40B4-BE49-F238E27FC236}">
                <a16:creationId xmlns:a16="http://schemas.microsoft.com/office/drawing/2014/main" id="{379132D8-3509-1871-2D9B-BC8121EFD0F6}"/>
              </a:ext>
            </a:extLst>
          </p:cNvPr>
          <p:cNvSpPr/>
          <p:nvPr/>
        </p:nvSpPr>
        <p:spPr>
          <a:xfrm>
            <a:off x="13407706" y="8190507"/>
            <a:ext cx="29138652"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Results</a:t>
            </a:r>
          </a:p>
        </p:txBody>
      </p:sp>
      <p:sp>
        <p:nvSpPr>
          <p:cNvPr id="58" name="Round Same Side Corner Rectangle 57">
            <a:extLst>
              <a:ext uri="{FF2B5EF4-FFF2-40B4-BE49-F238E27FC236}">
                <a16:creationId xmlns:a16="http://schemas.microsoft.com/office/drawing/2014/main" id="{DD02BF18-62D2-4DBB-511B-C64BFD78FBEB}"/>
              </a:ext>
            </a:extLst>
          </p:cNvPr>
          <p:cNvSpPr/>
          <p:nvPr/>
        </p:nvSpPr>
        <p:spPr>
          <a:xfrm>
            <a:off x="19382194" y="20448078"/>
            <a:ext cx="1110737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sp>
        <p:nvSpPr>
          <p:cNvPr id="59" name="Round Same Side Corner Rectangle 58">
            <a:extLst>
              <a:ext uri="{FF2B5EF4-FFF2-40B4-BE49-F238E27FC236}">
                <a16:creationId xmlns:a16="http://schemas.microsoft.com/office/drawing/2014/main" id="{C7393186-C436-BAFA-B609-CAD86C87FA82}"/>
              </a:ext>
            </a:extLst>
          </p:cNvPr>
          <p:cNvSpPr/>
          <p:nvPr/>
        </p:nvSpPr>
        <p:spPr>
          <a:xfrm>
            <a:off x="19356054" y="26212800"/>
            <a:ext cx="11111113"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Future Research</a:t>
            </a:r>
          </a:p>
        </p:txBody>
      </p:sp>
      <p:sp>
        <p:nvSpPr>
          <p:cNvPr id="60" name="Round Same Side Corner Rectangle 59">
            <a:extLst>
              <a:ext uri="{FF2B5EF4-FFF2-40B4-BE49-F238E27FC236}">
                <a16:creationId xmlns:a16="http://schemas.microsoft.com/office/drawing/2014/main" id="{EC246CDE-7BE2-EACA-BCEF-69E1C64F996A}"/>
              </a:ext>
            </a:extLst>
          </p:cNvPr>
          <p:cNvSpPr/>
          <p:nvPr/>
        </p:nvSpPr>
        <p:spPr>
          <a:xfrm>
            <a:off x="31560225" y="21640800"/>
            <a:ext cx="11068261" cy="832511"/>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References</a:t>
            </a:r>
          </a:p>
        </p:txBody>
      </p:sp>
      <p:sp>
        <p:nvSpPr>
          <p:cNvPr id="61" name="Round Same Side Corner Rectangle 60">
            <a:extLst>
              <a:ext uri="{FF2B5EF4-FFF2-40B4-BE49-F238E27FC236}">
                <a16:creationId xmlns:a16="http://schemas.microsoft.com/office/drawing/2014/main" id="{CFB0CE18-89D5-16EB-123C-7DAFD5221F7A}"/>
              </a:ext>
            </a:extLst>
          </p:cNvPr>
          <p:cNvSpPr/>
          <p:nvPr/>
        </p:nvSpPr>
        <p:spPr>
          <a:xfrm>
            <a:off x="31575697" y="26220953"/>
            <a:ext cx="11068261" cy="83004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10" dirty="0">
                <a:solidFill>
                  <a:schemeClr val="tx1">
                    <a:lumMod val="75000"/>
                    <a:lumOff val="25000"/>
                  </a:schemeClr>
                </a:solidFill>
                <a:latin typeface="Times New Roman" panose="02020603050405020304" pitchFamily="18" charset="0"/>
                <a:cs typeface="Times New Roman" panose="02020603050405020304" pitchFamily="18" charset="0"/>
              </a:rPr>
              <a:t>Acknowledgements</a:t>
            </a:r>
            <a:endParaRPr 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3" name="Picture 62" descr="A black background with blue text&#10;&#10;AI-generated content may be incorrect.">
            <a:extLst>
              <a:ext uri="{FF2B5EF4-FFF2-40B4-BE49-F238E27FC236}">
                <a16:creationId xmlns:a16="http://schemas.microsoft.com/office/drawing/2014/main" id="{A0A36A5D-6B81-FA49-F868-073C5E5B4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50" y="1581150"/>
            <a:ext cx="4343400" cy="4267200"/>
          </a:xfrm>
          <a:prstGeom prst="rect">
            <a:avLst/>
          </a:prstGeom>
        </p:spPr>
      </p:pic>
    </p:spTree>
    <p:extLst>
      <p:ext uri="{BB962C8B-B14F-4D97-AF65-F5344CB8AC3E}">
        <p14:creationId xmlns:p14="http://schemas.microsoft.com/office/powerpoint/2010/main" val="421793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3">
            <a:extLst>
              <a:ext uri="{FF2B5EF4-FFF2-40B4-BE49-F238E27FC236}">
                <a16:creationId xmlns:a16="http://schemas.microsoft.com/office/drawing/2014/main" id="{BC007C63-8668-04C8-49B9-81FC88060DB3}"/>
              </a:ext>
            </a:extLst>
          </p:cNvPr>
          <p:cNvSpPr/>
          <p:nvPr/>
        </p:nvSpPr>
        <p:spPr>
          <a:xfrm>
            <a:off x="895350" y="7845424"/>
            <a:ext cx="11620254" cy="5748131"/>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5" name="object 4">
            <a:extLst>
              <a:ext uri="{FF2B5EF4-FFF2-40B4-BE49-F238E27FC236}">
                <a16:creationId xmlns:a16="http://schemas.microsoft.com/office/drawing/2014/main" id="{069EEF9F-B4FC-8434-AB5F-7C72D3E2BE0D}"/>
              </a:ext>
            </a:extLst>
          </p:cNvPr>
          <p:cNvSpPr/>
          <p:nvPr/>
        </p:nvSpPr>
        <p:spPr>
          <a:xfrm>
            <a:off x="19157834" y="9914898"/>
            <a:ext cx="11614780" cy="6182647"/>
          </a:xfrm>
          <a:custGeom>
            <a:avLst/>
            <a:gdLst/>
            <a:ahLst/>
            <a:cxnLst/>
            <a:rect l="l" t="t" r="r" b="b"/>
            <a:pathLst>
              <a:path w="5291455" h="2791459">
                <a:moveTo>
                  <a:pt x="0" y="2791059"/>
                </a:moveTo>
                <a:lnTo>
                  <a:pt x="5291241" y="2791059"/>
                </a:lnTo>
                <a:lnTo>
                  <a:pt x="5291241" y="0"/>
                </a:lnTo>
                <a:lnTo>
                  <a:pt x="0" y="0"/>
                </a:lnTo>
                <a:lnTo>
                  <a:pt x="0" y="2791059"/>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6" name="object 5">
            <a:extLst>
              <a:ext uri="{FF2B5EF4-FFF2-40B4-BE49-F238E27FC236}">
                <a16:creationId xmlns:a16="http://schemas.microsoft.com/office/drawing/2014/main" id="{6672DB4C-7E5B-03DD-3A76-ACD72066F048}"/>
              </a:ext>
            </a:extLst>
          </p:cNvPr>
          <p:cNvSpPr/>
          <p:nvPr/>
        </p:nvSpPr>
        <p:spPr>
          <a:xfrm>
            <a:off x="19157834" y="9914898"/>
            <a:ext cx="11614780" cy="6182647"/>
          </a:xfrm>
          <a:custGeom>
            <a:avLst/>
            <a:gdLst/>
            <a:ahLst/>
            <a:cxnLst/>
            <a:rect l="l" t="t" r="r" b="b"/>
            <a:pathLst>
              <a:path w="5291455" h="2791459">
                <a:moveTo>
                  <a:pt x="0" y="2791059"/>
                </a:moveTo>
                <a:lnTo>
                  <a:pt x="5291241" y="2791059"/>
                </a:lnTo>
                <a:lnTo>
                  <a:pt x="5291241" y="0"/>
                </a:lnTo>
                <a:lnTo>
                  <a:pt x="0" y="0"/>
                </a:lnTo>
                <a:lnTo>
                  <a:pt x="0" y="2791059"/>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7" name="object 6">
            <a:extLst>
              <a:ext uri="{FF2B5EF4-FFF2-40B4-BE49-F238E27FC236}">
                <a16:creationId xmlns:a16="http://schemas.microsoft.com/office/drawing/2014/main" id="{E6FB1F41-A4E7-283B-3446-5D9B19648213}"/>
              </a:ext>
            </a:extLst>
          </p:cNvPr>
          <p:cNvSpPr/>
          <p:nvPr/>
        </p:nvSpPr>
        <p:spPr>
          <a:xfrm>
            <a:off x="31332824" y="15418155"/>
            <a:ext cx="5776576" cy="3303058"/>
          </a:xfrm>
          <a:custGeom>
            <a:avLst/>
            <a:gdLst/>
            <a:ahLst/>
            <a:cxnLst/>
            <a:rect l="l" t="t" r="r" b="b"/>
            <a:pathLst>
              <a:path w="2537459" h="1490979">
                <a:moveTo>
                  <a:pt x="0" y="1490429"/>
                </a:moveTo>
                <a:lnTo>
                  <a:pt x="2537072" y="1490429"/>
                </a:lnTo>
                <a:lnTo>
                  <a:pt x="2537072" y="0"/>
                </a:lnTo>
                <a:lnTo>
                  <a:pt x="0" y="0"/>
                </a:lnTo>
                <a:lnTo>
                  <a:pt x="0" y="1490429"/>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8" name="object 7">
            <a:extLst>
              <a:ext uri="{FF2B5EF4-FFF2-40B4-BE49-F238E27FC236}">
                <a16:creationId xmlns:a16="http://schemas.microsoft.com/office/drawing/2014/main" id="{C931E9C5-53D8-D9D8-1868-32AFEBF40EBA}"/>
              </a:ext>
            </a:extLst>
          </p:cNvPr>
          <p:cNvSpPr/>
          <p:nvPr/>
        </p:nvSpPr>
        <p:spPr>
          <a:xfrm>
            <a:off x="31332824" y="15418155"/>
            <a:ext cx="5776576" cy="3303058"/>
          </a:xfrm>
          <a:custGeom>
            <a:avLst/>
            <a:gdLst/>
            <a:ahLst/>
            <a:cxnLst/>
            <a:rect l="l" t="t" r="r" b="b"/>
            <a:pathLst>
              <a:path w="2537459" h="1490979">
                <a:moveTo>
                  <a:pt x="0" y="1490429"/>
                </a:moveTo>
                <a:lnTo>
                  <a:pt x="2537072" y="1490429"/>
                </a:lnTo>
                <a:lnTo>
                  <a:pt x="2537072" y="0"/>
                </a:lnTo>
                <a:lnTo>
                  <a:pt x="0" y="0"/>
                </a:lnTo>
                <a:lnTo>
                  <a:pt x="0" y="1490429"/>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9" name="object 10">
            <a:extLst>
              <a:ext uri="{FF2B5EF4-FFF2-40B4-BE49-F238E27FC236}">
                <a16:creationId xmlns:a16="http://schemas.microsoft.com/office/drawing/2014/main" id="{1645F0ED-0F03-1CED-EFF4-4E444EDB1A28}"/>
              </a:ext>
            </a:extLst>
          </p:cNvPr>
          <p:cNvSpPr txBox="1">
            <a:spLocks noChangeArrowheads="1"/>
          </p:cNvSpPr>
          <p:nvPr/>
        </p:nvSpPr>
        <p:spPr bwMode="auto">
          <a:xfrm>
            <a:off x="31349247" y="9800746"/>
            <a:ext cx="11010774" cy="446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a:latin typeface="Barlow" pitchFamily="2" charset="77"/>
                <a:ea typeface="Times New Roman" charset="0"/>
                <a:cs typeface="Times New Roman" charset="0"/>
              </a:rPr>
              <a:t>Ibus, nobis recturibus aspellenti dolest etur? Lit quo eum sed  maximpe ruptatis aliquate doluptatus mi, sime dolorum quibus  que perroriam re illuptaRaepelenimi, ius maxim iducit volorib  usandemqui nati blat peremporemodUllecusanist quo que que  asperum restiistiis dolore, tet optur? Peleni undebis qui rest,  tem. Nam as earchil in nam alibus.</a:t>
            </a:r>
          </a:p>
          <a:p>
            <a:pPr eaLnBrk="1" hangingPunct="1">
              <a:lnSpc>
                <a:spcPct val="101000"/>
              </a:lnSpc>
            </a:pPr>
            <a:r>
              <a:rPr lang="en-US" altLang="en-US" sz="2900">
                <a:latin typeface="Barlow" pitchFamily="2" charset="77"/>
                <a:ea typeface="Times New Roman" charset="0"/>
                <a:cs typeface="Times New Roman" charset="0"/>
              </a:rPr>
              <a:t>Evelibus mintius comnihi cillam que cusdand unture reiusciet  verchiliquam quae ident labor sunt et velectur, vellecepe pliqui  dition es debitin estenest odi velit autatque intemporem vit  eaturitat landame nobitio remque magnaturis sequia dolutem</a:t>
            </a:r>
          </a:p>
        </p:txBody>
      </p:sp>
      <p:sp>
        <p:nvSpPr>
          <p:cNvPr id="11" name="object 13">
            <a:extLst>
              <a:ext uri="{FF2B5EF4-FFF2-40B4-BE49-F238E27FC236}">
                <a16:creationId xmlns:a16="http://schemas.microsoft.com/office/drawing/2014/main" id="{072F5DA5-C05E-8B27-FF79-AA71EAFE3213}"/>
              </a:ext>
            </a:extLst>
          </p:cNvPr>
          <p:cNvSpPr txBox="1"/>
          <p:nvPr/>
        </p:nvSpPr>
        <p:spPr>
          <a:xfrm>
            <a:off x="13665220" y="16280472"/>
            <a:ext cx="4912331" cy="1896930"/>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a:t>
            </a:r>
            <a:r>
              <a:rPr sz="2400" spc="-10" dirty="0">
                <a:latin typeface="Barlow" pitchFamily="2" charset="77"/>
                <a:cs typeface="Arial"/>
              </a:rPr>
              <a:t> </a:t>
            </a:r>
            <a:r>
              <a:rPr sz="2400" spc="38" dirty="0">
                <a:latin typeface="Barlow" pitchFamily="2" charset="77"/>
                <a:cs typeface="Arial"/>
              </a:rPr>
              <a:t>Caption </a:t>
            </a:r>
            <a:r>
              <a:rPr sz="2400" spc="19" dirty="0">
                <a:latin typeface="Barlow" pitchFamily="2" charset="77"/>
                <a:cs typeface="Arial"/>
              </a:rPr>
              <a:t> </a:t>
            </a:r>
            <a:r>
              <a:rPr sz="2400" spc="38" dirty="0">
                <a:latin typeface="Barlow" pitchFamily="2" charset="77"/>
                <a:cs typeface="Arial"/>
              </a:rPr>
              <a:t>Caption Caption</a:t>
            </a:r>
            <a:r>
              <a:rPr sz="2400" spc="-57"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12" name="object 15">
            <a:extLst>
              <a:ext uri="{FF2B5EF4-FFF2-40B4-BE49-F238E27FC236}">
                <a16:creationId xmlns:a16="http://schemas.microsoft.com/office/drawing/2014/main" id="{DCCB07C2-8D21-CC8D-2032-69C80AE86F4D}"/>
              </a:ext>
            </a:extLst>
          </p:cNvPr>
          <p:cNvSpPr/>
          <p:nvPr/>
        </p:nvSpPr>
        <p:spPr>
          <a:xfrm>
            <a:off x="31356546" y="21274914"/>
            <a:ext cx="11620254" cy="4492453"/>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3" name="object 16">
            <a:extLst>
              <a:ext uri="{FF2B5EF4-FFF2-40B4-BE49-F238E27FC236}">
                <a16:creationId xmlns:a16="http://schemas.microsoft.com/office/drawing/2014/main" id="{25D68FAE-1643-A2DA-B91B-26E75DF3BBB1}"/>
              </a:ext>
            </a:extLst>
          </p:cNvPr>
          <p:cNvSpPr txBox="1">
            <a:spLocks noChangeArrowheads="1"/>
          </p:cNvSpPr>
          <p:nvPr/>
        </p:nvSpPr>
        <p:spPr bwMode="auto">
          <a:xfrm>
            <a:off x="31810918" y="22924602"/>
            <a:ext cx="10695086" cy="183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dirty="0" err="1">
                <a:latin typeface="Barlow" pitchFamily="2" charset="77"/>
                <a:ea typeface="Times New Roman" charset="0"/>
                <a:cs typeface="Times New Roman" charset="0"/>
              </a:rPr>
              <a:t>Apitatur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aperesci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quibus</a:t>
            </a:r>
            <a:r>
              <a:rPr lang="en-US" altLang="en-US" sz="2400" dirty="0">
                <a:latin typeface="Barlow" pitchFamily="2" charset="77"/>
                <a:ea typeface="Times New Roman" charset="0"/>
                <a:cs typeface="Times New Roman" charset="0"/>
              </a:rPr>
              <a:t>, sum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sus con nihil int que moles </a:t>
            </a:r>
            <a:r>
              <a:rPr lang="en-US" altLang="en-US" sz="2400" dirty="0" err="1">
                <a:latin typeface="Barlow" pitchFamily="2" charset="77"/>
                <a:ea typeface="Times New Roman" charset="0"/>
                <a:cs typeface="Times New Roman" charset="0"/>
              </a:rPr>
              <a:t>eaqui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beatis</a:t>
            </a:r>
            <a:r>
              <a:rPr lang="en-US" altLang="en-US" sz="2400" dirty="0">
                <a:latin typeface="Barlow" pitchFamily="2" charset="77"/>
                <a:ea typeface="Times New Roman" charset="0"/>
                <a:cs typeface="Times New Roman" charset="0"/>
              </a:rPr>
              <a:t> re </a:t>
            </a:r>
            <a:r>
              <a:rPr lang="en-US" altLang="en-US" sz="2400" dirty="0" err="1">
                <a:latin typeface="Barlow" pitchFamily="2" charset="77"/>
                <a:ea typeface="Times New Roman" charset="0"/>
                <a:cs typeface="Times New Roman" charset="0"/>
              </a:rPr>
              <a:t>porions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ectemporiti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a:t>
            </a:r>
            <a:r>
              <a:rPr lang="en-US" altLang="en-US" sz="2400" dirty="0">
                <a:latin typeface="Barlow" pitchFamily="2" charset="77"/>
                <a:ea typeface="Times New Roman" charset="0"/>
                <a:cs typeface="Times New Roman" charset="0"/>
              </a:rPr>
              <a:t> dem et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labouaepror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magnis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alitatur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icidem</a:t>
            </a:r>
            <a:r>
              <a:rPr lang="en-US" altLang="en-US" sz="2400" dirty="0">
                <a:latin typeface="Barlow" pitchFamily="2" charset="77"/>
                <a:ea typeface="Times New Roman" charset="0"/>
                <a:cs typeface="Times New Roman" charset="0"/>
              </a:rPr>
              <a:t> debit </a:t>
            </a:r>
            <a:r>
              <a:rPr lang="en-US" altLang="en-US" sz="2400" dirty="0" err="1">
                <a:latin typeface="Barlow" pitchFamily="2" charset="77"/>
                <a:ea typeface="Times New Roman" charset="0"/>
                <a:cs typeface="Times New Roman" charset="0"/>
              </a:rPr>
              <a:t>andit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volorpo</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ratecturibea</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sunderspe</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intia</a:t>
            </a:r>
            <a:r>
              <a:rPr lang="en-US" altLang="en-US" sz="2400" dirty="0">
                <a:latin typeface="Barlow" pitchFamily="2" charset="77"/>
                <a:ea typeface="Times New Roman" charset="0"/>
                <a:cs typeface="Times New Roman" charset="0"/>
              </a:rPr>
              <a:t> que </a:t>
            </a:r>
            <a:r>
              <a:rPr lang="en-US" altLang="en-US" sz="2400" dirty="0" err="1">
                <a:latin typeface="Barlow" pitchFamily="2" charset="77"/>
                <a:ea typeface="Times New Roman" charset="0"/>
                <a:cs typeface="Times New Roman" charset="0"/>
              </a:rPr>
              <a:t>oditiates</a:t>
            </a:r>
            <a:r>
              <a:rPr lang="en-US" altLang="en-US" sz="2400" dirty="0">
                <a:latin typeface="Barlow" pitchFamily="2" charset="77"/>
                <a:ea typeface="Times New Roman" charset="0"/>
                <a:cs typeface="Times New Roman" charset="0"/>
              </a:rPr>
              <a:t>  Cab ipsum nim </a:t>
            </a:r>
            <a:r>
              <a:rPr lang="en-US" altLang="en-US" sz="2400" dirty="0" err="1">
                <a:latin typeface="Barlow" pitchFamily="2" charset="77"/>
                <a:ea typeface="Times New Roman" charset="0"/>
                <a:cs typeface="Times New Roman" charset="0"/>
              </a:rPr>
              <a:t>eum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explicil</a:t>
            </a:r>
            <a:r>
              <a:rPr lang="en-US" altLang="en-US" sz="2400" dirty="0">
                <a:latin typeface="Barlow" pitchFamily="2" charset="77"/>
                <a:ea typeface="Times New Roman" charset="0"/>
                <a:cs typeface="Times New Roman" charset="0"/>
              </a:rPr>
              <a:t> molo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iunt</a:t>
            </a:r>
            <a:r>
              <a:rPr lang="en-US" altLang="en-US" sz="2400" dirty="0">
                <a:latin typeface="Barlow" pitchFamily="2" charset="77"/>
                <a:ea typeface="Times New Roman" charset="0"/>
                <a:cs typeface="Times New Roman" charset="0"/>
              </a:rPr>
              <a:t>, arum et </a:t>
            </a:r>
            <a:r>
              <a:rPr lang="en-US" altLang="en-US" sz="2400" dirty="0" err="1">
                <a:latin typeface="Barlow" pitchFamily="2" charset="77"/>
                <a:ea typeface="Times New Roman" charset="0"/>
                <a:cs typeface="Times New Roman" charset="0"/>
              </a:rPr>
              <a:t>odis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a:t>
            </a:r>
            <a:r>
              <a:rPr lang="en-US" altLang="en-US" sz="2400" dirty="0">
                <a:latin typeface="Barlow" pitchFamily="2" charset="77"/>
                <a:ea typeface="Times New Roman" charset="0"/>
                <a:cs typeface="Times New Roman" charset="0"/>
              </a:rPr>
              <a:t>  Ese </a:t>
            </a:r>
            <a:r>
              <a:rPr lang="en-US" altLang="en-US" sz="2400" dirty="0" err="1">
                <a:latin typeface="Barlow" pitchFamily="2" charset="77"/>
                <a:ea typeface="Times New Roman" charset="0"/>
                <a:cs typeface="Times New Roman" charset="0"/>
              </a:rPr>
              <a:t>denisci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issedipsam</a:t>
            </a:r>
            <a:r>
              <a:rPr lang="en-US" altLang="en-US" sz="2400" dirty="0">
                <a:latin typeface="Barlow" pitchFamily="2" charset="77"/>
                <a:ea typeface="Times New Roman" charset="0"/>
                <a:cs typeface="Times New Roman" charset="0"/>
              </a:rPr>
              <a:t> et dolore </a:t>
            </a:r>
            <a:r>
              <a:rPr lang="en-US" altLang="en-US" sz="2400" dirty="0" err="1">
                <a:latin typeface="Barlow" pitchFamily="2" charset="77"/>
                <a:ea typeface="Times New Roman" charset="0"/>
                <a:cs typeface="Times New Roman" charset="0"/>
              </a:rPr>
              <a:t>dolum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quatis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verum</a:t>
            </a:r>
          </a:p>
        </p:txBody>
      </p:sp>
      <p:sp>
        <p:nvSpPr>
          <p:cNvPr id="15" name="object 18">
            <a:extLst>
              <a:ext uri="{FF2B5EF4-FFF2-40B4-BE49-F238E27FC236}">
                <a16:creationId xmlns:a16="http://schemas.microsoft.com/office/drawing/2014/main" id="{CB1B3EF6-58CC-6FB6-8A6A-952E5C852178}"/>
              </a:ext>
            </a:extLst>
          </p:cNvPr>
          <p:cNvSpPr/>
          <p:nvPr/>
        </p:nvSpPr>
        <p:spPr>
          <a:xfrm>
            <a:off x="13665220" y="9914898"/>
            <a:ext cx="4912331" cy="6138459"/>
          </a:xfrm>
          <a:custGeom>
            <a:avLst/>
            <a:gdLst/>
            <a:ahLst/>
            <a:cxnLst/>
            <a:rect l="l" t="t" r="r" b="b"/>
            <a:pathLst>
              <a:path w="2237740" h="2771140">
                <a:moveTo>
                  <a:pt x="0" y="2771114"/>
                </a:moveTo>
                <a:lnTo>
                  <a:pt x="2237206" y="2771114"/>
                </a:lnTo>
                <a:lnTo>
                  <a:pt x="2237206" y="0"/>
                </a:lnTo>
                <a:lnTo>
                  <a:pt x="0" y="0"/>
                </a:lnTo>
                <a:lnTo>
                  <a:pt x="0" y="2771114"/>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16" name="object 19">
            <a:extLst>
              <a:ext uri="{FF2B5EF4-FFF2-40B4-BE49-F238E27FC236}">
                <a16:creationId xmlns:a16="http://schemas.microsoft.com/office/drawing/2014/main" id="{DF761EED-D49D-1662-E279-61A7172EDE38}"/>
              </a:ext>
            </a:extLst>
          </p:cNvPr>
          <p:cNvSpPr/>
          <p:nvPr/>
        </p:nvSpPr>
        <p:spPr>
          <a:xfrm>
            <a:off x="13665220" y="9914898"/>
            <a:ext cx="4912331" cy="6138459"/>
          </a:xfrm>
          <a:custGeom>
            <a:avLst/>
            <a:gdLst/>
            <a:ahLst/>
            <a:cxnLst/>
            <a:rect l="l" t="t" r="r" b="b"/>
            <a:pathLst>
              <a:path w="2237740" h="2771140">
                <a:moveTo>
                  <a:pt x="0" y="2771114"/>
                </a:moveTo>
                <a:lnTo>
                  <a:pt x="2237206" y="2771114"/>
                </a:lnTo>
                <a:lnTo>
                  <a:pt x="2237206" y="0"/>
                </a:lnTo>
                <a:lnTo>
                  <a:pt x="0" y="0"/>
                </a:lnTo>
                <a:lnTo>
                  <a:pt x="0" y="2771114"/>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17" name="object 20">
            <a:extLst>
              <a:ext uri="{FF2B5EF4-FFF2-40B4-BE49-F238E27FC236}">
                <a16:creationId xmlns:a16="http://schemas.microsoft.com/office/drawing/2014/main" id="{F93EB253-EB59-B2B7-633C-454B496D0443}"/>
              </a:ext>
            </a:extLst>
          </p:cNvPr>
          <p:cNvSpPr txBox="1"/>
          <p:nvPr/>
        </p:nvSpPr>
        <p:spPr>
          <a:xfrm>
            <a:off x="19161484" y="16309931"/>
            <a:ext cx="11087415" cy="2282869"/>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 Caption</a:t>
            </a:r>
            <a:r>
              <a:rPr sz="2400" spc="57"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18" name="object 21">
            <a:extLst>
              <a:ext uri="{FF2B5EF4-FFF2-40B4-BE49-F238E27FC236}">
                <a16:creationId xmlns:a16="http://schemas.microsoft.com/office/drawing/2014/main" id="{0558085B-58E4-07C7-46E7-1B2207B7D1B9}"/>
              </a:ext>
            </a:extLst>
          </p:cNvPr>
          <p:cNvSpPr/>
          <p:nvPr/>
        </p:nvSpPr>
        <p:spPr>
          <a:xfrm>
            <a:off x="13090413" y="20492418"/>
            <a:ext cx="4912331" cy="3113417"/>
          </a:xfrm>
          <a:custGeom>
            <a:avLst/>
            <a:gdLst/>
            <a:ahLst/>
            <a:cxnLst/>
            <a:rect l="l" t="t" r="r" b="b"/>
            <a:pathLst>
              <a:path w="2237740" h="1405254">
                <a:moveTo>
                  <a:pt x="0" y="1404813"/>
                </a:moveTo>
                <a:lnTo>
                  <a:pt x="2237206" y="1404813"/>
                </a:lnTo>
                <a:lnTo>
                  <a:pt x="2237206" y="0"/>
                </a:lnTo>
                <a:lnTo>
                  <a:pt x="0" y="0"/>
                </a:lnTo>
                <a:lnTo>
                  <a:pt x="0" y="1404813"/>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19" name="object 22">
            <a:extLst>
              <a:ext uri="{FF2B5EF4-FFF2-40B4-BE49-F238E27FC236}">
                <a16:creationId xmlns:a16="http://schemas.microsoft.com/office/drawing/2014/main" id="{8CDDFBF9-5EEB-91C1-2060-AD0FC92ADBE6}"/>
              </a:ext>
            </a:extLst>
          </p:cNvPr>
          <p:cNvSpPr/>
          <p:nvPr/>
        </p:nvSpPr>
        <p:spPr>
          <a:xfrm>
            <a:off x="13090413" y="20492418"/>
            <a:ext cx="4912331" cy="3113417"/>
          </a:xfrm>
          <a:custGeom>
            <a:avLst/>
            <a:gdLst/>
            <a:ahLst/>
            <a:cxnLst/>
            <a:rect l="l" t="t" r="r" b="b"/>
            <a:pathLst>
              <a:path w="2237740" h="1405254">
                <a:moveTo>
                  <a:pt x="0" y="1404813"/>
                </a:moveTo>
                <a:lnTo>
                  <a:pt x="2237206" y="1404813"/>
                </a:lnTo>
                <a:lnTo>
                  <a:pt x="2237206" y="0"/>
                </a:lnTo>
                <a:lnTo>
                  <a:pt x="0" y="0"/>
                </a:lnTo>
                <a:lnTo>
                  <a:pt x="0" y="1404813"/>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0" name="object 23">
            <a:extLst>
              <a:ext uri="{FF2B5EF4-FFF2-40B4-BE49-F238E27FC236}">
                <a16:creationId xmlns:a16="http://schemas.microsoft.com/office/drawing/2014/main" id="{745025D6-724B-F301-628C-BAE663123D21}"/>
              </a:ext>
            </a:extLst>
          </p:cNvPr>
          <p:cNvSpPr/>
          <p:nvPr/>
        </p:nvSpPr>
        <p:spPr>
          <a:xfrm>
            <a:off x="884401" y="13593555"/>
            <a:ext cx="11618429" cy="5797843"/>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1" name="object 25">
            <a:extLst>
              <a:ext uri="{FF2B5EF4-FFF2-40B4-BE49-F238E27FC236}">
                <a16:creationId xmlns:a16="http://schemas.microsoft.com/office/drawing/2014/main" id="{D0D1F0C3-C0AE-099B-9526-4BB08336E8F6}"/>
              </a:ext>
            </a:extLst>
          </p:cNvPr>
          <p:cNvSpPr/>
          <p:nvPr/>
        </p:nvSpPr>
        <p:spPr>
          <a:xfrm>
            <a:off x="19157834" y="20052377"/>
            <a:ext cx="11620254" cy="5748131"/>
          </a:xfrm>
          <a:custGeom>
            <a:avLst/>
            <a:gdLst/>
            <a:ahLst/>
            <a:cxnLst/>
            <a:rect l="l" t="t" r="r" b="b"/>
            <a:pathLst>
              <a:path w="5293359"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2" name="object 27">
            <a:extLst>
              <a:ext uri="{FF2B5EF4-FFF2-40B4-BE49-F238E27FC236}">
                <a16:creationId xmlns:a16="http://schemas.microsoft.com/office/drawing/2014/main" id="{4EEBCF33-8D73-A5A5-8E4B-D56E97BF313E}"/>
              </a:ext>
            </a:extLst>
          </p:cNvPr>
          <p:cNvSpPr/>
          <p:nvPr/>
        </p:nvSpPr>
        <p:spPr>
          <a:xfrm>
            <a:off x="19168783" y="25798668"/>
            <a:ext cx="11618429" cy="5748131"/>
          </a:xfrm>
          <a:custGeom>
            <a:avLst/>
            <a:gdLst/>
            <a:ahLst/>
            <a:cxnLst/>
            <a:rect l="l" t="t" r="r" b="b"/>
            <a:pathLst>
              <a:path w="5293359" h="2595244">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3" name="object 28">
            <a:extLst>
              <a:ext uri="{FF2B5EF4-FFF2-40B4-BE49-F238E27FC236}">
                <a16:creationId xmlns:a16="http://schemas.microsoft.com/office/drawing/2014/main" id="{5CA32A85-EB3D-2689-C3C2-679C7867B2E3}"/>
              </a:ext>
            </a:extLst>
          </p:cNvPr>
          <p:cNvSpPr txBox="1">
            <a:spLocks noChangeArrowheads="1"/>
          </p:cNvSpPr>
          <p:nvPr/>
        </p:nvSpPr>
        <p:spPr bwMode="auto">
          <a:xfrm>
            <a:off x="19603083" y="27672978"/>
            <a:ext cx="10403120" cy="22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a:t>
            </a:r>
            <a:r>
              <a:rPr lang="en-US" altLang="en-US" sz="2900" dirty="0" err="1">
                <a:latin typeface="Barlow" pitchFamily="2" charset="77"/>
                <a:ea typeface="Palatino Linotype" charset="0"/>
                <a:cs typeface="Palatino Linotype" charset="0"/>
              </a:rPr>
              <a:t>quam</a:t>
            </a:r>
            <a:r>
              <a:rPr lang="en-US" altLang="en-US" sz="2900" dirty="0">
                <a:latin typeface="Barlow" pitchFamily="2" charset="77"/>
                <a:ea typeface="Palatino Linotype" charset="0"/>
                <a:cs typeface="Palatino Linotype" charset="0"/>
              </a:rPr>
              <a:t> sus con nihil int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dem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nis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25" name="object 30">
            <a:extLst>
              <a:ext uri="{FF2B5EF4-FFF2-40B4-BE49-F238E27FC236}">
                <a16:creationId xmlns:a16="http://schemas.microsoft.com/office/drawing/2014/main" id="{9AC1B7C5-485B-A8A3-DB6F-780D850AC8A0}"/>
              </a:ext>
            </a:extLst>
          </p:cNvPr>
          <p:cNvSpPr/>
          <p:nvPr/>
        </p:nvSpPr>
        <p:spPr>
          <a:xfrm>
            <a:off x="31332824" y="25741591"/>
            <a:ext cx="11618429" cy="4492453"/>
          </a:xfrm>
          <a:custGeom>
            <a:avLst/>
            <a:gdLst/>
            <a:ahLst/>
            <a:cxnLst/>
            <a:rect l="l" t="t" r="r" b="b"/>
            <a:pathLst>
              <a:path w="5293359" h="2028190">
                <a:moveTo>
                  <a:pt x="0" y="2027695"/>
                </a:moveTo>
                <a:lnTo>
                  <a:pt x="5292903" y="2027695"/>
                </a:lnTo>
                <a:lnTo>
                  <a:pt x="5292903" y="0"/>
                </a:lnTo>
                <a:lnTo>
                  <a:pt x="0" y="0"/>
                </a:lnTo>
                <a:lnTo>
                  <a:pt x="0" y="2027695"/>
                </a:lnTo>
                <a:close/>
              </a:path>
            </a:pathLst>
          </a:custGeom>
          <a:solidFill>
            <a:srgbClr val="FFFFFF"/>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26" name="object 31">
            <a:extLst>
              <a:ext uri="{FF2B5EF4-FFF2-40B4-BE49-F238E27FC236}">
                <a16:creationId xmlns:a16="http://schemas.microsoft.com/office/drawing/2014/main" id="{C742BD3A-40A5-DA62-A0D5-69B78D8792C0}"/>
              </a:ext>
            </a:extLst>
          </p:cNvPr>
          <p:cNvSpPr/>
          <p:nvPr/>
        </p:nvSpPr>
        <p:spPr>
          <a:xfrm>
            <a:off x="31332824" y="25741591"/>
            <a:ext cx="11618429" cy="4492453"/>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27" name="object 32">
            <a:extLst>
              <a:ext uri="{FF2B5EF4-FFF2-40B4-BE49-F238E27FC236}">
                <a16:creationId xmlns:a16="http://schemas.microsoft.com/office/drawing/2014/main" id="{1C1FEE79-8C8E-9D58-7AA9-321BDCCF5013}"/>
              </a:ext>
            </a:extLst>
          </p:cNvPr>
          <p:cNvSpPr txBox="1">
            <a:spLocks noChangeArrowheads="1"/>
          </p:cNvSpPr>
          <p:nvPr/>
        </p:nvSpPr>
        <p:spPr bwMode="auto">
          <a:xfrm>
            <a:off x="31787196" y="27391279"/>
            <a:ext cx="10695085" cy="183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dirty="0" err="1">
                <a:latin typeface="Barlow" pitchFamily="2" charset="77"/>
                <a:ea typeface="Times New Roman" charset="0"/>
                <a:cs typeface="Times New Roman" charset="0"/>
              </a:rPr>
              <a:t>Apitatur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aperesci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quibus</a:t>
            </a:r>
            <a:r>
              <a:rPr lang="en-US" altLang="en-US" sz="2400" dirty="0">
                <a:latin typeface="Barlow" pitchFamily="2" charset="77"/>
                <a:ea typeface="Times New Roman" charset="0"/>
                <a:cs typeface="Times New Roman" charset="0"/>
              </a:rPr>
              <a:t>, sum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sus con nihil int que moles </a:t>
            </a:r>
            <a:r>
              <a:rPr lang="en-US" altLang="en-US" sz="2400" dirty="0" err="1">
                <a:latin typeface="Barlow" pitchFamily="2" charset="77"/>
                <a:ea typeface="Times New Roman" charset="0"/>
                <a:cs typeface="Times New Roman" charset="0"/>
              </a:rPr>
              <a:t>eaqui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beatis</a:t>
            </a:r>
            <a:r>
              <a:rPr lang="en-US" altLang="en-US" sz="2400" dirty="0">
                <a:latin typeface="Barlow" pitchFamily="2" charset="77"/>
                <a:ea typeface="Times New Roman" charset="0"/>
                <a:cs typeface="Times New Roman" charset="0"/>
              </a:rPr>
              <a:t> re </a:t>
            </a:r>
            <a:r>
              <a:rPr lang="en-US" altLang="en-US" sz="2400" dirty="0" err="1">
                <a:latin typeface="Barlow" pitchFamily="2" charset="77"/>
                <a:ea typeface="Times New Roman" charset="0"/>
                <a:cs typeface="Times New Roman" charset="0"/>
              </a:rPr>
              <a:t>porions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ectemporiti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bea</a:t>
            </a:r>
            <a:r>
              <a:rPr lang="en-US" altLang="en-US" sz="2400" dirty="0">
                <a:latin typeface="Barlow" pitchFamily="2" charset="77"/>
                <a:ea typeface="Times New Roman" charset="0"/>
                <a:cs typeface="Times New Roman" charset="0"/>
              </a:rPr>
              <a:t> dem et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labouaepror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magnis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alitatur</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icidem</a:t>
            </a:r>
            <a:r>
              <a:rPr lang="en-US" altLang="en-US" sz="2400" dirty="0">
                <a:latin typeface="Barlow" pitchFamily="2" charset="77"/>
                <a:ea typeface="Times New Roman" charset="0"/>
                <a:cs typeface="Times New Roman" charset="0"/>
              </a:rPr>
              <a:t> debit </a:t>
            </a:r>
            <a:r>
              <a:rPr lang="en-US" altLang="en-US" sz="2400" dirty="0" err="1">
                <a:latin typeface="Barlow" pitchFamily="2" charset="77"/>
                <a:ea typeface="Times New Roman" charset="0"/>
                <a:cs typeface="Times New Roman" charset="0"/>
              </a:rPr>
              <a:t>andit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volorpo</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ratecturibea</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sunderspe</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intia</a:t>
            </a:r>
            <a:r>
              <a:rPr lang="en-US" altLang="en-US" sz="2400" dirty="0">
                <a:latin typeface="Barlow" pitchFamily="2" charset="77"/>
                <a:ea typeface="Times New Roman" charset="0"/>
                <a:cs typeface="Times New Roman" charset="0"/>
              </a:rPr>
              <a:t> que </a:t>
            </a:r>
            <a:r>
              <a:rPr lang="en-US" altLang="en-US" sz="2400" dirty="0" err="1">
                <a:latin typeface="Barlow" pitchFamily="2" charset="77"/>
                <a:ea typeface="Times New Roman" charset="0"/>
                <a:cs typeface="Times New Roman" charset="0"/>
              </a:rPr>
              <a:t>oditiates</a:t>
            </a:r>
            <a:r>
              <a:rPr lang="en-US" altLang="en-US" sz="2400" dirty="0">
                <a:latin typeface="Barlow" pitchFamily="2" charset="77"/>
                <a:ea typeface="Times New Roman" charset="0"/>
                <a:cs typeface="Times New Roman" charset="0"/>
              </a:rPr>
              <a:t>  Cab ipsum nim </a:t>
            </a:r>
            <a:r>
              <a:rPr lang="en-US" altLang="en-US" sz="2400" dirty="0" err="1">
                <a:latin typeface="Barlow" pitchFamily="2" charset="77"/>
                <a:ea typeface="Times New Roman" charset="0"/>
                <a:cs typeface="Times New Roman" charset="0"/>
              </a:rPr>
              <a:t>eum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explicil</a:t>
            </a:r>
            <a:r>
              <a:rPr lang="en-US" altLang="en-US" sz="2400" dirty="0">
                <a:latin typeface="Barlow" pitchFamily="2" charset="77"/>
                <a:ea typeface="Times New Roman" charset="0"/>
                <a:cs typeface="Times New Roman" charset="0"/>
              </a:rPr>
              <a:t> molo </a:t>
            </a:r>
            <a:r>
              <a:rPr lang="en-US" altLang="en-US" sz="2400" dirty="0" err="1">
                <a:latin typeface="Barlow" pitchFamily="2" charset="77"/>
                <a:ea typeface="Times New Roman" charset="0"/>
                <a:cs typeface="Times New Roman" charset="0"/>
              </a:rPr>
              <a:t>eos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aut</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iunt</a:t>
            </a:r>
            <a:r>
              <a:rPr lang="en-US" altLang="en-US" sz="2400" dirty="0">
                <a:latin typeface="Barlow" pitchFamily="2" charset="77"/>
                <a:ea typeface="Times New Roman" charset="0"/>
                <a:cs typeface="Times New Roman" charset="0"/>
              </a:rPr>
              <a:t>, arum et </a:t>
            </a:r>
            <a:r>
              <a:rPr lang="en-US" altLang="en-US" sz="2400" dirty="0" err="1">
                <a:latin typeface="Barlow" pitchFamily="2" charset="77"/>
                <a:ea typeface="Times New Roman" charset="0"/>
                <a:cs typeface="Times New Roman" charset="0"/>
              </a:rPr>
              <a:t>odis</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volor</a:t>
            </a:r>
            <a:r>
              <a:rPr lang="en-US" altLang="en-US" sz="2400" dirty="0">
                <a:latin typeface="Barlow" pitchFamily="2" charset="77"/>
                <a:ea typeface="Times New Roman" charset="0"/>
                <a:cs typeface="Times New Roman" charset="0"/>
              </a:rPr>
              <a:t>  Ese </a:t>
            </a:r>
            <a:r>
              <a:rPr lang="en-US" altLang="en-US" sz="2400" dirty="0" err="1">
                <a:latin typeface="Barlow" pitchFamily="2" charset="77"/>
                <a:ea typeface="Times New Roman" charset="0"/>
                <a:cs typeface="Times New Roman" charset="0"/>
              </a:rPr>
              <a:t>denisci</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issedipsam</a:t>
            </a:r>
            <a:r>
              <a:rPr lang="en-US" altLang="en-US" sz="2400" dirty="0">
                <a:latin typeface="Barlow" pitchFamily="2" charset="77"/>
                <a:ea typeface="Times New Roman" charset="0"/>
                <a:cs typeface="Times New Roman" charset="0"/>
              </a:rPr>
              <a:t> et dolore </a:t>
            </a:r>
            <a:r>
              <a:rPr lang="en-US" altLang="en-US" sz="2400" dirty="0" err="1">
                <a:latin typeface="Barlow" pitchFamily="2" charset="77"/>
                <a:ea typeface="Times New Roman" charset="0"/>
                <a:cs typeface="Times New Roman" charset="0"/>
              </a:rPr>
              <a:t>dolum</a:t>
            </a:r>
            <a:r>
              <a:rPr lang="en-US" altLang="en-US" sz="2400" dirty="0">
                <a:latin typeface="Barlow" pitchFamily="2" charset="77"/>
                <a:ea typeface="Times New Roman" charset="0"/>
                <a:cs typeface="Times New Roman" charset="0"/>
              </a:rPr>
              <a:t> </a:t>
            </a:r>
            <a:r>
              <a:rPr lang="en-US" altLang="en-US" sz="2400" dirty="0" err="1">
                <a:latin typeface="Barlow" pitchFamily="2" charset="77"/>
                <a:ea typeface="Times New Roman" charset="0"/>
                <a:cs typeface="Times New Roman" charset="0"/>
              </a:rPr>
              <a:t>quatis</a:t>
            </a:r>
            <a:r>
              <a:rPr lang="en-US" altLang="en-US" sz="2400" dirty="0">
                <a:latin typeface="Barlow" pitchFamily="2" charset="77"/>
                <a:ea typeface="Times New Roman" charset="0"/>
                <a:cs typeface="Times New Roman" charset="0"/>
              </a:rPr>
              <a:t> qui </a:t>
            </a:r>
            <a:r>
              <a:rPr lang="en-US" altLang="en-US" sz="2400" dirty="0" err="1">
                <a:latin typeface="Barlow" pitchFamily="2" charset="77"/>
                <a:ea typeface="Times New Roman" charset="0"/>
                <a:cs typeface="Times New Roman" charset="0"/>
              </a:rPr>
              <a:t>quam</a:t>
            </a:r>
            <a:r>
              <a:rPr lang="en-US" altLang="en-US" sz="2400" dirty="0">
                <a:latin typeface="Barlow" pitchFamily="2" charset="77"/>
                <a:ea typeface="Times New Roman" charset="0"/>
                <a:cs typeface="Times New Roman" charset="0"/>
              </a:rPr>
              <a:t>, verum</a:t>
            </a:r>
          </a:p>
        </p:txBody>
      </p:sp>
      <p:sp>
        <p:nvSpPr>
          <p:cNvPr id="29" name="object 34">
            <a:extLst>
              <a:ext uri="{FF2B5EF4-FFF2-40B4-BE49-F238E27FC236}">
                <a16:creationId xmlns:a16="http://schemas.microsoft.com/office/drawing/2014/main" id="{E9B352C6-CFC7-147F-6614-83A8A0EC8CE9}"/>
              </a:ext>
            </a:extLst>
          </p:cNvPr>
          <p:cNvSpPr/>
          <p:nvPr/>
        </p:nvSpPr>
        <p:spPr>
          <a:xfrm>
            <a:off x="13119609" y="24231600"/>
            <a:ext cx="4912331" cy="3111576"/>
          </a:xfrm>
          <a:custGeom>
            <a:avLst/>
            <a:gdLst/>
            <a:ahLst/>
            <a:cxnLst/>
            <a:rect l="l" t="t" r="r" b="b"/>
            <a:pathLst>
              <a:path w="2237740" h="1405254">
                <a:moveTo>
                  <a:pt x="0" y="1404813"/>
                </a:moveTo>
                <a:lnTo>
                  <a:pt x="2237206" y="1404813"/>
                </a:lnTo>
                <a:lnTo>
                  <a:pt x="2237206" y="0"/>
                </a:lnTo>
                <a:lnTo>
                  <a:pt x="0" y="0"/>
                </a:lnTo>
                <a:lnTo>
                  <a:pt x="0" y="1404813"/>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30" name="object 35">
            <a:extLst>
              <a:ext uri="{FF2B5EF4-FFF2-40B4-BE49-F238E27FC236}">
                <a16:creationId xmlns:a16="http://schemas.microsoft.com/office/drawing/2014/main" id="{05CADF2F-00B6-006A-01F1-17AAF853858D}"/>
              </a:ext>
            </a:extLst>
          </p:cNvPr>
          <p:cNvSpPr/>
          <p:nvPr/>
        </p:nvSpPr>
        <p:spPr>
          <a:xfrm>
            <a:off x="13119609" y="24231600"/>
            <a:ext cx="4912331" cy="3111576"/>
          </a:xfrm>
          <a:custGeom>
            <a:avLst/>
            <a:gdLst/>
            <a:ahLst/>
            <a:cxnLst/>
            <a:rect l="l" t="t" r="r" b="b"/>
            <a:pathLst>
              <a:path w="2237740" h="1405254">
                <a:moveTo>
                  <a:pt x="0" y="1404813"/>
                </a:moveTo>
                <a:lnTo>
                  <a:pt x="2237206" y="1404813"/>
                </a:lnTo>
                <a:lnTo>
                  <a:pt x="2237206" y="0"/>
                </a:lnTo>
                <a:lnTo>
                  <a:pt x="0" y="0"/>
                </a:lnTo>
                <a:lnTo>
                  <a:pt x="0" y="1404813"/>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31" name="object 36">
            <a:extLst>
              <a:ext uri="{FF2B5EF4-FFF2-40B4-BE49-F238E27FC236}">
                <a16:creationId xmlns:a16="http://schemas.microsoft.com/office/drawing/2014/main" id="{BEA27AD2-0CDE-9122-3ACE-4407433CF60D}"/>
              </a:ext>
            </a:extLst>
          </p:cNvPr>
          <p:cNvSpPr/>
          <p:nvPr/>
        </p:nvSpPr>
        <p:spPr>
          <a:xfrm>
            <a:off x="13134208" y="28009912"/>
            <a:ext cx="4912331" cy="3111576"/>
          </a:xfrm>
          <a:custGeom>
            <a:avLst/>
            <a:gdLst/>
            <a:ahLst/>
            <a:cxnLst/>
            <a:rect l="l" t="t" r="r" b="b"/>
            <a:pathLst>
              <a:path w="2237740" h="1405255">
                <a:moveTo>
                  <a:pt x="0" y="1404813"/>
                </a:moveTo>
                <a:lnTo>
                  <a:pt x="2237206" y="1404813"/>
                </a:lnTo>
                <a:lnTo>
                  <a:pt x="2237206" y="0"/>
                </a:lnTo>
                <a:lnTo>
                  <a:pt x="0" y="0"/>
                </a:lnTo>
                <a:lnTo>
                  <a:pt x="0" y="1404813"/>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a:latin typeface="+mn-lt"/>
            </a:endParaRPr>
          </a:p>
        </p:txBody>
      </p:sp>
      <p:sp>
        <p:nvSpPr>
          <p:cNvPr id="32" name="object 37">
            <a:extLst>
              <a:ext uri="{FF2B5EF4-FFF2-40B4-BE49-F238E27FC236}">
                <a16:creationId xmlns:a16="http://schemas.microsoft.com/office/drawing/2014/main" id="{85CE51DB-2F90-116E-64C9-33D56739851F}"/>
              </a:ext>
            </a:extLst>
          </p:cNvPr>
          <p:cNvSpPr/>
          <p:nvPr/>
        </p:nvSpPr>
        <p:spPr>
          <a:xfrm>
            <a:off x="13134208" y="28009912"/>
            <a:ext cx="4912331" cy="3111576"/>
          </a:xfrm>
          <a:custGeom>
            <a:avLst/>
            <a:gdLst/>
            <a:ahLst/>
            <a:cxnLst/>
            <a:rect l="l" t="t" r="r" b="b"/>
            <a:pathLst>
              <a:path w="2237740" h="1405255">
                <a:moveTo>
                  <a:pt x="0" y="1404813"/>
                </a:moveTo>
                <a:lnTo>
                  <a:pt x="2237206" y="1404813"/>
                </a:lnTo>
                <a:lnTo>
                  <a:pt x="2237206" y="0"/>
                </a:lnTo>
                <a:lnTo>
                  <a:pt x="0" y="0"/>
                </a:lnTo>
                <a:lnTo>
                  <a:pt x="0" y="1404813"/>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33" name="object 38">
            <a:extLst>
              <a:ext uri="{FF2B5EF4-FFF2-40B4-BE49-F238E27FC236}">
                <a16:creationId xmlns:a16="http://schemas.microsoft.com/office/drawing/2014/main" id="{CB8EA2D0-DFB7-3739-84A8-ED4ED1AE91B0}"/>
              </a:ext>
            </a:extLst>
          </p:cNvPr>
          <p:cNvSpPr txBox="1"/>
          <p:nvPr/>
        </p:nvSpPr>
        <p:spPr>
          <a:xfrm>
            <a:off x="37400246" y="15528625"/>
            <a:ext cx="4985322" cy="2282869"/>
          </a:xfrm>
          <a:prstGeom prst="rect">
            <a:avLst/>
          </a:prstGeom>
        </p:spPr>
        <p:txBody>
          <a:bodyPr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a:t>
            </a:r>
            <a:r>
              <a:rPr sz="2400" spc="-86"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34" name="object 34">
            <a:extLst>
              <a:ext uri="{FF2B5EF4-FFF2-40B4-BE49-F238E27FC236}">
                <a16:creationId xmlns:a16="http://schemas.microsoft.com/office/drawing/2014/main" id="{6CA77D55-C325-2F08-2519-253A55B9F27F}"/>
              </a:ext>
            </a:extLst>
          </p:cNvPr>
          <p:cNvSpPr txBox="1">
            <a:spLocks noChangeArrowheads="1"/>
          </p:cNvSpPr>
          <p:nvPr/>
        </p:nvSpPr>
        <p:spPr bwMode="auto">
          <a:xfrm>
            <a:off x="1585120" y="15510213"/>
            <a:ext cx="10406770" cy="22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36" name="object 34">
            <a:extLst>
              <a:ext uri="{FF2B5EF4-FFF2-40B4-BE49-F238E27FC236}">
                <a16:creationId xmlns:a16="http://schemas.microsoft.com/office/drawing/2014/main" id="{8DF86135-A723-C419-17B3-36673A04184E}"/>
              </a:ext>
            </a:extLst>
          </p:cNvPr>
          <p:cNvSpPr txBox="1">
            <a:spLocks noChangeArrowheads="1"/>
          </p:cNvSpPr>
          <p:nvPr/>
        </p:nvSpPr>
        <p:spPr bwMode="auto">
          <a:xfrm>
            <a:off x="1539501" y="9940675"/>
            <a:ext cx="10401295" cy="22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38" name="object 34">
            <a:extLst>
              <a:ext uri="{FF2B5EF4-FFF2-40B4-BE49-F238E27FC236}">
                <a16:creationId xmlns:a16="http://schemas.microsoft.com/office/drawing/2014/main" id="{08ED95B9-5286-9D80-1086-84E21965CC9B}"/>
              </a:ext>
            </a:extLst>
          </p:cNvPr>
          <p:cNvSpPr txBox="1">
            <a:spLocks noChangeArrowheads="1"/>
          </p:cNvSpPr>
          <p:nvPr/>
        </p:nvSpPr>
        <p:spPr bwMode="auto">
          <a:xfrm>
            <a:off x="19858553" y="21923006"/>
            <a:ext cx="10404944" cy="22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40" name="object 12">
            <a:extLst>
              <a:ext uri="{FF2B5EF4-FFF2-40B4-BE49-F238E27FC236}">
                <a16:creationId xmlns:a16="http://schemas.microsoft.com/office/drawing/2014/main" id="{808A0EFA-1064-F719-3EB5-1FAD7A23A42F}"/>
              </a:ext>
            </a:extLst>
          </p:cNvPr>
          <p:cNvSpPr txBox="1">
            <a:spLocks noChangeArrowheads="1"/>
          </p:cNvSpPr>
          <p:nvPr/>
        </p:nvSpPr>
        <p:spPr bwMode="auto">
          <a:xfrm>
            <a:off x="1920881" y="21886182"/>
            <a:ext cx="10594722" cy="401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a:latin typeface="Barlow" pitchFamily="2" charset="77"/>
                <a:ea typeface="Times New Roman" charset="0"/>
                <a:cs typeface="Times New Roman" charset="0"/>
              </a:rPr>
              <a:t>Asi temperu ndaeratione volorestes dio. Is ditatis dunt dolupici-  assi inum veriat audi omnis asimint as comnihi liquatus dolorer  chicill uptatet, sa doloritaes debiti tectati bersped minullates et  aut ulpa et fuga. Nequis dus nonsequam lature, aut andi quosse-  di opta consequam quiae volorrumqui am ea dollorion nimi, te  lacia volorrum consequi doloribus ut ulpa dolorrum ea veres pro te idenissunt harum explit molor sam reptaquosam am adi  il id mintotate laborum enet aliquam quaturiorum et as quibus pro te idenissunt harum explit molor sam reptaquosam am</a:t>
            </a:r>
          </a:p>
        </p:txBody>
      </p:sp>
      <p:sp>
        <p:nvSpPr>
          <p:cNvPr id="42" name="object 13">
            <a:extLst>
              <a:ext uri="{FF2B5EF4-FFF2-40B4-BE49-F238E27FC236}">
                <a16:creationId xmlns:a16="http://schemas.microsoft.com/office/drawing/2014/main" id="{C2A7A3A3-1D86-0D1B-6155-810F46AF1E03}"/>
              </a:ext>
            </a:extLst>
          </p:cNvPr>
          <p:cNvSpPr txBox="1">
            <a:spLocks noChangeArrowheads="1"/>
          </p:cNvSpPr>
          <p:nvPr/>
        </p:nvSpPr>
        <p:spPr bwMode="auto">
          <a:xfrm>
            <a:off x="7231016" y="27967338"/>
            <a:ext cx="5625824" cy="220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algn="r" eaLnBrk="1" hangingPunct="1">
              <a:lnSpc>
                <a:spcPct val="101000"/>
              </a:lnSpc>
            </a:pPr>
            <a:r>
              <a:rPr lang="en-US" altLang="en-US" sz="2400" dirty="0">
                <a:latin typeface="Barlow" pitchFamily="2" charset="77"/>
                <a:ea typeface="Arial" charset="0"/>
                <a:cs typeface="Arial" charset="0"/>
              </a:rPr>
              <a:t>Caption Caption Caption  Caption Caption Caption  Caption Caption Caption  Caption Caption Caption  Caption Caption Caption  Caption Caption Caption Caption Caption Caption Caption Caption Caption Caption Caption Caption</a:t>
            </a:r>
          </a:p>
        </p:txBody>
      </p:sp>
      <p:sp>
        <p:nvSpPr>
          <p:cNvPr id="43" name="object 28">
            <a:extLst>
              <a:ext uri="{FF2B5EF4-FFF2-40B4-BE49-F238E27FC236}">
                <a16:creationId xmlns:a16="http://schemas.microsoft.com/office/drawing/2014/main" id="{3CEEBA33-2090-D6AD-D859-3368EAE4756D}"/>
              </a:ext>
            </a:extLst>
          </p:cNvPr>
          <p:cNvSpPr/>
          <p:nvPr/>
        </p:nvSpPr>
        <p:spPr>
          <a:xfrm>
            <a:off x="900825" y="20057902"/>
            <a:ext cx="17713222" cy="11488897"/>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44" name="object 23">
            <a:extLst>
              <a:ext uri="{FF2B5EF4-FFF2-40B4-BE49-F238E27FC236}">
                <a16:creationId xmlns:a16="http://schemas.microsoft.com/office/drawing/2014/main" id="{2BBF46C8-724B-0D34-5310-59CC06969344}"/>
              </a:ext>
            </a:extLst>
          </p:cNvPr>
          <p:cNvSpPr/>
          <p:nvPr/>
        </p:nvSpPr>
        <p:spPr>
          <a:xfrm>
            <a:off x="13094062" y="7845424"/>
            <a:ext cx="29857191" cy="11586480"/>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a:latin typeface="+mn-lt"/>
            </a:endParaRPr>
          </a:p>
        </p:txBody>
      </p:sp>
      <p:sp>
        <p:nvSpPr>
          <p:cNvPr id="53" name="Text Box 122">
            <a:extLst>
              <a:ext uri="{FF2B5EF4-FFF2-40B4-BE49-F238E27FC236}">
                <a16:creationId xmlns:a16="http://schemas.microsoft.com/office/drawing/2014/main" id="{0B4F8036-91F4-BA92-421E-4043E959B75D}"/>
              </a:ext>
            </a:extLst>
          </p:cNvPr>
          <p:cNvSpPr txBox="1">
            <a:spLocks noChangeArrowheads="1"/>
          </p:cNvSpPr>
          <p:nvPr/>
        </p:nvSpPr>
        <p:spPr bwMode="auto">
          <a:xfrm>
            <a:off x="5442402" y="1117861"/>
            <a:ext cx="29694998" cy="21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rgbClr val="733F98"/>
                </a:solidFill>
                <a:latin typeface="Times New Roman" panose="02020603050405020304" pitchFamily="18" charset="0"/>
                <a:cs typeface="Times New Roman" panose="02020603050405020304" pitchFamily="18" charset="0"/>
              </a:rPr>
              <a:t>Title</a:t>
            </a:r>
          </a:p>
        </p:txBody>
      </p:sp>
      <p:sp>
        <p:nvSpPr>
          <p:cNvPr id="54" name="Text Box 123">
            <a:extLst>
              <a:ext uri="{FF2B5EF4-FFF2-40B4-BE49-F238E27FC236}">
                <a16:creationId xmlns:a16="http://schemas.microsoft.com/office/drawing/2014/main" id="{50CC5988-1AFD-E9DE-5FDB-9A04B20488A7}"/>
              </a:ext>
            </a:extLst>
          </p:cNvPr>
          <p:cNvSpPr txBox="1">
            <a:spLocks noChangeArrowheads="1"/>
          </p:cNvSpPr>
          <p:nvPr/>
        </p:nvSpPr>
        <p:spPr bwMode="auto">
          <a:xfrm>
            <a:off x="5442402" y="4991100"/>
            <a:ext cx="29694998"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6000" b="1" dirty="0">
                <a:solidFill>
                  <a:schemeClr val="tx1">
                    <a:lumMod val="75000"/>
                    <a:lumOff val="25000"/>
                  </a:schemeClr>
                </a:solidFill>
                <a:latin typeface="Myriad Pro" panose="020B0503030403020204" pitchFamily="34" charset="0"/>
                <a:cs typeface="Helvetica" panose="020B0604020202020204" pitchFamily="34" charset="0"/>
              </a:rPr>
              <a:t>Author #1	Author #2	Author #3</a:t>
            </a:r>
            <a:endParaRPr lang="en-US" sz="6000" b="1" baseline="30000" dirty="0">
              <a:solidFill>
                <a:schemeClr val="tx1">
                  <a:lumMod val="75000"/>
                  <a:lumOff val="25000"/>
                </a:schemeClr>
              </a:solidFill>
              <a:latin typeface="Myriad Pro" panose="020B0503030403020204" pitchFamily="34" charset="0"/>
              <a:cs typeface="Helvetica" panose="020B0604020202020204" pitchFamily="34" charset="0"/>
            </a:endParaRPr>
          </a:p>
          <a:p>
            <a:pPr algn="ctr" eaLnBrk="1" hangingPunct="1">
              <a:spcAft>
                <a:spcPts val="2400"/>
              </a:spcAft>
            </a:pPr>
            <a:r>
              <a:rPr lang="en-CA" sz="4400" dirty="0">
                <a:solidFill>
                  <a:schemeClr val="tx1">
                    <a:lumMod val="75000"/>
                    <a:lumOff val="25000"/>
                  </a:schemeClr>
                </a:solidFill>
                <a:latin typeface="Myriad Pro" panose="020B0503030403020204" pitchFamily="34" charset="0"/>
                <a:cs typeface="Helvetica" panose="020B0604020202020204" pitchFamily="34" charset="0"/>
              </a:rPr>
              <a:t>Department of Biostatistics, Yale School of Public Health, New Haven, CT</a:t>
            </a:r>
            <a:endParaRPr lang="en-US" sz="4400" dirty="0">
              <a:solidFill>
                <a:schemeClr val="tx1">
                  <a:lumMod val="75000"/>
                  <a:lumOff val="25000"/>
                </a:schemeClr>
              </a:solidFill>
              <a:latin typeface="Myriad Pro" panose="020B0503030403020204" pitchFamily="34" charset="0"/>
              <a:cs typeface="Helvetica" panose="020B0604020202020204" pitchFamily="34" charset="0"/>
            </a:endParaRPr>
          </a:p>
        </p:txBody>
      </p:sp>
      <p:pic>
        <p:nvPicPr>
          <p:cNvPr id="55" name="Picture 54" descr="A blue and purple text on a black background&#10;&#10;AI-generated content may be incorrect.">
            <a:extLst>
              <a:ext uri="{FF2B5EF4-FFF2-40B4-BE49-F238E27FC236}">
                <a16:creationId xmlns:a16="http://schemas.microsoft.com/office/drawing/2014/main" id="{D0506DBC-5F1A-7F04-AC69-DADDA332E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400" y="1775083"/>
            <a:ext cx="7772400" cy="3886200"/>
          </a:xfrm>
          <a:prstGeom prst="rect">
            <a:avLst/>
          </a:prstGeom>
        </p:spPr>
      </p:pic>
      <p:sp>
        <p:nvSpPr>
          <p:cNvPr id="66" name="Round Same Side Corner Rectangle 65">
            <a:extLst>
              <a:ext uri="{FF2B5EF4-FFF2-40B4-BE49-F238E27FC236}">
                <a16:creationId xmlns:a16="http://schemas.microsoft.com/office/drawing/2014/main" id="{E1286882-5F89-53A7-4651-9411C8C8850B}"/>
              </a:ext>
            </a:extLst>
          </p:cNvPr>
          <p:cNvSpPr/>
          <p:nvPr/>
        </p:nvSpPr>
        <p:spPr>
          <a:xfrm>
            <a:off x="1169643" y="8253661"/>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67" name="Round Same Side Corner Rectangle 66">
            <a:extLst>
              <a:ext uri="{FF2B5EF4-FFF2-40B4-BE49-F238E27FC236}">
                <a16:creationId xmlns:a16="http://schemas.microsoft.com/office/drawing/2014/main" id="{C3B0237A-14F0-A339-1DAD-E38962EF6AB9}"/>
              </a:ext>
            </a:extLst>
          </p:cNvPr>
          <p:cNvSpPr/>
          <p:nvPr/>
        </p:nvSpPr>
        <p:spPr>
          <a:xfrm>
            <a:off x="1112247" y="13992885"/>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Objectives</a:t>
            </a:r>
          </a:p>
        </p:txBody>
      </p:sp>
      <p:sp>
        <p:nvSpPr>
          <p:cNvPr id="68" name="Round Same Side Corner Rectangle 67">
            <a:extLst>
              <a:ext uri="{FF2B5EF4-FFF2-40B4-BE49-F238E27FC236}">
                <a16:creationId xmlns:a16="http://schemas.microsoft.com/office/drawing/2014/main" id="{F42F3403-E5E0-1915-13BF-415751A72577}"/>
              </a:ext>
            </a:extLst>
          </p:cNvPr>
          <p:cNvSpPr/>
          <p:nvPr/>
        </p:nvSpPr>
        <p:spPr>
          <a:xfrm>
            <a:off x="1169644" y="20421600"/>
            <a:ext cx="11309466"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Methods</a:t>
            </a:r>
          </a:p>
        </p:txBody>
      </p:sp>
      <p:sp>
        <p:nvSpPr>
          <p:cNvPr id="69" name="Round Same Side Corner Rectangle 68">
            <a:extLst>
              <a:ext uri="{FF2B5EF4-FFF2-40B4-BE49-F238E27FC236}">
                <a16:creationId xmlns:a16="http://schemas.microsoft.com/office/drawing/2014/main" id="{8BC44E5E-97B0-DECB-FBFB-ECFBFF581C7C}"/>
              </a:ext>
            </a:extLst>
          </p:cNvPr>
          <p:cNvSpPr/>
          <p:nvPr/>
        </p:nvSpPr>
        <p:spPr>
          <a:xfrm>
            <a:off x="19382194" y="20345400"/>
            <a:ext cx="1110737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sp>
        <p:nvSpPr>
          <p:cNvPr id="70" name="Round Same Side Corner Rectangle 69">
            <a:extLst>
              <a:ext uri="{FF2B5EF4-FFF2-40B4-BE49-F238E27FC236}">
                <a16:creationId xmlns:a16="http://schemas.microsoft.com/office/drawing/2014/main" id="{B916D91D-F275-B2CB-AC8F-3E141F0CBA1C}"/>
              </a:ext>
            </a:extLst>
          </p:cNvPr>
          <p:cNvSpPr/>
          <p:nvPr/>
        </p:nvSpPr>
        <p:spPr>
          <a:xfrm>
            <a:off x="19356054" y="26136600"/>
            <a:ext cx="11111113"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Future Research</a:t>
            </a:r>
          </a:p>
        </p:txBody>
      </p:sp>
      <p:sp>
        <p:nvSpPr>
          <p:cNvPr id="71" name="Round Same Side Corner Rectangle 70">
            <a:extLst>
              <a:ext uri="{FF2B5EF4-FFF2-40B4-BE49-F238E27FC236}">
                <a16:creationId xmlns:a16="http://schemas.microsoft.com/office/drawing/2014/main" id="{01F2E501-B1A3-2570-CAFB-7F535E50C4B7}"/>
              </a:ext>
            </a:extLst>
          </p:cNvPr>
          <p:cNvSpPr/>
          <p:nvPr/>
        </p:nvSpPr>
        <p:spPr>
          <a:xfrm>
            <a:off x="31560225" y="21564600"/>
            <a:ext cx="11068261" cy="832511"/>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References</a:t>
            </a:r>
          </a:p>
        </p:txBody>
      </p:sp>
      <p:sp>
        <p:nvSpPr>
          <p:cNvPr id="72" name="Round Same Side Corner Rectangle 71">
            <a:extLst>
              <a:ext uri="{FF2B5EF4-FFF2-40B4-BE49-F238E27FC236}">
                <a16:creationId xmlns:a16="http://schemas.microsoft.com/office/drawing/2014/main" id="{88CBE773-2DB8-09A7-F184-556BC5AEDA2C}"/>
              </a:ext>
            </a:extLst>
          </p:cNvPr>
          <p:cNvSpPr/>
          <p:nvPr/>
        </p:nvSpPr>
        <p:spPr>
          <a:xfrm>
            <a:off x="31575697" y="25984200"/>
            <a:ext cx="11068261" cy="83004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10" dirty="0">
                <a:solidFill>
                  <a:schemeClr val="tx1">
                    <a:lumMod val="75000"/>
                    <a:lumOff val="25000"/>
                  </a:schemeClr>
                </a:solidFill>
                <a:latin typeface="Times New Roman" panose="02020603050405020304" pitchFamily="18" charset="0"/>
                <a:cs typeface="Times New Roman" panose="02020603050405020304" pitchFamily="18" charset="0"/>
              </a:rPr>
              <a:t>Acknowledgements</a:t>
            </a:r>
            <a:endParaRPr 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3" name="Round Same Side Corner Rectangle 72">
            <a:extLst>
              <a:ext uri="{FF2B5EF4-FFF2-40B4-BE49-F238E27FC236}">
                <a16:creationId xmlns:a16="http://schemas.microsoft.com/office/drawing/2014/main" id="{D159060A-64D3-2F2B-7EC1-CD30E93C3DB5}"/>
              </a:ext>
            </a:extLst>
          </p:cNvPr>
          <p:cNvSpPr/>
          <p:nvPr/>
        </p:nvSpPr>
        <p:spPr>
          <a:xfrm>
            <a:off x="13407706" y="8190507"/>
            <a:ext cx="29138652"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Results</a:t>
            </a:r>
          </a:p>
        </p:txBody>
      </p:sp>
      <p:pic>
        <p:nvPicPr>
          <p:cNvPr id="76" name="Picture 75" descr="A black background with blue text&#10;&#10;AI-generated content may be incorrect.">
            <a:extLst>
              <a:ext uri="{FF2B5EF4-FFF2-40B4-BE49-F238E27FC236}">
                <a16:creationId xmlns:a16="http://schemas.microsoft.com/office/drawing/2014/main" id="{7BD51408-0663-7860-D4BE-9836BE8DB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50" y="1581150"/>
            <a:ext cx="4343400" cy="4267200"/>
          </a:xfrm>
          <a:prstGeom prst="rect">
            <a:avLst/>
          </a:prstGeom>
        </p:spPr>
      </p:pic>
    </p:spTree>
    <p:extLst>
      <p:ext uri="{BB962C8B-B14F-4D97-AF65-F5344CB8AC3E}">
        <p14:creationId xmlns:p14="http://schemas.microsoft.com/office/powerpoint/2010/main" val="403243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22">
            <a:extLst>
              <a:ext uri="{FF2B5EF4-FFF2-40B4-BE49-F238E27FC236}">
                <a16:creationId xmlns:a16="http://schemas.microsoft.com/office/drawing/2014/main" id="{0183B072-EA4C-5DA4-BC83-EC5C473ED1C5}"/>
              </a:ext>
            </a:extLst>
          </p:cNvPr>
          <p:cNvSpPr txBox="1">
            <a:spLocks noChangeArrowheads="1"/>
          </p:cNvSpPr>
          <p:nvPr/>
        </p:nvSpPr>
        <p:spPr bwMode="auto">
          <a:xfrm>
            <a:off x="5442402" y="1117861"/>
            <a:ext cx="29694998" cy="216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a:solidFill>
                  <a:srgbClr val="733F98"/>
                </a:solidFill>
                <a:latin typeface="Times New Roman" panose="02020603050405020304" pitchFamily="18" charset="0"/>
                <a:cs typeface="Times New Roman" panose="02020603050405020304" pitchFamily="18" charset="0"/>
              </a:rPr>
              <a:t>Title</a:t>
            </a:r>
          </a:p>
        </p:txBody>
      </p:sp>
      <p:sp>
        <p:nvSpPr>
          <p:cNvPr id="7" name="Text Box 123">
            <a:extLst>
              <a:ext uri="{FF2B5EF4-FFF2-40B4-BE49-F238E27FC236}">
                <a16:creationId xmlns:a16="http://schemas.microsoft.com/office/drawing/2014/main" id="{63A83DDE-8EFE-ECDE-2D1C-B704517009BC}"/>
              </a:ext>
            </a:extLst>
          </p:cNvPr>
          <p:cNvSpPr txBox="1">
            <a:spLocks noChangeArrowheads="1"/>
          </p:cNvSpPr>
          <p:nvPr/>
        </p:nvSpPr>
        <p:spPr bwMode="auto">
          <a:xfrm>
            <a:off x="5442402" y="4991100"/>
            <a:ext cx="29694998"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spcAft>
                <a:spcPts val="2400"/>
              </a:spcAft>
            </a:pPr>
            <a:r>
              <a:rPr lang="en-US" sz="6000" b="1" dirty="0">
                <a:solidFill>
                  <a:schemeClr val="tx1">
                    <a:lumMod val="75000"/>
                    <a:lumOff val="25000"/>
                  </a:schemeClr>
                </a:solidFill>
                <a:latin typeface="Myriad Pro" panose="020B0503030403020204" pitchFamily="34" charset="0"/>
                <a:cs typeface="Helvetica" panose="020B0604020202020204" pitchFamily="34" charset="0"/>
              </a:rPr>
              <a:t>Author #1	Author #2	Author #3</a:t>
            </a:r>
            <a:endParaRPr lang="en-US" sz="6000" b="1" baseline="30000" dirty="0">
              <a:solidFill>
                <a:schemeClr val="tx1">
                  <a:lumMod val="75000"/>
                  <a:lumOff val="25000"/>
                </a:schemeClr>
              </a:solidFill>
              <a:latin typeface="Myriad Pro" panose="020B0503030403020204" pitchFamily="34" charset="0"/>
              <a:cs typeface="Helvetica" panose="020B0604020202020204" pitchFamily="34" charset="0"/>
            </a:endParaRPr>
          </a:p>
          <a:p>
            <a:pPr algn="ctr" eaLnBrk="1" hangingPunct="1">
              <a:spcAft>
                <a:spcPts val="2400"/>
              </a:spcAft>
            </a:pPr>
            <a:r>
              <a:rPr lang="en-CA" sz="4400" dirty="0">
                <a:solidFill>
                  <a:schemeClr val="tx1">
                    <a:lumMod val="75000"/>
                    <a:lumOff val="25000"/>
                  </a:schemeClr>
                </a:solidFill>
                <a:latin typeface="Myriad Pro" panose="020B0503030403020204" pitchFamily="34" charset="0"/>
                <a:cs typeface="Helvetica" panose="020B0604020202020204" pitchFamily="34" charset="0"/>
              </a:rPr>
              <a:t>Department of Biostatistics, Yale School of Public Health, New Haven, CT</a:t>
            </a:r>
            <a:endParaRPr lang="en-US" sz="4400" dirty="0">
              <a:solidFill>
                <a:schemeClr val="tx1">
                  <a:lumMod val="75000"/>
                  <a:lumOff val="25000"/>
                </a:schemeClr>
              </a:solidFill>
              <a:latin typeface="Myriad Pro" panose="020B0503030403020204" pitchFamily="34" charset="0"/>
              <a:cs typeface="Helvetica" panose="020B0604020202020204" pitchFamily="34" charset="0"/>
            </a:endParaRPr>
          </a:p>
        </p:txBody>
      </p:sp>
      <p:pic>
        <p:nvPicPr>
          <p:cNvPr id="8" name="Picture 7" descr="A blue and purple text on a black background&#10;&#10;AI-generated content may be incorrect.">
            <a:extLst>
              <a:ext uri="{FF2B5EF4-FFF2-40B4-BE49-F238E27FC236}">
                <a16:creationId xmlns:a16="http://schemas.microsoft.com/office/drawing/2014/main" id="{5E0C9263-FC70-E630-86AB-626810DAF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400" y="1775083"/>
            <a:ext cx="7772400" cy="3886200"/>
          </a:xfrm>
          <a:prstGeom prst="rect">
            <a:avLst/>
          </a:prstGeom>
        </p:spPr>
      </p:pic>
      <p:grpSp>
        <p:nvGrpSpPr>
          <p:cNvPr id="55" name="Group 54">
            <a:extLst>
              <a:ext uri="{FF2B5EF4-FFF2-40B4-BE49-F238E27FC236}">
                <a16:creationId xmlns:a16="http://schemas.microsoft.com/office/drawing/2014/main" id="{801B01CA-365D-B6E1-7C8F-39E0F4A559F8}"/>
              </a:ext>
            </a:extLst>
          </p:cNvPr>
          <p:cNvGrpSpPr/>
          <p:nvPr/>
        </p:nvGrpSpPr>
        <p:grpSpPr>
          <a:xfrm>
            <a:off x="895350" y="7845424"/>
            <a:ext cx="42081450" cy="23728269"/>
            <a:chOff x="895350" y="7845425"/>
            <a:chExt cx="36609338" cy="20435888"/>
          </a:xfrm>
        </p:grpSpPr>
        <p:sp>
          <p:nvSpPr>
            <p:cNvPr id="10" name="object 4">
              <a:extLst>
                <a:ext uri="{FF2B5EF4-FFF2-40B4-BE49-F238E27FC236}">
                  <a16:creationId xmlns:a16="http://schemas.microsoft.com/office/drawing/2014/main" id="{A4719E32-5E01-3DBC-925F-CC133614E5D3}"/>
                </a:ext>
              </a:extLst>
            </p:cNvPr>
            <p:cNvSpPr/>
            <p:nvPr/>
          </p:nvSpPr>
          <p:spPr>
            <a:xfrm>
              <a:off x="22098000" y="9598025"/>
              <a:ext cx="10072688" cy="4652963"/>
            </a:xfrm>
            <a:custGeom>
              <a:avLst/>
              <a:gdLst/>
              <a:ahLst/>
              <a:cxnLst/>
              <a:rect l="l" t="t" r="r" b="b"/>
              <a:pathLst>
                <a:path w="5274309" h="2436495">
                  <a:moveTo>
                    <a:pt x="0" y="2436498"/>
                  </a:moveTo>
                  <a:lnTo>
                    <a:pt x="5274142" y="2436498"/>
                  </a:lnTo>
                  <a:lnTo>
                    <a:pt x="5274142" y="0"/>
                  </a:lnTo>
                  <a:lnTo>
                    <a:pt x="0" y="0"/>
                  </a:lnTo>
                  <a:lnTo>
                    <a:pt x="0" y="2436498"/>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11" name="object 5">
              <a:extLst>
                <a:ext uri="{FF2B5EF4-FFF2-40B4-BE49-F238E27FC236}">
                  <a16:creationId xmlns:a16="http://schemas.microsoft.com/office/drawing/2014/main" id="{89D42DCB-1A5A-346D-FDA4-C6BE31C15270}"/>
                </a:ext>
              </a:extLst>
            </p:cNvPr>
            <p:cNvSpPr/>
            <p:nvPr/>
          </p:nvSpPr>
          <p:spPr>
            <a:xfrm>
              <a:off x="22098000" y="9598025"/>
              <a:ext cx="10072688" cy="4652963"/>
            </a:xfrm>
            <a:custGeom>
              <a:avLst/>
              <a:gdLst/>
              <a:ahLst/>
              <a:cxnLst/>
              <a:rect l="l" t="t" r="r" b="b"/>
              <a:pathLst>
                <a:path w="5274309" h="2436495">
                  <a:moveTo>
                    <a:pt x="0" y="2436498"/>
                  </a:moveTo>
                  <a:lnTo>
                    <a:pt x="5274142" y="2436498"/>
                  </a:lnTo>
                  <a:lnTo>
                    <a:pt x="5274142" y="0"/>
                  </a:lnTo>
                  <a:lnTo>
                    <a:pt x="0" y="0"/>
                  </a:lnTo>
                  <a:lnTo>
                    <a:pt x="0" y="2436498"/>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12" name="object 6">
              <a:extLst>
                <a:ext uri="{FF2B5EF4-FFF2-40B4-BE49-F238E27FC236}">
                  <a16:creationId xmlns:a16="http://schemas.microsoft.com/office/drawing/2014/main" id="{438D6C1B-986A-6113-7363-E9A13A7965CE}"/>
                </a:ext>
              </a:extLst>
            </p:cNvPr>
            <p:cNvSpPr/>
            <p:nvPr/>
          </p:nvSpPr>
          <p:spPr>
            <a:xfrm>
              <a:off x="1430339" y="19850100"/>
              <a:ext cx="4055681" cy="4083050"/>
            </a:xfrm>
            <a:custGeom>
              <a:avLst/>
              <a:gdLst/>
              <a:ahLst/>
              <a:cxnLst/>
              <a:rect l="l" t="t" r="r" b="b"/>
              <a:pathLst>
                <a:path w="2253615" h="2138045">
                  <a:moveTo>
                    <a:pt x="0" y="2137543"/>
                  </a:moveTo>
                  <a:lnTo>
                    <a:pt x="2253274" y="2137543"/>
                  </a:lnTo>
                  <a:lnTo>
                    <a:pt x="2253274" y="0"/>
                  </a:lnTo>
                  <a:lnTo>
                    <a:pt x="0" y="0"/>
                  </a:lnTo>
                  <a:lnTo>
                    <a:pt x="0" y="2137543"/>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13" name="object 7">
              <a:extLst>
                <a:ext uri="{FF2B5EF4-FFF2-40B4-BE49-F238E27FC236}">
                  <a16:creationId xmlns:a16="http://schemas.microsoft.com/office/drawing/2014/main" id="{872BEA20-BDAA-F48E-8BA1-06C6E9801078}"/>
                </a:ext>
              </a:extLst>
            </p:cNvPr>
            <p:cNvSpPr/>
            <p:nvPr/>
          </p:nvSpPr>
          <p:spPr>
            <a:xfrm>
              <a:off x="1430338" y="19850100"/>
              <a:ext cx="4055682" cy="4083050"/>
            </a:xfrm>
            <a:custGeom>
              <a:avLst/>
              <a:gdLst/>
              <a:ahLst/>
              <a:cxnLst/>
              <a:rect l="l" t="t" r="r" b="b"/>
              <a:pathLst>
                <a:path w="2253615" h="2138045">
                  <a:moveTo>
                    <a:pt x="0" y="2137543"/>
                  </a:moveTo>
                  <a:lnTo>
                    <a:pt x="2253274" y="2137543"/>
                  </a:lnTo>
                  <a:lnTo>
                    <a:pt x="2253274" y="0"/>
                  </a:lnTo>
                  <a:lnTo>
                    <a:pt x="0" y="0"/>
                  </a:lnTo>
                  <a:lnTo>
                    <a:pt x="0" y="2137543"/>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14" name="object 10">
              <a:extLst>
                <a:ext uri="{FF2B5EF4-FFF2-40B4-BE49-F238E27FC236}">
                  <a16:creationId xmlns:a16="http://schemas.microsoft.com/office/drawing/2014/main" id="{BF1EC435-9280-1F67-64EF-7D7360086434}"/>
                </a:ext>
              </a:extLst>
            </p:cNvPr>
            <p:cNvSpPr txBox="1">
              <a:spLocks noChangeArrowheads="1"/>
            </p:cNvSpPr>
            <p:nvPr/>
          </p:nvSpPr>
          <p:spPr bwMode="auto">
            <a:xfrm>
              <a:off x="11985625" y="9493250"/>
              <a:ext cx="9578975" cy="346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dirty="0" err="1">
                  <a:latin typeface="Barlow" pitchFamily="2" charset="77"/>
                  <a:ea typeface="Times New Roman" charset="0"/>
                  <a:cs typeface="Times New Roman" charset="0"/>
                </a:rPr>
                <a:t>Ibus</a:t>
              </a:r>
              <a:r>
                <a:rPr lang="en-US" altLang="en-US" sz="2900" dirty="0">
                  <a:latin typeface="Barlow" pitchFamily="2" charset="77"/>
                  <a:ea typeface="Times New Roman" charset="0"/>
                  <a:cs typeface="Times New Roman" charset="0"/>
                </a:rPr>
                <a:t>, nobis </a:t>
              </a:r>
              <a:r>
                <a:rPr lang="en-US" altLang="en-US" sz="2900" dirty="0" err="1">
                  <a:latin typeface="Barlow" pitchFamily="2" charset="77"/>
                  <a:ea typeface="Times New Roman" charset="0"/>
                  <a:cs typeface="Times New Roman" charset="0"/>
                </a:rPr>
                <a:t>recturibus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aspellenti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dolest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etur</a:t>
              </a:r>
              <a:r>
                <a:rPr lang="en-US" altLang="en-US" sz="2900" dirty="0">
                  <a:latin typeface="Barlow" pitchFamily="2" charset="77"/>
                  <a:ea typeface="Times New Roman" charset="0"/>
                  <a:cs typeface="Times New Roman" charset="0"/>
                </a:rPr>
                <a:t>? Lit quo </a:t>
              </a:r>
              <a:r>
                <a:rPr lang="en-US" altLang="en-US" sz="2900" dirty="0" err="1">
                  <a:latin typeface="Barlow" pitchFamily="2" charset="77"/>
                  <a:ea typeface="Times New Roman" charset="0"/>
                  <a:cs typeface="Times New Roman" charset="0"/>
                </a:rPr>
                <a:t>eum</a:t>
              </a:r>
              <a:r>
                <a:rPr lang="en-US" altLang="en-US" sz="2900" dirty="0">
                  <a:latin typeface="Barlow" pitchFamily="2" charset="77"/>
                  <a:ea typeface="Times New Roman" charset="0"/>
                  <a:cs typeface="Times New Roman" charset="0"/>
                </a:rPr>
                <a:t> sed  </a:t>
              </a:r>
              <a:r>
                <a:rPr lang="en-US" altLang="en-US" sz="2900" dirty="0" err="1">
                  <a:latin typeface="Barlow" pitchFamily="2" charset="77"/>
                  <a:ea typeface="Times New Roman" charset="0"/>
                  <a:cs typeface="Times New Roman" charset="0"/>
                </a:rPr>
                <a:t>maximpe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ruptatis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aliquate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doluptatus</a:t>
              </a:r>
              <a:r>
                <a:rPr lang="en-US" altLang="en-US" sz="2900" dirty="0">
                  <a:latin typeface="Barlow" pitchFamily="2" charset="77"/>
                  <a:ea typeface="Times New Roman" charset="0"/>
                  <a:cs typeface="Times New Roman" charset="0"/>
                </a:rPr>
                <a:t> mi, </a:t>
              </a:r>
              <a:r>
                <a:rPr lang="en-US" altLang="en-US" sz="2900" dirty="0" err="1">
                  <a:latin typeface="Barlow" pitchFamily="2" charset="77"/>
                  <a:ea typeface="Times New Roman" charset="0"/>
                  <a:cs typeface="Times New Roman" charset="0"/>
                </a:rPr>
                <a:t>sime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dolorum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quibus</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perroriam</a:t>
              </a:r>
              <a:r>
                <a:rPr lang="en-US" altLang="en-US" sz="2900" dirty="0">
                  <a:latin typeface="Barlow" pitchFamily="2" charset="77"/>
                  <a:ea typeface="Times New Roman" charset="0"/>
                  <a:cs typeface="Times New Roman" charset="0"/>
                </a:rPr>
                <a:t> re </a:t>
              </a:r>
              <a:r>
                <a:rPr lang="en-US" altLang="en-US" sz="2900" dirty="0" err="1">
                  <a:latin typeface="Barlow" pitchFamily="2" charset="77"/>
                  <a:ea typeface="Times New Roman" charset="0"/>
                  <a:cs typeface="Times New Roman" charset="0"/>
                </a:rPr>
                <a:t>illuptaRaepelenimi</a:t>
              </a:r>
              <a:r>
                <a:rPr lang="en-US" altLang="en-US" sz="2900" dirty="0">
                  <a:latin typeface="Barlow" pitchFamily="2" charset="77"/>
                  <a:ea typeface="Times New Roman" charset="0"/>
                  <a:cs typeface="Times New Roman" charset="0"/>
                </a:rPr>
                <a:t>, ius maxim </a:t>
              </a:r>
              <a:r>
                <a:rPr lang="en-US" altLang="en-US" sz="2900" dirty="0" err="1">
                  <a:latin typeface="Barlow" pitchFamily="2" charset="77"/>
                  <a:ea typeface="Times New Roman" charset="0"/>
                  <a:cs typeface="Times New Roman" charset="0"/>
                </a:rPr>
                <a:t>iducit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volorib</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usandemqui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nati</a:t>
              </a:r>
              <a:r>
                <a:rPr lang="en-US" altLang="en-US" sz="2900" dirty="0">
                  <a:latin typeface="Barlow" pitchFamily="2" charset="77"/>
                  <a:ea typeface="Times New Roman" charset="0"/>
                  <a:cs typeface="Times New Roman" charset="0"/>
                </a:rPr>
                <a:t> blat </a:t>
              </a:r>
              <a:r>
                <a:rPr lang="en-US" altLang="en-US" sz="2900" dirty="0" err="1">
                  <a:latin typeface="Barlow" pitchFamily="2" charset="77"/>
                  <a:ea typeface="Times New Roman" charset="0"/>
                  <a:cs typeface="Times New Roman" charset="0"/>
                </a:rPr>
                <a:t>peremporemodUllecusanist</a:t>
              </a:r>
              <a:r>
                <a:rPr lang="en-US" altLang="en-US" sz="2900" dirty="0">
                  <a:latin typeface="Barlow" pitchFamily="2" charset="77"/>
                  <a:ea typeface="Times New Roman" charset="0"/>
                  <a:cs typeface="Times New Roman" charset="0"/>
                </a:rPr>
                <a:t> quo que que  asperum </a:t>
              </a:r>
              <a:r>
                <a:rPr lang="en-US" altLang="en-US" sz="2900" dirty="0" err="1">
                  <a:latin typeface="Barlow" pitchFamily="2" charset="77"/>
                  <a:ea typeface="Times New Roman" charset="0"/>
                  <a:cs typeface="Times New Roman" charset="0"/>
                </a:rPr>
                <a:t>restiistiis</a:t>
              </a:r>
              <a:r>
                <a:rPr lang="en-US" altLang="en-US" sz="2900" dirty="0">
                  <a:latin typeface="Barlow" pitchFamily="2" charset="77"/>
                  <a:ea typeface="Times New Roman" charset="0"/>
                  <a:cs typeface="Times New Roman" charset="0"/>
                </a:rPr>
                <a:t> dolore, </a:t>
              </a:r>
              <a:r>
                <a:rPr lang="en-US" altLang="en-US" sz="2900" dirty="0" err="1">
                  <a:latin typeface="Barlow" pitchFamily="2" charset="77"/>
                  <a:ea typeface="Times New Roman" charset="0"/>
                  <a:cs typeface="Times New Roman" charset="0"/>
                </a:rPr>
                <a:t>tet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optur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Peleni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undebis</a:t>
              </a:r>
              <a:r>
                <a:rPr lang="en-US" altLang="en-US" sz="2900" dirty="0">
                  <a:latin typeface="Barlow" pitchFamily="2" charset="77"/>
                  <a:ea typeface="Times New Roman" charset="0"/>
                  <a:cs typeface="Times New Roman" charset="0"/>
                </a:rPr>
                <a:t> qui rest,  </a:t>
              </a:r>
              <a:r>
                <a:rPr lang="en-US" altLang="en-US" sz="2900" dirty="0" err="1">
                  <a:latin typeface="Barlow" pitchFamily="2" charset="77"/>
                  <a:ea typeface="Times New Roman" charset="0"/>
                  <a:cs typeface="Times New Roman" charset="0"/>
                </a:rPr>
                <a:t>tem</a:t>
              </a:r>
              <a:r>
                <a:rPr lang="en-US" altLang="en-US" sz="2900" dirty="0">
                  <a:latin typeface="Barlow" pitchFamily="2" charset="77"/>
                  <a:ea typeface="Times New Roman" charset="0"/>
                  <a:cs typeface="Times New Roman" charset="0"/>
                </a:rPr>
                <a:t>. Nam as </a:t>
              </a:r>
              <a:r>
                <a:rPr lang="en-US" altLang="en-US" sz="2900" dirty="0" err="1">
                  <a:latin typeface="Barlow" pitchFamily="2" charset="77"/>
                  <a:ea typeface="Times New Roman" charset="0"/>
                  <a:cs typeface="Times New Roman" charset="0"/>
                </a:rPr>
                <a:t>earchil</a:t>
              </a:r>
              <a:r>
                <a:rPr lang="en-US" altLang="en-US" sz="2900" dirty="0">
                  <a:latin typeface="Barlow" pitchFamily="2" charset="77"/>
                  <a:ea typeface="Times New Roman" charset="0"/>
                  <a:cs typeface="Times New Roman" charset="0"/>
                </a:rPr>
                <a:t> in </a:t>
              </a:r>
              <a:r>
                <a:rPr lang="en-US" altLang="en-US" sz="2900" dirty="0" err="1">
                  <a:latin typeface="Barlow" pitchFamily="2" charset="77"/>
                  <a:ea typeface="Times New Roman" charset="0"/>
                  <a:cs typeface="Times New Roman" charset="0"/>
                </a:rPr>
                <a:t>nam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alibus</a:t>
              </a:r>
              <a:r>
                <a:rPr lang="en-US" altLang="en-US" sz="2900" dirty="0">
                  <a:latin typeface="Barlow" pitchFamily="2" charset="77"/>
                  <a:ea typeface="Times New Roman" charset="0"/>
                  <a:cs typeface="Times New Roman" charset="0"/>
                </a:rPr>
                <a:t>.</a:t>
              </a:r>
            </a:p>
            <a:p>
              <a:pPr eaLnBrk="1" hangingPunct="1">
                <a:lnSpc>
                  <a:spcPct val="101000"/>
                </a:lnSpc>
              </a:pPr>
              <a:r>
                <a:rPr lang="en-US" altLang="en-US" sz="2900" dirty="0" err="1">
                  <a:latin typeface="Barlow" pitchFamily="2" charset="77"/>
                  <a:ea typeface="Times New Roman" charset="0"/>
                  <a:cs typeface="Times New Roman" charset="0"/>
                </a:rPr>
                <a:t>Evelibus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mintius</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comnihi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cillam</a:t>
              </a:r>
              <a:r>
                <a:rPr lang="en-US" altLang="en-US" sz="2900" dirty="0">
                  <a:latin typeface="Barlow" pitchFamily="2" charset="77"/>
                  <a:ea typeface="Times New Roman" charset="0"/>
                  <a:cs typeface="Times New Roman" charset="0"/>
                </a:rPr>
                <a:t> que </a:t>
              </a:r>
              <a:r>
                <a:rPr lang="en-US" altLang="en-US" sz="2900" dirty="0" err="1">
                  <a:latin typeface="Barlow" pitchFamily="2" charset="77"/>
                  <a:ea typeface="Times New Roman" charset="0"/>
                  <a:cs typeface="Times New Roman" charset="0"/>
                </a:rPr>
                <a:t>cusdand</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unture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reiusciet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verchiliquam</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quae</a:t>
              </a:r>
              <a:r>
                <a:rPr lang="en-US" altLang="en-US" sz="2900" dirty="0">
                  <a:latin typeface="Barlow" pitchFamily="2" charset="77"/>
                  <a:ea typeface="Times New Roman" charset="0"/>
                  <a:cs typeface="Times New Roman" charset="0"/>
                </a:rPr>
                <a:t> ident labor sunt et </a:t>
              </a:r>
              <a:r>
                <a:rPr lang="en-US" altLang="en-US" sz="2900" dirty="0" err="1">
                  <a:latin typeface="Barlow" pitchFamily="2" charset="77"/>
                  <a:ea typeface="Times New Roman" charset="0"/>
                  <a:cs typeface="Times New Roman" charset="0"/>
                </a:rPr>
                <a:t>velectur</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vellecepe</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pliqui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dition</a:t>
              </a:r>
              <a:r>
                <a:rPr lang="en-US" altLang="en-US" sz="2900" dirty="0">
                  <a:latin typeface="Barlow" pitchFamily="2" charset="77"/>
                  <a:ea typeface="Times New Roman" charset="0"/>
                  <a:cs typeface="Times New Roman" charset="0"/>
                </a:rPr>
                <a:t> es </a:t>
              </a:r>
              <a:r>
                <a:rPr lang="en-US" altLang="en-US" sz="2900" dirty="0" err="1">
                  <a:latin typeface="Barlow" pitchFamily="2" charset="77"/>
                  <a:ea typeface="Times New Roman" charset="0"/>
                  <a:cs typeface="Times New Roman" charset="0"/>
                </a:rPr>
                <a:t>debitin</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estenest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odi</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velit</a:t>
              </a:r>
              <a:r>
                <a:rPr lang="en-US" altLang="en-US" sz="2900" dirty="0">
                  <a:latin typeface="Barlow" pitchFamily="2" charset="77"/>
                  <a:ea typeface="Times New Roman" charset="0"/>
                  <a:cs typeface="Times New Roman" charset="0"/>
                </a:rPr>
                <a:t> </a:t>
              </a:r>
              <a:r>
                <a:rPr lang="en-US" altLang="en-US" sz="2900" dirty="0" err="1">
                  <a:latin typeface="Barlow" pitchFamily="2" charset="77"/>
                  <a:ea typeface="Times New Roman" charset="0"/>
                  <a:cs typeface="Times New Roman" charset="0"/>
                </a:rPr>
                <a:t>autatque</a:t>
              </a:r>
              <a:endParaRPr lang="en-US" altLang="en-US" sz="2900" dirty="0">
                <a:latin typeface="Barlow" pitchFamily="2" charset="77"/>
                <a:ea typeface="Times New Roman" charset="0"/>
                <a:cs typeface="Times New Roman" charset="0"/>
              </a:endParaRPr>
            </a:p>
          </p:txBody>
        </p:sp>
        <p:sp>
          <p:nvSpPr>
            <p:cNvPr id="15" name="object 11">
              <a:extLst>
                <a:ext uri="{FF2B5EF4-FFF2-40B4-BE49-F238E27FC236}">
                  <a16:creationId xmlns:a16="http://schemas.microsoft.com/office/drawing/2014/main" id="{6FA0118C-45A9-CBAF-F876-E818E7BB0EAE}"/>
                </a:ext>
              </a:extLst>
            </p:cNvPr>
            <p:cNvSpPr txBox="1"/>
            <p:nvPr/>
          </p:nvSpPr>
          <p:spPr>
            <a:xfrm>
              <a:off x="1325564" y="24390350"/>
              <a:ext cx="9696449" cy="3461006"/>
            </a:xfrm>
            <a:prstGeom prst="rect">
              <a:avLst/>
            </a:prstGeom>
          </p:spPr>
          <p:txBody>
            <a:bodyPr wrap="square" lIns="0" tIns="0" rIns="0" bIns="0">
              <a:spAutoFit/>
            </a:bodyPr>
            <a:lstStyle/>
            <a:p>
              <a:pPr defTabSz="3247949">
                <a:lnSpc>
                  <a:spcPct val="101299"/>
                </a:lnSpc>
                <a:defRPr/>
              </a:pPr>
              <a:r>
                <a:rPr sz="2900" spc="10" dirty="0">
                  <a:latin typeface="Barlow" pitchFamily="2" charset="77"/>
                  <a:cs typeface="Times New Roman"/>
                </a:rPr>
                <a:t>Asi temperu ndaeratione volorestes dio. Is ditatis dunt dolupici-  assi </a:t>
              </a:r>
              <a:r>
                <a:rPr sz="2900" spc="19" dirty="0">
                  <a:latin typeface="Barlow" pitchFamily="2" charset="77"/>
                  <a:cs typeface="Times New Roman"/>
                </a:rPr>
                <a:t>inum </a:t>
              </a:r>
              <a:r>
                <a:rPr sz="2900" spc="10" dirty="0">
                  <a:latin typeface="Barlow" pitchFamily="2" charset="77"/>
                  <a:cs typeface="Times New Roman"/>
                </a:rPr>
                <a:t>veriat audi </a:t>
              </a:r>
              <a:r>
                <a:rPr sz="2900" spc="19" dirty="0">
                  <a:latin typeface="Barlow" pitchFamily="2" charset="77"/>
                  <a:cs typeface="Times New Roman"/>
                </a:rPr>
                <a:t>omnis </a:t>
              </a:r>
              <a:r>
                <a:rPr sz="2900" spc="10" dirty="0">
                  <a:latin typeface="Barlow" pitchFamily="2" charset="77"/>
                  <a:cs typeface="Times New Roman"/>
                </a:rPr>
                <a:t>asimint as comnihi liquatus dolorer  chicill uptatet, sa doloritaes debiti tectati bersped minullates et  aut ulpa et fuga. Nequis dus </a:t>
              </a:r>
              <a:r>
                <a:rPr sz="2900" spc="19" dirty="0">
                  <a:latin typeface="Barlow" pitchFamily="2" charset="77"/>
                  <a:cs typeface="Times New Roman"/>
                </a:rPr>
                <a:t>nonsequam </a:t>
              </a:r>
              <a:r>
                <a:rPr sz="2900" spc="10" dirty="0">
                  <a:latin typeface="Barlow" pitchFamily="2" charset="77"/>
                  <a:cs typeface="Times New Roman"/>
                </a:rPr>
                <a:t>lature, aut andi quosse-  di opta </a:t>
              </a:r>
              <a:r>
                <a:rPr sz="2900" spc="19" dirty="0">
                  <a:latin typeface="Barlow" pitchFamily="2" charset="77"/>
                  <a:cs typeface="Times New Roman"/>
                </a:rPr>
                <a:t>consequam </a:t>
              </a:r>
              <a:r>
                <a:rPr sz="2900" spc="10" dirty="0">
                  <a:latin typeface="Barlow" pitchFamily="2" charset="77"/>
                  <a:cs typeface="Times New Roman"/>
                </a:rPr>
                <a:t>quiae volorrumqui </a:t>
              </a:r>
              <a:r>
                <a:rPr sz="2900" spc="19" dirty="0">
                  <a:latin typeface="Barlow" pitchFamily="2" charset="77"/>
                  <a:cs typeface="Times New Roman"/>
                </a:rPr>
                <a:t>am </a:t>
              </a:r>
              <a:r>
                <a:rPr sz="2900" spc="10" dirty="0">
                  <a:latin typeface="Barlow" pitchFamily="2" charset="77"/>
                  <a:cs typeface="Times New Roman"/>
                </a:rPr>
                <a:t>ea dollorion nimi, te  lacia volorrum consequi doloribus ut ulpa dolorrum ea veres  pro </a:t>
              </a:r>
              <a:r>
                <a:rPr sz="2900" spc="10" dirty="0" err="1">
                  <a:latin typeface="Barlow" pitchFamily="2" charset="77"/>
                  <a:cs typeface="Times New Roman"/>
                </a:rPr>
                <a:t>te</a:t>
              </a:r>
              <a:r>
                <a:rPr lang="en-US" sz="2900" spc="10" dirty="0">
                  <a:latin typeface="Barlow" pitchFamily="2" charset="77"/>
                  <a:cs typeface="Times New Roman"/>
                </a:rPr>
                <a:t>. </a:t>
              </a:r>
              <a:r>
                <a:rPr lang="en-US" sz="2900" spc="10" dirty="0" err="1">
                  <a:latin typeface="Barlow" pitchFamily="2" charset="77"/>
                  <a:cs typeface="Times New Roman"/>
                </a:rPr>
                <a:t>Nequis</a:t>
              </a:r>
              <a:r>
                <a:rPr lang="en-US" sz="2900" spc="10" dirty="0">
                  <a:latin typeface="Barlow" pitchFamily="2" charset="77"/>
                  <a:cs typeface="Times New Roman"/>
                </a:rPr>
                <a:t> </a:t>
              </a:r>
              <a:r>
                <a:rPr lang="en-US" sz="2900" spc="10" dirty="0" err="1">
                  <a:latin typeface="Barlow" pitchFamily="2" charset="77"/>
                  <a:cs typeface="Times New Roman"/>
                </a:rPr>
                <a:t>dus</a:t>
              </a:r>
              <a:r>
                <a:rPr lang="en-US" sz="2900" spc="10" dirty="0">
                  <a:latin typeface="Barlow" pitchFamily="2" charset="77"/>
                  <a:cs typeface="Times New Roman"/>
                </a:rPr>
                <a:t> </a:t>
              </a:r>
              <a:r>
                <a:rPr lang="en-US" sz="2900" spc="19" dirty="0" err="1">
                  <a:latin typeface="Barlow" pitchFamily="2" charset="77"/>
                  <a:cs typeface="Times New Roman"/>
                </a:rPr>
                <a:t>nonsequam</a:t>
              </a:r>
              <a:r>
                <a:rPr lang="en-US" sz="2900" spc="19" dirty="0">
                  <a:latin typeface="Barlow" pitchFamily="2" charset="77"/>
                  <a:cs typeface="Times New Roman"/>
                </a:rPr>
                <a:t> </a:t>
              </a:r>
              <a:r>
                <a:rPr lang="en-US" sz="2900" spc="10" dirty="0" err="1">
                  <a:latin typeface="Barlow" pitchFamily="2" charset="77"/>
                  <a:cs typeface="Times New Roman"/>
                </a:rPr>
                <a:t>lature</a:t>
              </a:r>
              <a:r>
                <a:rPr lang="en-US" sz="2900" spc="10" dirty="0">
                  <a:latin typeface="Barlow" pitchFamily="2" charset="77"/>
                  <a:cs typeface="Times New Roman"/>
                </a:rPr>
                <a:t>, </a:t>
              </a:r>
              <a:r>
                <a:rPr lang="en-US" sz="2900" spc="10" dirty="0" err="1">
                  <a:latin typeface="Barlow" pitchFamily="2" charset="77"/>
                  <a:cs typeface="Times New Roman"/>
                </a:rPr>
                <a:t>aut</a:t>
              </a:r>
              <a:r>
                <a:rPr lang="en-US" sz="2900" spc="10" dirty="0">
                  <a:latin typeface="Barlow" pitchFamily="2" charset="77"/>
                  <a:cs typeface="Times New Roman"/>
                </a:rPr>
                <a:t> </a:t>
              </a:r>
              <a:r>
                <a:rPr lang="en-US" sz="2900" spc="10" dirty="0" err="1">
                  <a:latin typeface="Barlow" pitchFamily="2" charset="77"/>
                  <a:cs typeface="Times New Roman"/>
                </a:rPr>
                <a:t>andi</a:t>
              </a:r>
              <a:r>
                <a:rPr lang="en-US" sz="2900" spc="10" dirty="0">
                  <a:latin typeface="Barlow" pitchFamily="2" charset="77"/>
                  <a:cs typeface="Times New Roman"/>
                </a:rPr>
                <a:t> </a:t>
              </a:r>
              <a:r>
                <a:rPr lang="en-US" sz="2900" spc="10" dirty="0" err="1">
                  <a:latin typeface="Barlow" pitchFamily="2" charset="77"/>
                  <a:cs typeface="Times New Roman"/>
                </a:rPr>
                <a:t>quosse</a:t>
              </a:r>
              <a:r>
                <a:rPr lang="en-US" sz="2900" spc="10" dirty="0">
                  <a:latin typeface="Barlow" pitchFamily="2" charset="77"/>
                  <a:cs typeface="Times New Roman"/>
                </a:rPr>
                <a:t>-  di </a:t>
              </a:r>
              <a:r>
                <a:rPr lang="en-US" sz="2900" spc="10" dirty="0" err="1">
                  <a:latin typeface="Barlow" pitchFamily="2" charset="77"/>
                  <a:cs typeface="Times New Roman"/>
                </a:rPr>
                <a:t>opta</a:t>
              </a:r>
              <a:r>
                <a:rPr lang="en-US" sz="2900" spc="10" dirty="0">
                  <a:latin typeface="Barlow" pitchFamily="2" charset="77"/>
                  <a:cs typeface="Times New Roman"/>
                </a:rPr>
                <a:t> </a:t>
              </a:r>
              <a:r>
                <a:rPr lang="en-US" sz="2900" spc="19" dirty="0" err="1">
                  <a:latin typeface="Barlow" pitchFamily="2" charset="77"/>
                  <a:cs typeface="Times New Roman"/>
                </a:rPr>
                <a:t>consequam</a:t>
              </a:r>
              <a:r>
                <a:rPr lang="en-US" sz="2900" spc="19" dirty="0">
                  <a:latin typeface="Barlow" pitchFamily="2" charset="77"/>
                  <a:cs typeface="Times New Roman"/>
                </a:rPr>
                <a:t> </a:t>
              </a:r>
              <a:r>
                <a:rPr lang="en-US" sz="2900" spc="10" dirty="0" err="1">
                  <a:latin typeface="Barlow" pitchFamily="2" charset="77"/>
                  <a:cs typeface="Times New Roman"/>
                </a:rPr>
                <a:t>quiae</a:t>
              </a:r>
              <a:r>
                <a:rPr lang="en-US" sz="2900" spc="10" dirty="0">
                  <a:latin typeface="Barlow" pitchFamily="2" charset="77"/>
                  <a:cs typeface="Times New Roman"/>
                </a:rPr>
                <a:t> </a:t>
              </a:r>
              <a:r>
                <a:rPr lang="en-US" sz="2900" spc="10" dirty="0" err="1">
                  <a:latin typeface="Barlow" pitchFamily="2" charset="77"/>
                  <a:cs typeface="Times New Roman"/>
                </a:rPr>
                <a:t>volorrumqui</a:t>
              </a:r>
              <a:r>
                <a:rPr lang="en-US" sz="2900" spc="10" dirty="0">
                  <a:latin typeface="Barlow" pitchFamily="2" charset="77"/>
                  <a:cs typeface="Times New Roman"/>
                </a:rPr>
                <a:t> </a:t>
              </a:r>
              <a:r>
                <a:rPr lang="en-US" sz="2900" spc="19" dirty="0">
                  <a:latin typeface="Barlow" pitchFamily="2" charset="77"/>
                  <a:cs typeface="Times New Roman"/>
                </a:rPr>
                <a:t>am </a:t>
              </a:r>
              <a:r>
                <a:rPr lang="en-US" sz="2900" spc="10" dirty="0" err="1">
                  <a:latin typeface="Barlow" pitchFamily="2" charset="77"/>
                  <a:cs typeface="Times New Roman"/>
                </a:rPr>
                <a:t>ea</a:t>
              </a:r>
              <a:r>
                <a:rPr lang="en-US" sz="2900" spc="10" dirty="0">
                  <a:latin typeface="Barlow" pitchFamily="2" charset="77"/>
                  <a:cs typeface="Times New Roman"/>
                </a:rPr>
                <a:t> </a:t>
              </a:r>
              <a:r>
                <a:rPr lang="en-US" sz="2900" spc="10" dirty="0" err="1">
                  <a:latin typeface="Barlow" pitchFamily="2" charset="77"/>
                  <a:cs typeface="Times New Roman"/>
                </a:rPr>
                <a:t>dollorion</a:t>
              </a:r>
              <a:r>
                <a:rPr lang="en-US" sz="2900" spc="10" dirty="0">
                  <a:latin typeface="Barlow" pitchFamily="2" charset="77"/>
                  <a:cs typeface="Times New Roman"/>
                </a:rPr>
                <a:t> </a:t>
              </a:r>
              <a:r>
                <a:rPr lang="en-US" sz="2900" spc="10" dirty="0" err="1">
                  <a:latin typeface="Barlow" pitchFamily="2" charset="77"/>
                  <a:cs typeface="Times New Roman"/>
                </a:rPr>
                <a:t>nimi</a:t>
              </a:r>
              <a:r>
                <a:rPr lang="en-US" sz="2900" spc="10" dirty="0">
                  <a:latin typeface="Barlow" pitchFamily="2" charset="77"/>
                  <a:cs typeface="Times New Roman"/>
                </a:rPr>
                <a:t>, </a:t>
              </a:r>
              <a:r>
                <a:rPr lang="en-US" sz="2900" spc="10" dirty="0" err="1">
                  <a:latin typeface="Barlow" pitchFamily="2" charset="77"/>
                  <a:cs typeface="Times New Roman"/>
                </a:rPr>
                <a:t>te</a:t>
              </a:r>
              <a:r>
                <a:rPr lang="en-US" sz="2900" spc="10" dirty="0">
                  <a:latin typeface="Barlow" pitchFamily="2" charset="77"/>
                  <a:cs typeface="Times New Roman"/>
                </a:rPr>
                <a:t>  </a:t>
              </a:r>
              <a:r>
                <a:rPr lang="en-US" sz="2900" spc="10" dirty="0" err="1">
                  <a:latin typeface="Barlow" pitchFamily="2" charset="77"/>
                  <a:cs typeface="Times New Roman"/>
                </a:rPr>
                <a:t>lacia</a:t>
              </a:r>
              <a:r>
                <a:rPr lang="en-US" sz="2900" spc="10" dirty="0">
                  <a:latin typeface="Barlow" pitchFamily="2" charset="77"/>
                  <a:cs typeface="Times New Roman"/>
                </a:rPr>
                <a:t> </a:t>
              </a:r>
              <a:r>
                <a:rPr lang="en-US" sz="2900" spc="10" dirty="0" err="1">
                  <a:latin typeface="Barlow" pitchFamily="2" charset="77"/>
                  <a:cs typeface="Times New Roman"/>
                </a:rPr>
                <a:t>volorrum</a:t>
              </a:r>
              <a:r>
                <a:rPr lang="en-US" sz="2900" spc="10" dirty="0">
                  <a:latin typeface="Barlow" pitchFamily="2" charset="77"/>
                  <a:cs typeface="Times New Roman"/>
                </a:rPr>
                <a:t> </a:t>
              </a:r>
              <a:r>
                <a:rPr lang="en-US" sz="2900" spc="10" dirty="0" err="1">
                  <a:latin typeface="Barlow" pitchFamily="2" charset="77"/>
                  <a:cs typeface="Times New Roman"/>
                </a:rPr>
                <a:t>consequi</a:t>
              </a:r>
              <a:r>
                <a:rPr lang="en-US" sz="2900" spc="10" dirty="0">
                  <a:latin typeface="Barlow" pitchFamily="2" charset="77"/>
                  <a:cs typeface="Times New Roman"/>
                </a:rPr>
                <a:t> </a:t>
              </a:r>
              <a:r>
                <a:rPr lang="en-US" sz="2900" spc="10" dirty="0" err="1">
                  <a:latin typeface="Barlow" pitchFamily="2" charset="77"/>
                  <a:cs typeface="Times New Roman"/>
                </a:rPr>
                <a:t>doloribus</a:t>
              </a:r>
              <a:r>
                <a:rPr lang="en-US" sz="2900" spc="10" dirty="0">
                  <a:latin typeface="Barlow" pitchFamily="2" charset="77"/>
                  <a:cs typeface="Times New Roman"/>
                </a:rPr>
                <a:t> </a:t>
              </a:r>
              <a:r>
                <a:rPr lang="en-US" sz="2900" spc="10" dirty="0" err="1">
                  <a:latin typeface="Barlow" pitchFamily="2" charset="77"/>
                  <a:cs typeface="Times New Roman"/>
                </a:rPr>
                <a:t>ut</a:t>
              </a:r>
              <a:r>
                <a:rPr lang="en-US" sz="2900" spc="10" dirty="0">
                  <a:latin typeface="Barlow" pitchFamily="2" charset="77"/>
                  <a:cs typeface="Times New Roman"/>
                </a:rPr>
                <a:t> </a:t>
              </a:r>
              <a:r>
                <a:rPr lang="en-US" sz="2900" spc="10" dirty="0" err="1">
                  <a:latin typeface="Barlow" pitchFamily="2" charset="77"/>
                  <a:cs typeface="Times New Roman"/>
                </a:rPr>
                <a:t>ulpa</a:t>
              </a:r>
              <a:r>
                <a:rPr lang="en-US" sz="2900" spc="10" dirty="0">
                  <a:latin typeface="Barlow" pitchFamily="2" charset="77"/>
                  <a:cs typeface="Times New Roman"/>
                </a:rPr>
                <a:t> </a:t>
              </a:r>
              <a:r>
                <a:rPr lang="en-US" sz="2900" spc="10" dirty="0" err="1">
                  <a:latin typeface="Barlow" pitchFamily="2" charset="77"/>
                  <a:cs typeface="Times New Roman"/>
                </a:rPr>
                <a:t>dolorrum</a:t>
              </a:r>
              <a:r>
                <a:rPr lang="en-US" sz="2900" spc="10" dirty="0">
                  <a:latin typeface="Barlow" pitchFamily="2" charset="77"/>
                  <a:cs typeface="Times New Roman"/>
                </a:rPr>
                <a:t> </a:t>
              </a:r>
              <a:r>
                <a:rPr lang="en-US" sz="2900" spc="10" dirty="0" err="1">
                  <a:latin typeface="Barlow" pitchFamily="2" charset="77"/>
                  <a:cs typeface="Times New Roman"/>
                </a:rPr>
                <a:t>ea</a:t>
              </a:r>
              <a:r>
                <a:rPr lang="en-US" sz="2900" spc="10" dirty="0">
                  <a:latin typeface="Barlow" pitchFamily="2" charset="77"/>
                  <a:cs typeface="Times New Roman"/>
                </a:rPr>
                <a:t> </a:t>
              </a:r>
              <a:r>
                <a:rPr lang="en-US" sz="2900" spc="10" dirty="0" err="1">
                  <a:latin typeface="Barlow" pitchFamily="2" charset="77"/>
                  <a:cs typeface="Times New Roman"/>
                </a:rPr>
                <a:t>vere</a:t>
              </a:r>
              <a:endParaRPr sz="2900" dirty="0">
                <a:latin typeface="Barlow" pitchFamily="2" charset="77"/>
                <a:cs typeface="Times New Roman"/>
              </a:endParaRPr>
            </a:p>
          </p:txBody>
        </p:sp>
        <p:sp>
          <p:nvSpPr>
            <p:cNvPr id="18" name="object 15">
              <a:extLst>
                <a:ext uri="{FF2B5EF4-FFF2-40B4-BE49-F238E27FC236}">
                  <a16:creationId xmlns:a16="http://schemas.microsoft.com/office/drawing/2014/main" id="{AEF903C7-5EE8-B5E6-80A8-0E314A319F09}"/>
                </a:ext>
              </a:extLst>
            </p:cNvPr>
            <p:cNvSpPr txBox="1"/>
            <p:nvPr/>
          </p:nvSpPr>
          <p:spPr>
            <a:xfrm>
              <a:off x="32487191" y="14816138"/>
              <a:ext cx="4628559" cy="1973678"/>
            </a:xfrm>
            <a:prstGeom prst="rect">
              <a:avLst/>
            </a:prstGeom>
          </p:spPr>
          <p:txBody>
            <a:bodyPr wrap="square"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a:t>
              </a:r>
              <a:endParaRPr sz="2400" dirty="0">
                <a:latin typeface="Barlow" pitchFamily="2" charset="77"/>
                <a:cs typeface="Arial"/>
              </a:endParaRPr>
            </a:p>
          </p:txBody>
        </p:sp>
        <p:sp>
          <p:nvSpPr>
            <p:cNvPr id="19" name="object 16">
              <a:extLst>
                <a:ext uri="{FF2B5EF4-FFF2-40B4-BE49-F238E27FC236}">
                  <a16:creationId xmlns:a16="http://schemas.microsoft.com/office/drawing/2014/main" id="{24A440A2-E057-D20F-8DC3-05BFFBD1A6A9}"/>
                </a:ext>
              </a:extLst>
            </p:cNvPr>
            <p:cNvSpPr txBox="1"/>
            <p:nvPr/>
          </p:nvSpPr>
          <p:spPr>
            <a:xfrm>
              <a:off x="11607800" y="24182257"/>
              <a:ext cx="4200525" cy="1966113"/>
            </a:xfrm>
            <a:prstGeom prst="rect">
              <a:avLst/>
            </a:prstGeom>
          </p:spPr>
          <p:txBody>
            <a:bodyPr wrap="square" lIns="0" tIns="0" rIns="0" bIns="0">
              <a:spAutoFit/>
            </a:bodyPr>
            <a:lstStyle/>
            <a:p>
              <a:pPr algn="just"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a:t>
              </a:r>
              <a:endParaRPr sz="2400" dirty="0">
                <a:latin typeface="Barlow" pitchFamily="2" charset="77"/>
                <a:cs typeface="Arial"/>
              </a:endParaRPr>
            </a:p>
          </p:txBody>
        </p:sp>
        <p:sp>
          <p:nvSpPr>
            <p:cNvPr id="20" name="object 17">
              <a:extLst>
                <a:ext uri="{FF2B5EF4-FFF2-40B4-BE49-F238E27FC236}">
                  <a16:creationId xmlns:a16="http://schemas.microsoft.com/office/drawing/2014/main" id="{CD24FA76-7684-B42C-154C-6EAFA69E6FDA}"/>
                </a:ext>
              </a:extLst>
            </p:cNvPr>
            <p:cNvSpPr/>
            <p:nvPr/>
          </p:nvSpPr>
          <p:spPr>
            <a:xfrm>
              <a:off x="27395488" y="19424650"/>
              <a:ext cx="10109200" cy="3873500"/>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21" name="object 18">
              <a:extLst>
                <a:ext uri="{FF2B5EF4-FFF2-40B4-BE49-F238E27FC236}">
                  <a16:creationId xmlns:a16="http://schemas.microsoft.com/office/drawing/2014/main" id="{2805D7A7-D0B9-C1D9-5EB9-89FCCB7EC82F}"/>
                </a:ext>
              </a:extLst>
            </p:cNvPr>
            <p:cNvSpPr txBox="1">
              <a:spLocks noChangeArrowheads="1"/>
            </p:cNvSpPr>
            <p:nvPr/>
          </p:nvSpPr>
          <p:spPr bwMode="auto">
            <a:xfrm>
              <a:off x="27790775" y="20847050"/>
              <a:ext cx="9304338" cy="157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a:latin typeface="Barlow" pitchFamily="2" charset="77"/>
                  <a:ea typeface="Times New Roman" charset="0"/>
                  <a:cs typeface="Times New Roman" charset="0"/>
                </a:rPr>
                <a:t>Apitatur, aperesci quibus, sum quam sus con nihil int que moles eaqui  beatis re porions ectemporiti bea dem et aut labouaepror magnis alitatur?  icidem debit andit volorpo ratecturibea sunderspe eos intia que oditiates  Cab ipsum nim eum explicil molo eos qui aut iunt, arum et odis volor  Ese denisci issedipsam et dolore dolum</a:t>
              </a:r>
            </a:p>
          </p:txBody>
        </p:sp>
        <p:sp>
          <p:nvSpPr>
            <p:cNvPr id="23" name="object 20">
              <a:extLst>
                <a:ext uri="{FF2B5EF4-FFF2-40B4-BE49-F238E27FC236}">
                  <a16:creationId xmlns:a16="http://schemas.microsoft.com/office/drawing/2014/main" id="{0EB8B8D6-D750-3BDC-5FA9-2340C73DDDBB}"/>
                </a:ext>
              </a:extLst>
            </p:cNvPr>
            <p:cNvSpPr/>
            <p:nvPr/>
          </p:nvSpPr>
          <p:spPr>
            <a:xfrm>
              <a:off x="5968620" y="19888200"/>
              <a:ext cx="5053394" cy="4083050"/>
            </a:xfrm>
            <a:custGeom>
              <a:avLst/>
              <a:gdLst/>
              <a:ahLst/>
              <a:cxnLst/>
              <a:rect l="l" t="t" r="r" b="b"/>
              <a:pathLst>
                <a:path w="2510154" h="2138045">
                  <a:moveTo>
                    <a:pt x="0" y="2137543"/>
                  </a:moveTo>
                  <a:lnTo>
                    <a:pt x="2510160" y="2137543"/>
                  </a:lnTo>
                  <a:lnTo>
                    <a:pt x="2510160" y="0"/>
                  </a:lnTo>
                  <a:lnTo>
                    <a:pt x="0" y="0"/>
                  </a:lnTo>
                  <a:lnTo>
                    <a:pt x="0" y="2137543"/>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24" name="object 21">
              <a:extLst>
                <a:ext uri="{FF2B5EF4-FFF2-40B4-BE49-F238E27FC236}">
                  <a16:creationId xmlns:a16="http://schemas.microsoft.com/office/drawing/2014/main" id="{1DF5635C-3D5C-D49D-710C-9ABAB3395BA5}"/>
                </a:ext>
              </a:extLst>
            </p:cNvPr>
            <p:cNvSpPr/>
            <p:nvPr/>
          </p:nvSpPr>
          <p:spPr>
            <a:xfrm>
              <a:off x="5968619" y="19888200"/>
              <a:ext cx="5053394" cy="4083050"/>
            </a:xfrm>
            <a:custGeom>
              <a:avLst/>
              <a:gdLst/>
              <a:ahLst/>
              <a:cxnLst/>
              <a:rect l="l" t="t" r="r" b="b"/>
              <a:pathLst>
                <a:path w="2510154" h="2138045">
                  <a:moveTo>
                    <a:pt x="0" y="2137543"/>
                  </a:moveTo>
                  <a:lnTo>
                    <a:pt x="2510160" y="2137543"/>
                  </a:lnTo>
                  <a:lnTo>
                    <a:pt x="2510160" y="0"/>
                  </a:lnTo>
                  <a:lnTo>
                    <a:pt x="0" y="0"/>
                  </a:lnTo>
                  <a:lnTo>
                    <a:pt x="0" y="2137543"/>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25" name="object 22">
              <a:extLst>
                <a:ext uri="{FF2B5EF4-FFF2-40B4-BE49-F238E27FC236}">
                  <a16:creationId xmlns:a16="http://schemas.microsoft.com/office/drawing/2014/main" id="{EFBE04F6-E6E8-B644-E714-24B9761F66CB}"/>
                </a:ext>
              </a:extLst>
            </p:cNvPr>
            <p:cNvSpPr/>
            <p:nvPr/>
          </p:nvSpPr>
          <p:spPr>
            <a:xfrm>
              <a:off x="927100" y="12801600"/>
              <a:ext cx="10107613" cy="4999038"/>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26" name="object 24">
              <a:extLst>
                <a:ext uri="{FF2B5EF4-FFF2-40B4-BE49-F238E27FC236}">
                  <a16:creationId xmlns:a16="http://schemas.microsoft.com/office/drawing/2014/main" id="{A95665DF-0F59-7A4C-1B26-F23B14C98C4B}"/>
                </a:ext>
              </a:extLst>
            </p:cNvPr>
            <p:cNvSpPr/>
            <p:nvPr/>
          </p:nvSpPr>
          <p:spPr>
            <a:xfrm>
              <a:off x="16840200" y="18370550"/>
              <a:ext cx="10052050" cy="4956175"/>
            </a:xfrm>
            <a:custGeom>
              <a:avLst/>
              <a:gdLst/>
              <a:ahLst/>
              <a:cxnLst/>
              <a:rect l="l" t="t" r="r" b="b"/>
              <a:pathLst>
                <a:path w="5293359"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27" name="object 26">
              <a:extLst>
                <a:ext uri="{FF2B5EF4-FFF2-40B4-BE49-F238E27FC236}">
                  <a16:creationId xmlns:a16="http://schemas.microsoft.com/office/drawing/2014/main" id="{27C23F90-536A-4CEA-AA67-87D706529800}"/>
                </a:ext>
              </a:extLst>
            </p:cNvPr>
            <p:cNvSpPr/>
            <p:nvPr/>
          </p:nvSpPr>
          <p:spPr>
            <a:xfrm>
              <a:off x="16792575" y="23325138"/>
              <a:ext cx="10080625" cy="4956175"/>
            </a:xfrm>
            <a:custGeom>
              <a:avLst/>
              <a:gdLst/>
              <a:ahLst/>
              <a:cxnLst/>
              <a:rect l="l" t="t" r="r" b="b"/>
              <a:pathLst>
                <a:path w="5293359" h="2595244">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28" name="object 27">
              <a:extLst>
                <a:ext uri="{FF2B5EF4-FFF2-40B4-BE49-F238E27FC236}">
                  <a16:creationId xmlns:a16="http://schemas.microsoft.com/office/drawing/2014/main" id="{D39F5885-21B6-B4B9-D887-D56C9C02A59A}"/>
                </a:ext>
              </a:extLst>
            </p:cNvPr>
            <p:cNvSpPr txBox="1">
              <a:spLocks noChangeArrowheads="1"/>
            </p:cNvSpPr>
            <p:nvPr/>
          </p:nvSpPr>
          <p:spPr bwMode="auto">
            <a:xfrm>
              <a:off x="17170400" y="24941213"/>
              <a:ext cx="9050338" cy="231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a:t>
              </a:r>
              <a:r>
                <a:rPr lang="en-US" altLang="en-US" sz="2900" dirty="0" err="1">
                  <a:latin typeface="Barlow" pitchFamily="2" charset="77"/>
                  <a:ea typeface="Palatino Linotype" charset="0"/>
                  <a:cs typeface="Palatino Linotype" charset="0"/>
                </a:rPr>
                <a:t>quam</a:t>
              </a:r>
              <a:r>
                <a:rPr lang="en-US" altLang="en-US" sz="2900" dirty="0">
                  <a:latin typeface="Barlow" pitchFamily="2" charset="77"/>
                  <a:ea typeface="Palatino Linotype" charset="0"/>
                  <a:cs typeface="Palatino Linotype" charset="0"/>
                </a:rPr>
                <a:t> sus con nihil int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dem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nis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ratecturibea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sunderspe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t>
              </a:r>
              <a:endParaRPr lang="en-US" altLang="en-US" sz="2900" dirty="0">
                <a:latin typeface="Barlow" pitchFamily="2" charset="77"/>
                <a:ea typeface="Palatino Linotype" charset="0"/>
                <a:cs typeface="Palatino Linotype" charset="0"/>
              </a:endParaRPr>
            </a:p>
          </p:txBody>
        </p:sp>
        <p:sp>
          <p:nvSpPr>
            <p:cNvPr id="30" name="object 29">
              <a:extLst>
                <a:ext uri="{FF2B5EF4-FFF2-40B4-BE49-F238E27FC236}">
                  <a16:creationId xmlns:a16="http://schemas.microsoft.com/office/drawing/2014/main" id="{FD1EDF35-25EC-2D16-AD59-46EA09BF7428}"/>
                </a:ext>
              </a:extLst>
            </p:cNvPr>
            <p:cNvSpPr/>
            <p:nvPr/>
          </p:nvSpPr>
          <p:spPr>
            <a:xfrm>
              <a:off x="27374850" y="23275925"/>
              <a:ext cx="10107613" cy="3873500"/>
            </a:xfrm>
            <a:custGeom>
              <a:avLst/>
              <a:gdLst/>
              <a:ahLst/>
              <a:cxnLst/>
              <a:rect l="l" t="t" r="r" b="b"/>
              <a:pathLst>
                <a:path w="5293359" h="2028190">
                  <a:moveTo>
                    <a:pt x="0" y="2027695"/>
                  </a:moveTo>
                  <a:lnTo>
                    <a:pt x="5292903" y="2027695"/>
                  </a:lnTo>
                  <a:lnTo>
                    <a:pt x="5292903" y="0"/>
                  </a:lnTo>
                  <a:lnTo>
                    <a:pt x="0" y="0"/>
                  </a:lnTo>
                  <a:lnTo>
                    <a:pt x="0" y="2027695"/>
                  </a:lnTo>
                  <a:close/>
                </a:path>
              </a:pathLst>
            </a:custGeom>
            <a:solidFill>
              <a:srgbClr val="FFFFFF"/>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31" name="object 30">
              <a:extLst>
                <a:ext uri="{FF2B5EF4-FFF2-40B4-BE49-F238E27FC236}">
                  <a16:creationId xmlns:a16="http://schemas.microsoft.com/office/drawing/2014/main" id="{C73A4FB5-67CB-ABC2-8A50-31FDFE2D73D2}"/>
                </a:ext>
              </a:extLst>
            </p:cNvPr>
            <p:cNvSpPr/>
            <p:nvPr/>
          </p:nvSpPr>
          <p:spPr>
            <a:xfrm>
              <a:off x="27374850" y="23275925"/>
              <a:ext cx="10107613" cy="3873500"/>
            </a:xfrm>
            <a:custGeom>
              <a:avLst/>
              <a:gdLst/>
              <a:ahLst/>
              <a:cxnLst/>
              <a:rect l="l" t="t" r="r" b="b"/>
              <a:pathLst>
                <a:path w="5293359" h="2028190">
                  <a:moveTo>
                    <a:pt x="0" y="2027695"/>
                  </a:moveTo>
                  <a:lnTo>
                    <a:pt x="5292903" y="2027695"/>
                  </a:lnTo>
                  <a:lnTo>
                    <a:pt x="5292903" y="0"/>
                  </a:lnTo>
                  <a:lnTo>
                    <a:pt x="0" y="0"/>
                  </a:lnTo>
                  <a:lnTo>
                    <a:pt x="0" y="2027695"/>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32" name="object 31">
              <a:extLst>
                <a:ext uri="{FF2B5EF4-FFF2-40B4-BE49-F238E27FC236}">
                  <a16:creationId xmlns:a16="http://schemas.microsoft.com/office/drawing/2014/main" id="{30AB0FB2-1A09-DDFC-C3F7-A64DCE6DD619}"/>
                </a:ext>
              </a:extLst>
            </p:cNvPr>
            <p:cNvSpPr txBox="1">
              <a:spLocks noChangeArrowheads="1"/>
            </p:cNvSpPr>
            <p:nvPr/>
          </p:nvSpPr>
          <p:spPr bwMode="auto">
            <a:xfrm>
              <a:off x="27770138" y="24698325"/>
              <a:ext cx="9304337" cy="157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813">
                <a:defRPr sz="6300">
                  <a:solidFill>
                    <a:schemeClr val="tx1"/>
                  </a:solidFill>
                  <a:latin typeface="Calibri" charset="0"/>
                </a:defRPr>
              </a:lvl1pPr>
              <a:lvl2pPr marL="742950" indent="-285750">
                <a:defRPr sz="6300">
                  <a:solidFill>
                    <a:schemeClr val="tx1"/>
                  </a:solidFill>
                  <a:latin typeface="Calibri" charset="0"/>
                </a:defRPr>
              </a:lvl2pPr>
              <a:lvl3pPr marL="1143000" indent="-228600">
                <a:defRPr sz="6300">
                  <a:solidFill>
                    <a:schemeClr val="tx1"/>
                  </a:solidFill>
                  <a:latin typeface="Calibri" charset="0"/>
                </a:defRPr>
              </a:lvl3pPr>
              <a:lvl4pPr marL="1600200" indent="-228600">
                <a:defRPr sz="6300">
                  <a:solidFill>
                    <a:schemeClr val="tx1"/>
                  </a:solidFill>
                  <a:latin typeface="Calibri" charset="0"/>
                </a:defRPr>
              </a:lvl4pPr>
              <a:lvl5pPr marL="2057400" indent="-228600">
                <a:defRPr sz="6300">
                  <a:solidFill>
                    <a:schemeClr val="tx1"/>
                  </a:solidFill>
                  <a:latin typeface="Calibri" charset="0"/>
                </a:defRPr>
              </a:lvl5pPr>
              <a:lvl6pPr marL="2514600" indent="-228600" defTabSz="3246438" eaLnBrk="0" fontAlgn="base" hangingPunct="0">
                <a:spcBef>
                  <a:spcPct val="0"/>
                </a:spcBef>
                <a:spcAft>
                  <a:spcPct val="0"/>
                </a:spcAft>
                <a:defRPr sz="6300">
                  <a:solidFill>
                    <a:schemeClr val="tx1"/>
                  </a:solidFill>
                  <a:latin typeface="Calibri" charset="0"/>
                </a:defRPr>
              </a:lvl6pPr>
              <a:lvl7pPr marL="2971800" indent="-228600" defTabSz="3246438" eaLnBrk="0" fontAlgn="base" hangingPunct="0">
                <a:spcBef>
                  <a:spcPct val="0"/>
                </a:spcBef>
                <a:spcAft>
                  <a:spcPct val="0"/>
                </a:spcAft>
                <a:defRPr sz="6300">
                  <a:solidFill>
                    <a:schemeClr val="tx1"/>
                  </a:solidFill>
                  <a:latin typeface="Calibri" charset="0"/>
                </a:defRPr>
              </a:lvl7pPr>
              <a:lvl8pPr marL="3429000" indent="-228600" defTabSz="3246438" eaLnBrk="0" fontAlgn="base" hangingPunct="0">
                <a:spcBef>
                  <a:spcPct val="0"/>
                </a:spcBef>
                <a:spcAft>
                  <a:spcPct val="0"/>
                </a:spcAft>
                <a:defRPr sz="6300">
                  <a:solidFill>
                    <a:schemeClr val="tx1"/>
                  </a:solidFill>
                  <a:latin typeface="Calibri" charset="0"/>
                </a:defRPr>
              </a:lvl8pPr>
              <a:lvl9pPr marL="3886200" indent="-228600" defTabSz="3246438" eaLnBrk="0" fontAlgn="base" hangingPunct="0">
                <a:spcBef>
                  <a:spcPct val="0"/>
                </a:spcBef>
                <a:spcAft>
                  <a:spcPct val="0"/>
                </a:spcAft>
                <a:defRPr sz="6300">
                  <a:solidFill>
                    <a:schemeClr val="tx1"/>
                  </a:solidFill>
                  <a:latin typeface="Calibri" charset="0"/>
                </a:defRPr>
              </a:lvl9pPr>
            </a:lstStyle>
            <a:p>
              <a:pPr eaLnBrk="1" hangingPunct="1">
                <a:lnSpc>
                  <a:spcPct val="101000"/>
                </a:lnSpc>
              </a:pPr>
              <a:r>
                <a:rPr lang="en-US" altLang="en-US" sz="2400">
                  <a:latin typeface="Barlow" pitchFamily="2" charset="77"/>
                  <a:ea typeface="Times New Roman" charset="0"/>
                  <a:cs typeface="Times New Roman" charset="0"/>
                </a:rPr>
                <a:t>Apitatur, aperesci quibus, sum quam sus con nihil int que moles eaqui  beatis re porions ectemporiti bea dem et aut labouaepror magnis alitatur?  icidem debit andit volorpo ratecturibea sunderspe eos intia que oditiates  Cab ipsum nim eum explicil molo eos qui aut iunt, arum et odis volor  Ese denisci issedipsam et dolore dolum</a:t>
              </a:r>
            </a:p>
          </p:txBody>
        </p:sp>
        <p:sp>
          <p:nvSpPr>
            <p:cNvPr id="34" name="object 33">
              <a:extLst>
                <a:ext uri="{FF2B5EF4-FFF2-40B4-BE49-F238E27FC236}">
                  <a16:creationId xmlns:a16="http://schemas.microsoft.com/office/drawing/2014/main" id="{16175EC7-132C-7D77-C54D-E5E4F9FF741E}"/>
                </a:ext>
              </a:extLst>
            </p:cNvPr>
            <p:cNvSpPr/>
            <p:nvPr/>
          </p:nvSpPr>
          <p:spPr>
            <a:xfrm>
              <a:off x="11504613" y="19888200"/>
              <a:ext cx="4303712" cy="4083050"/>
            </a:xfrm>
            <a:custGeom>
              <a:avLst/>
              <a:gdLst/>
              <a:ahLst/>
              <a:cxnLst/>
              <a:rect l="l" t="t" r="r" b="b"/>
              <a:pathLst>
                <a:path w="2253615" h="2138045">
                  <a:moveTo>
                    <a:pt x="0" y="2137543"/>
                  </a:moveTo>
                  <a:lnTo>
                    <a:pt x="2253274" y="2137543"/>
                  </a:lnTo>
                  <a:lnTo>
                    <a:pt x="2253274" y="0"/>
                  </a:lnTo>
                  <a:lnTo>
                    <a:pt x="0" y="0"/>
                  </a:lnTo>
                  <a:lnTo>
                    <a:pt x="0" y="2137543"/>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35" name="object 34">
              <a:extLst>
                <a:ext uri="{FF2B5EF4-FFF2-40B4-BE49-F238E27FC236}">
                  <a16:creationId xmlns:a16="http://schemas.microsoft.com/office/drawing/2014/main" id="{69DEB569-A65D-0AF2-49A8-57E7A61791C9}"/>
                </a:ext>
              </a:extLst>
            </p:cNvPr>
            <p:cNvSpPr/>
            <p:nvPr/>
          </p:nvSpPr>
          <p:spPr>
            <a:xfrm>
              <a:off x="11504613" y="19888200"/>
              <a:ext cx="4303712" cy="4083050"/>
            </a:xfrm>
            <a:custGeom>
              <a:avLst/>
              <a:gdLst/>
              <a:ahLst/>
              <a:cxnLst/>
              <a:rect l="l" t="t" r="r" b="b"/>
              <a:pathLst>
                <a:path w="2253615" h="2138045">
                  <a:moveTo>
                    <a:pt x="0" y="2137543"/>
                  </a:moveTo>
                  <a:lnTo>
                    <a:pt x="2253274" y="2137543"/>
                  </a:lnTo>
                  <a:lnTo>
                    <a:pt x="2253274" y="0"/>
                  </a:lnTo>
                  <a:lnTo>
                    <a:pt x="0" y="0"/>
                  </a:lnTo>
                  <a:lnTo>
                    <a:pt x="0" y="2137543"/>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36" name="object 35">
              <a:extLst>
                <a:ext uri="{FF2B5EF4-FFF2-40B4-BE49-F238E27FC236}">
                  <a16:creationId xmlns:a16="http://schemas.microsoft.com/office/drawing/2014/main" id="{8AF949AA-16B9-72EF-818E-91BA42BE19BB}"/>
                </a:ext>
              </a:extLst>
            </p:cNvPr>
            <p:cNvSpPr/>
            <p:nvPr/>
          </p:nvSpPr>
          <p:spPr>
            <a:xfrm>
              <a:off x="11968163" y="14720888"/>
              <a:ext cx="4303712" cy="2624135"/>
            </a:xfrm>
            <a:custGeom>
              <a:avLst/>
              <a:gdLst/>
              <a:ahLst/>
              <a:cxnLst/>
              <a:rect l="l" t="t" r="r" b="b"/>
              <a:pathLst>
                <a:path w="2253615" h="1414145">
                  <a:moveTo>
                    <a:pt x="0" y="1414001"/>
                  </a:moveTo>
                  <a:lnTo>
                    <a:pt x="2253274" y="1414001"/>
                  </a:lnTo>
                  <a:lnTo>
                    <a:pt x="2253274" y="0"/>
                  </a:lnTo>
                  <a:lnTo>
                    <a:pt x="0" y="0"/>
                  </a:lnTo>
                  <a:lnTo>
                    <a:pt x="0" y="1414001"/>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37" name="object 36">
              <a:extLst>
                <a:ext uri="{FF2B5EF4-FFF2-40B4-BE49-F238E27FC236}">
                  <a16:creationId xmlns:a16="http://schemas.microsoft.com/office/drawing/2014/main" id="{18E22A93-60ED-1F1F-3071-129A1E1C469C}"/>
                </a:ext>
              </a:extLst>
            </p:cNvPr>
            <p:cNvSpPr/>
            <p:nvPr/>
          </p:nvSpPr>
          <p:spPr>
            <a:xfrm>
              <a:off x="11968163" y="14720887"/>
              <a:ext cx="4303712" cy="2624137"/>
            </a:xfrm>
            <a:custGeom>
              <a:avLst/>
              <a:gdLst/>
              <a:ahLst/>
              <a:cxnLst/>
              <a:rect l="l" t="t" r="r" b="b"/>
              <a:pathLst>
                <a:path w="2253615" h="1414145">
                  <a:moveTo>
                    <a:pt x="0" y="1414001"/>
                  </a:moveTo>
                  <a:lnTo>
                    <a:pt x="2253274" y="1414001"/>
                  </a:lnTo>
                  <a:lnTo>
                    <a:pt x="2253274" y="0"/>
                  </a:lnTo>
                  <a:lnTo>
                    <a:pt x="0" y="0"/>
                  </a:lnTo>
                  <a:lnTo>
                    <a:pt x="0" y="1414001"/>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38" name="object 37">
              <a:extLst>
                <a:ext uri="{FF2B5EF4-FFF2-40B4-BE49-F238E27FC236}">
                  <a16:creationId xmlns:a16="http://schemas.microsoft.com/office/drawing/2014/main" id="{D19F0A31-8212-D1C2-FCE3-FB55353C1FC9}"/>
                </a:ext>
              </a:extLst>
            </p:cNvPr>
            <p:cNvSpPr/>
            <p:nvPr/>
          </p:nvSpPr>
          <p:spPr>
            <a:xfrm>
              <a:off x="16767175" y="14720888"/>
              <a:ext cx="4792663" cy="2624135"/>
            </a:xfrm>
            <a:custGeom>
              <a:avLst/>
              <a:gdLst/>
              <a:ahLst/>
              <a:cxnLst/>
              <a:rect l="l" t="t" r="r" b="b"/>
              <a:pathLst>
                <a:path w="2510154" h="1465579">
                  <a:moveTo>
                    <a:pt x="0" y="1464960"/>
                  </a:moveTo>
                  <a:lnTo>
                    <a:pt x="2510160" y="1464960"/>
                  </a:lnTo>
                  <a:lnTo>
                    <a:pt x="2510160" y="0"/>
                  </a:lnTo>
                  <a:lnTo>
                    <a:pt x="0" y="0"/>
                  </a:lnTo>
                  <a:lnTo>
                    <a:pt x="0" y="1464960"/>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39" name="object 38">
              <a:extLst>
                <a:ext uri="{FF2B5EF4-FFF2-40B4-BE49-F238E27FC236}">
                  <a16:creationId xmlns:a16="http://schemas.microsoft.com/office/drawing/2014/main" id="{E6442038-5498-BBFA-A0EB-801BD30FEE46}"/>
                </a:ext>
              </a:extLst>
            </p:cNvPr>
            <p:cNvSpPr/>
            <p:nvPr/>
          </p:nvSpPr>
          <p:spPr>
            <a:xfrm>
              <a:off x="16767175" y="14720888"/>
              <a:ext cx="4792663" cy="2624135"/>
            </a:xfrm>
            <a:custGeom>
              <a:avLst/>
              <a:gdLst/>
              <a:ahLst/>
              <a:cxnLst/>
              <a:rect l="l" t="t" r="r" b="b"/>
              <a:pathLst>
                <a:path w="2510154" h="1465579">
                  <a:moveTo>
                    <a:pt x="0" y="1464960"/>
                  </a:moveTo>
                  <a:lnTo>
                    <a:pt x="2510160" y="1464960"/>
                  </a:lnTo>
                  <a:lnTo>
                    <a:pt x="2510160" y="0"/>
                  </a:lnTo>
                  <a:lnTo>
                    <a:pt x="0" y="0"/>
                  </a:lnTo>
                  <a:lnTo>
                    <a:pt x="0" y="1464960"/>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0" name="object 39">
              <a:extLst>
                <a:ext uri="{FF2B5EF4-FFF2-40B4-BE49-F238E27FC236}">
                  <a16:creationId xmlns:a16="http://schemas.microsoft.com/office/drawing/2014/main" id="{D19F442B-D398-BC16-52C4-69F3328FDB83}"/>
                </a:ext>
              </a:extLst>
            </p:cNvPr>
            <p:cNvSpPr/>
            <p:nvPr/>
          </p:nvSpPr>
          <p:spPr>
            <a:xfrm>
              <a:off x="22105938" y="14682788"/>
              <a:ext cx="4794250" cy="2662235"/>
            </a:xfrm>
            <a:custGeom>
              <a:avLst/>
              <a:gdLst/>
              <a:ahLst/>
              <a:cxnLst/>
              <a:rect l="l" t="t" r="r" b="b"/>
              <a:pathLst>
                <a:path w="2510155" h="1465579">
                  <a:moveTo>
                    <a:pt x="0" y="1464960"/>
                  </a:moveTo>
                  <a:lnTo>
                    <a:pt x="2510167" y="1464960"/>
                  </a:lnTo>
                  <a:lnTo>
                    <a:pt x="2510167" y="0"/>
                  </a:lnTo>
                  <a:lnTo>
                    <a:pt x="0" y="0"/>
                  </a:lnTo>
                  <a:lnTo>
                    <a:pt x="0" y="1464960"/>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41" name="object 40">
              <a:extLst>
                <a:ext uri="{FF2B5EF4-FFF2-40B4-BE49-F238E27FC236}">
                  <a16:creationId xmlns:a16="http://schemas.microsoft.com/office/drawing/2014/main" id="{47F8528D-6146-139F-5ED6-0E867CE87DB7}"/>
                </a:ext>
              </a:extLst>
            </p:cNvPr>
            <p:cNvSpPr/>
            <p:nvPr/>
          </p:nvSpPr>
          <p:spPr>
            <a:xfrm>
              <a:off x="22105938" y="14682788"/>
              <a:ext cx="4794250" cy="2662235"/>
            </a:xfrm>
            <a:custGeom>
              <a:avLst/>
              <a:gdLst/>
              <a:ahLst/>
              <a:cxnLst/>
              <a:rect l="l" t="t" r="r" b="b"/>
              <a:pathLst>
                <a:path w="2510155" h="1465579">
                  <a:moveTo>
                    <a:pt x="0" y="1464960"/>
                  </a:moveTo>
                  <a:lnTo>
                    <a:pt x="2510167" y="1464960"/>
                  </a:lnTo>
                  <a:lnTo>
                    <a:pt x="2510167" y="0"/>
                  </a:lnTo>
                  <a:lnTo>
                    <a:pt x="0" y="0"/>
                  </a:lnTo>
                  <a:lnTo>
                    <a:pt x="0" y="1464960"/>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2" name="object 41">
              <a:extLst>
                <a:ext uri="{FF2B5EF4-FFF2-40B4-BE49-F238E27FC236}">
                  <a16:creationId xmlns:a16="http://schemas.microsoft.com/office/drawing/2014/main" id="{FC379BBC-E20F-328A-FC1B-28040824EAFE}"/>
                </a:ext>
              </a:extLst>
            </p:cNvPr>
            <p:cNvSpPr/>
            <p:nvPr/>
          </p:nvSpPr>
          <p:spPr>
            <a:xfrm>
              <a:off x="27363738" y="14682789"/>
              <a:ext cx="4792662" cy="2662235"/>
            </a:xfrm>
            <a:custGeom>
              <a:avLst/>
              <a:gdLst/>
              <a:ahLst/>
              <a:cxnLst/>
              <a:rect l="l" t="t" r="r" b="b"/>
              <a:pathLst>
                <a:path w="2510155" h="1465579">
                  <a:moveTo>
                    <a:pt x="0" y="1464960"/>
                  </a:moveTo>
                  <a:lnTo>
                    <a:pt x="2510167" y="1464960"/>
                  </a:lnTo>
                  <a:lnTo>
                    <a:pt x="2510167" y="0"/>
                  </a:lnTo>
                  <a:lnTo>
                    <a:pt x="0" y="0"/>
                  </a:lnTo>
                  <a:lnTo>
                    <a:pt x="0" y="1464960"/>
                  </a:lnTo>
                  <a:close/>
                </a:path>
              </a:pathLst>
            </a:custGeom>
            <a:solidFill>
              <a:srgbClr val="ADAFB2"/>
            </a:solidFill>
          </p:spPr>
          <p:txBody>
            <a:bodyPr lIns="0" tIns="0" rIns="0" bIns="0"/>
            <a:lstStyle/>
            <a:p>
              <a:pPr defTabSz="3247949" eaLnBrk="1" fontAlgn="auto" hangingPunct="1">
                <a:spcBef>
                  <a:spcPts val="0"/>
                </a:spcBef>
                <a:spcAft>
                  <a:spcPts val="0"/>
                </a:spcAft>
                <a:defRPr/>
              </a:pPr>
              <a:endParaRPr sz="6566" b="1">
                <a:latin typeface="+mn-lt"/>
              </a:endParaRPr>
            </a:p>
          </p:txBody>
        </p:sp>
        <p:sp>
          <p:nvSpPr>
            <p:cNvPr id="43" name="object 42">
              <a:extLst>
                <a:ext uri="{FF2B5EF4-FFF2-40B4-BE49-F238E27FC236}">
                  <a16:creationId xmlns:a16="http://schemas.microsoft.com/office/drawing/2014/main" id="{B1077D49-2F93-1675-BD2A-EBC48481B243}"/>
                </a:ext>
              </a:extLst>
            </p:cNvPr>
            <p:cNvSpPr/>
            <p:nvPr/>
          </p:nvSpPr>
          <p:spPr>
            <a:xfrm>
              <a:off x="27363738" y="14682788"/>
              <a:ext cx="4792662" cy="2662235"/>
            </a:xfrm>
            <a:custGeom>
              <a:avLst/>
              <a:gdLst/>
              <a:ahLst/>
              <a:cxnLst/>
              <a:rect l="l" t="t" r="r" b="b"/>
              <a:pathLst>
                <a:path w="2510155" h="1465579">
                  <a:moveTo>
                    <a:pt x="0" y="1464960"/>
                  </a:moveTo>
                  <a:lnTo>
                    <a:pt x="2510167" y="1464960"/>
                  </a:lnTo>
                  <a:lnTo>
                    <a:pt x="2510167" y="0"/>
                  </a:lnTo>
                  <a:lnTo>
                    <a:pt x="0" y="0"/>
                  </a:lnTo>
                  <a:lnTo>
                    <a:pt x="0" y="1464960"/>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4" name="object 43">
              <a:extLst>
                <a:ext uri="{FF2B5EF4-FFF2-40B4-BE49-F238E27FC236}">
                  <a16:creationId xmlns:a16="http://schemas.microsoft.com/office/drawing/2014/main" id="{1002466B-4CE8-2199-98CD-E3B75EB020DC}"/>
                </a:ext>
              </a:extLst>
            </p:cNvPr>
            <p:cNvSpPr txBox="1"/>
            <p:nvPr/>
          </p:nvSpPr>
          <p:spPr>
            <a:xfrm>
              <a:off x="32466554" y="9601200"/>
              <a:ext cx="4628559" cy="1973678"/>
            </a:xfrm>
            <a:prstGeom prst="rect">
              <a:avLst/>
            </a:prstGeom>
          </p:spPr>
          <p:txBody>
            <a:bodyPr wrap="square" lIns="0" tIns="0" rIns="0" bIns="0">
              <a:spAutoFit/>
            </a:bodyPr>
            <a:lstStyle/>
            <a:p>
              <a:pPr defTabSz="3247949" eaLnBrk="1" fontAlgn="auto" hangingPunct="1">
                <a:lnSpc>
                  <a:spcPct val="100699"/>
                </a:lnSpc>
                <a:spcBef>
                  <a:spcPts val="0"/>
                </a:spcBef>
                <a:spcAft>
                  <a:spcPts val="0"/>
                </a:spcAft>
                <a:defRPr/>
              </a:pPr>
              <a:r>
                <a:rPr sz="2400" spc="38" dirty="0">
                  <a:latin typeface="Barlow" pitchFamily="2" charset="77"/>
                  <a:cs typeface="Arial"/>
                </a:rPr>
                <a:t>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 Caption</a:t>
              </a:r>
              <a:r>
                <a:rPr sz="2400" spc="-29" dirty="0">
                  <a:latin typeface="Barlow" pitchFamily="2" charset="77"/>
                  <a:cs typeface="Arial"/>
                </a:rPr>
                <a:t> </a:t>
              </a:r>
              <a:r>
                <a:rPr sz="2400" spc="38" dirty="0">
                  <a:latin typeface="Barlow" pitchFamily="2" charset="77"/>
                  <a:cs typeface="Arial"/>
                </a:rPr>
                <a:t>Caption</a:t>
              </a:r>
              <a:r>
                <a:rPr sz="2400" dirty="0">
                  <a:latin typeface="Barlow" pitchFamily="2" charset="77"/>
                  <a:cs typeface="Arial"/>
                </a:rPr>
                <a:t> Cap-  </a:t>
              </a:r>
              <a:r>
                <a:rPr sz="2400" spc="67" dirty="0">
                  <a:latin typeface="Barlow" pitchFamily="2" charset="77"/>
                  <a:cs typeface="Arial"/>
                </a:rPr>
                <a:t>tion </a:t>
              </a:r>
              <a:r>
                <a:rPr sz="2400" spc="38" dirty="0">
                  <a:latin typeface="Barlow" pitchFamily="2" charset="77"/>
                  <a:cs typeface="Arial"/>
                </a:rPr>
                <a:t>Caption Caption Caption  Caption</a:t>
              </a:r>
              <a:r>
                <a:rPr sz="2400" spc="-76" dirty="0">
                  <a:latin typeface="Barlow" pitchFamily="2" charset="77"/>
                  <a:cs typeface="Arial"/>
                </a:rPr>
                <a:t> </a:t>
              </a:r>
              <a:r>
                <a:rPr sz="2400" spc="38" dirty="0">
                  <a:latin typeface="Barlow" pitchFamily="2" charset="77"/>
                  <a:cs typeface="Arial"/>
                </a:rPr>
                <a:t>Caption</a:t>
              </a:r>
              <a:endParaRPr sz="2400" dirty="0">
                <a:latin typeface="Barlow" pitchFamily="2" charset="77"/>
                <a:cs typeface="Arial"/>
              </a:endParaRPr>
            </a:p>
          </p:txBody>
        </p:sp>
        <p:sp>
          <p:nvSpPr>
            <p:cNvPr id="45" name="object 23">
              <a:extLst>
                <a:ext uri="{FF2B5EF4-FFF2-40B4-BE49-F238E27FC236}">
                  <a16:creationId xmlns:a16="http://schemas.microsoft.com/office/drawing/2014/main" id="{07A9AEC0-8A8D-477B-64D2-311F1BFB5790}"/>
                </a:ext>
              </a:extLst>
            </p:cNvPr>
            <p:cNvSpPr/>
            <p:nvPr/>
          </p:nvSpPr>
          <p:spPr>
            <a:xfrm>
              <a:off x="895350" y="7845425"/>
              <a:ext cx="10109200" cy="4956175"/>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6" name="object 23">
              <a:extLst>
                <a:ext uri="{FF2B5EF4-FFF2-40B4-BE49-F238E27FC236}">
                  <a16:creationId xmlns:a16="http://schemas.microsoft.com/office/drawing/2014/main" id="{24C1115E-CA56-6B8D-0097-12AB9801F7EC}"/>
                </a:ext>
              </a:extLst>
            </p:cNvPr>
            <p:cNvSpPr/>
            <p:nvPr/>
          </p:nvSpPr>
          <p:spPr>
            <a:xfrm>
              <a:off x="927100" y="12801600"/>
              <a:ext cx="10107613" cy="4999038"/>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47" name="object 34">
              <a:extLst>
                <a:ext uri="{FF2B5EF4-FFF2-40B4-BE49-F238E27FC236}">
                  <a16:creationId xmlns:a16="http://schemas.microsoft.com/office/drawing/2014/main" id="{3F6D5E46-2615-DD78-6C63-0F5BE582D0A3}"/>
                </a:ext>
              </a:extLst>
            </p:cNvPr>
            <p:cNvSpPr txBox="1">
              <a:spLocks noChangeArrowheads="1"/>
            </p:cNvSpPr>
            <p:nvPr/>
          </p:nvSpPr>
          <p:spPr bwMode="auto">
            <a:xfrm>
              <a:off x="1536700" y="14454188"/>
              <a:ext cx="9053513" cy="190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49" name="object 34">
              <a:extLst>
                <a:ext uri="{FF2B5EF4-FFF2-40B4-BE49-F238E27FC236}">
                  <a16:creationId xmlns:a16="http://schemas.microsoft.com/office/drawing/2014/main" id="{476BECF2-A232-82BA-1C3B-813CAF59A2B7}"/>
                </a:ext>
              </a:extLst>
            </p:cNvPr>
            <p:cNvSpPr txBox="1">
              <a:spLocks noChangeArrowheads="1"/>
            </p:cNvSpPr>
            <p:nvPr/>
          </p:nvSpPr>
          <p:spPr bwMode="auto">
            <a:xfrm>
              <a:off x="1455738" y="9652000"/>
              <a:ext cx="9048750" cy="190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sp>
          <p:nvSpPr>
            <p:cNvPr id="51" name="object 28">
              <a:extLst>
                <a:ext uri="{FF2B5EF4-FFF2-40B4-BE49-F238E27FC236}">
                  <a16:creationId xmlns:a16="http://schemas.microsoft.com/office/drawing/2014/main" id="{84E94D62-422A-A324-1FD5-F5F5E4534F46}"/>
                </a:ext>
              </a:extLst>
            </p:cNvPr>
            <p:cNvSpPr/>
            <p:nvPr/>
          </p:nvSpPr>
          <p:spPr>
            <a:xfrm>
              <a:off x="900113" y="18375313"/>
              <a:ext cx="15409862" cy="9906000"/>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52" name="object 23">
              <a:extLst>
                <a:ext uri="{FF2B5EF4-FFF2-40B4-BE49-F238E27FC236}">
                  <a16:creationId xmlns:a16="http://schemas.microsoft.com/office/drawing/2014/main" id="{E8EB5C10-1864-4157-A684-4BC9E5D22324}"/>
                </a:ext>
              </a:extLst>
            </p:cNvPr>
            <p:cNvSpPr/>
            <p:nvPr/>
          </p:nvSpPr>
          <p:spPr>
            <a:xfrm>
              <a:off x="11507788" y="7845425"/>
              <a:ext cx="25974675" cy="9990138"/>
            </a:xfrm>
            <a:custGeom>
              <a:avLst/>
              <a:gdLst/>
              <a:ahLst/>
              <a:cxnLst/>
              <a:rect l="l" t="t" r="r" b="b"/>
              <a:pathLst>
                <a:path w="5293360" h="2595245">
                  <a:moveTo>
                    <a:pt x="0" y="2594692"/>
                  </a:moveTo>
                  <a:lnTo>
                    <a:pt x="5292903" y="2594692"/>
                  </a:lnTo>
                  <a:lnTo>
                    <a:pt x="5292903" y="0"/>
                  </a:lnTo>
                  <a:lnTo>
                    <a:pt x="0" y="0"/>
                  </a:lnTo>
                  <a:lnTo>
                    <a:pt x="0" y="2594692"/>
                  </a:lnTo>
                  <a:close/>
                </a:path>
              </a:pathLst>
            </a:custGeom>
            <a:ln w="19944">
              <a:solidFill>
                <a:srgbClr val="000000"/>
              </a:solidFill>
            </a:ln>
          </p:spPr>
          <p:txBody>
            <a:bodyPr lIns="0" tIns="0" rIns="0" bIns="0"/>
            <a:lstStyle/>
            <a:p>
              <a:pPr defTabSz="3247949" eaLnBrk="1" fontAlgn="auto" hangingPunct="1">
                <a:spcBef>
                  <a:spcPts val="0"/>
                </a:spcBef>
                <a:spcAft>
                  <a:spcPts val="0"/>
                </a:spcAft>
                <a:defRPr/>
              </a:pPr>
              <a:endParaRPr sz="6566" b="1">
                <a:latin typeface="+mn-lt"/>
              </a:endParaRPr>
            </a:p>
          </p:txBody>
        </p:sp>
        <p:sp>
          <p:nvSpPr>
            <p:cNvPr id="53" name="object 34">
              <a:extLst>
                <a:ext uri="{FF2B5EF4-FFF2-40B4-BE49-F238E27FC236}">
                  <a16:creationId xmlns:a16="http://schemas.microsoft.com/office/drawing/2014/main" id="{724F19EE-58C8-AEAE-E262-D349DB2E96E1}"/>
                </a:ext>
              </a:extLst>
            </p:cNvPr>
            <p:cNvSpPr txBox="1">
              <a:spLocks noChangeArrowheads="1"/>
            </p:cNvSpPr>
            <p:nvPr/>
          </p:nvSpPr>
          <p:spPr bwMode="auto">
            <a:xfrm>
              <a:off x="17392650" y="19983450"/>
              <a:ext cx="9051925" cy="190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defTabSz="3247949" eaLnBrk="1" fontAlgn="auto" hangingPunct="1">
                <a:lnSpc>
                  <a:spcPct val="101000"/>
                </a:lnSpc>
                <a:spcBef>
                  <a:spcPts val="0"/>
                </a:spcBef>
                <a:spcAft>
                  <a:spcPts val="0"/>
                </a:spcAft>
                <a:defRPr/>
              </a:pPr>
              <a:r>
                <a:rPr lang="en-US" altLang="en-US" sz="2900" dirty="0" err="1">
                  <a:latin typeface="Barlow" pitchFamily="2" charset="77"/>
                  <a:ea typeface="Palatino Linotype" charset="0"/>
                  <a:cs typeface="Palatino Linotype" charset="0"/>
                </a:rPr>
                <a:t>Apitatur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aperesci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quibus</a:t>
              </a:r>
              <a:r>
                <a:rPr lang="en-US" altLang="en-US" sz="2900" dirty="0">
                  <a:latin typeface="Barlow" pitchFamily="2" charset="77"/>
                  <a:ea typeface="Palatino Linotype" charset="0"/>
                  <a:cs typeface="Palatino Linotype" charset="0"/>
                </a:rPr>
                <a:t>, sum quam </a:t>
              </a:r>
              <a:r>
                <a:rPr lang="en-US" altLang="en-US" sz="2900" dirty="0" err="1">
                  <a:latin typeface="Barlow" pitchFamily="2" charset="77"/>
                  <a:ea typeface="Palatino Linotype" charset="0"/>
                  <a:cs typeface="Palatino Linotype" charset="0"/>
                </a:rPr>
                <a:t>sus</a:t>
              </a:r>
              <a:r>
                <a:rPr lang="en-US" altLang="en-US" sz="2900" dirty="0">
                  <a:latin typeface="Barlow" pitchFamily="2" charset="77"/>
                  <a:ea typeface="Palatino Linotype" charset="0"/>
                  <a:cs typeface="Palatino Linotype" charset="0"/>
                </a:rPr>
                <a:t> con nihil </a:t>
              </a:r>
              <a:r>
                <a:rPr lang="en-US" altLang="en-US" sz="2900" dirty="0" err="1">
                  <a:latin typeface="Barlow" pitchFamily="2" charset="77"/>
                  <a:ea typeface="Palatino Linotype" charset="0"/>
                  <a:cs typeface="Palatino Linotype" charset="0"/>
                </a:rPr>
                <a:t>int</a:t>
              </a:r>
              <a:r>
                <a:rPr lang="en-US" altLang="en-US" sz="2900" dirty="0">
                  <a:latin typeface="Barlow" pitchFamily="2" charset="77"/>
                  <a:ea typeface="Palatino Linotype" charset="0"/>
                  <a:cs typeface="Palatino Linotype" charset="0"/>
                </a:rPr>
                <a:t> que  moles </a:t>
              </a:r>
              <a:r>
                <a:rPr lang="en-US" altLang="en-US" sz="2900" dirty="0" err="1">
                  <a:latin typeface="Barlow" pitchFamily="2" charset="77"/>
                  <a:ea typeface="Palatino Linotype" charset="0"/>
                  <a:cs typeface="Palatino Linotype" charset="0"/>
                </a:rPr>
                <a:t>eaqui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re </a:t>
              </a:r>
              <a:r>
                <a:rPr lang="en-US" altLang="en-US" sz="2900" dirty="0" err="1">
                  <a:latin typeface="Barlow" pitchFamily="2" charset="77"/>
                  <a:ea typeface="Palatino Linotype" charset="0"/>
                  <a:cs typeface="Palatino Linotype" charset="0"/>
                </a:rPr>
                <a:t>porions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ectemporiti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dem</a:t>
              </a:r>
              <a:r>
                <a:rPr lang="en-US" altLang="en-US" sz="2900" dirty="0">
                  <a:latin typeface="Barlow" pitchFamily="2" charset="77"/>
                  <a:ea typeface="Palatino Linotype" charset="0"/>
                  <a:cs typeface="Palatino Linotype" charset="0"/>
                </a:rPr>
                <a:t> et </a:t>
              </a:r>
              <a:r>
                <a:rPr lang="en-US" altLang="en-US" sz="2900" dirty="0" err="1">
                  <a:latin typeface="Barlow" pitchFamily="2" charset="77"/>
                  <a:ea typeface="Palatino Linotype" charset="0"/>
                  <a:cs typeface="Palatino Linotype" charset="0"/>
                </a:rPr>
                <a:t>aut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laborum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exerum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faceri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molut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ea</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sinit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ommo</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beatis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eosamenitin</a:t>
              </a:r>
              <a:r>
                <a:rPr lang="en-US" altLang="en-US" sz="2900" dirty="0">
                  <a:latin typeface="Barlow" pitchFamily="2" charset="77"/>
                  <a:ea typeface="Palatino Linotype" charset="0"/>
                  <a:cs typeface="Palatino Linotype" charset="0"/>
                </a:rPr>
                <a:t> pa </a:t>
              </a:r>
              <a:r>
                <a:rPr lang="en-US" altLang="en-US" sz="2900" dirty="0" err="1">
                  <a:latin typeface="Barlow" pitchFamily="2" charset="77"/>
                  <a:ea typeface="Palatino Linotype" charset="0"/>
                  <a:cs typeface="Palatino Linotype" charset="0"/>
                </a:rPr>
                <a:t>nimilib</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usciam</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quaepror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magnis</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alitatur</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Explam</a:t>
              </a:r>
              <a:r>
                <a:rPr lang="en-US" altLang="en-US" sz="2900" dirty="0">
                  <a:latin typeface="Barlow" pitchFamily="2" charset="77"/>
                  <a:ea typeface="Palatino Linotype" charset="0"/>
                  <a:cs typeface="Palatino Linotype" charset="0"/>
                </a:rPr>
                <a:t> rem </a:t>
              </a:r>
              <a:r>
                <a:rPr lang="en-US" altLang="en-US" sz="2900" dirty="0" err="1">
                  <a:latin typeface="Barlow" pitchFamily="2" charset="77"/>
                  <a:ea typeface="Palatino Linotype" charset="0"/>
                  <a:cs typeface="Palatino Linotype" charset="0"/>
                </a:rPr>
                <a:t>accae</a:t>
              </a:r>
              <a:r>
                <a:rPr lang="en-US" altLang="en-US" sz="2900" dirty="0">
                  <a:latin typeface="Barlow" pitchFamily="2" charset="77"/>
                  <a:ea typeface="Palatino Linotype" charset="0"/>
                  <a:cs typeface="Palatino Linotype" charset="0"/>
                </a:rPr>
                <a:t>. Nam lam, </a:t>
              </a:r>
              <a:r>
                <a:rPr lang="en-US" altLang="en-US" sz="2900" dirty="0" err="1">
                  <a:latin typeface="Barlow" pitchFamily="2" charset="77"/>
                  <a:ea typeface="Palatino Linotype" charset="0"/>
                  <a:cs typeface="Palatino Linotype" charset="0"/>
                </a:rPr>
                <a:t>apere</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cumqui</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officidem</a:t>
              </a:r>
              <a:r>
                <a:rPr lang="en-US" altLang="en-US" sz="2900" dirty="0">
                  <a:latin typeface="Barlow" pitchFamily="2" charset="77"/>
                  <a:ea typeface="Palatino Linotype" charset="0"/>
                  <a:cs typeface="Palatino Linotype" charset="0"/>
                </a:rPr>
                <a:t> debit  </a:t>
              </a:r>
              <a:r>
                <a:rPr lang="en-US" altLang="en-US" sz="2900" dirty="0" err="1">
                  <a:latin typeface="Barlow" pitchFamily="2" charset="77"/>
                  <a:ea typeface="Palatino Linotype" charset="0"/>
                  <a:cs typeface="Palatino Linotype" charset="0"/>
                </a:rPr>
                <a:t>andit</a:t>
              </a:r>
              <a:r>
                <a:rPr lang="en-US" altLang="en-US" sz="2900" dirty="0">
                  <a:latin typeface="Barlow" pitchFamily="2" charset="77"/>
                  <a:ea typeface="Palatino Linotype" charset="0"/>
                  <a:cs typeface="Palatino Linotype" charset="0"/>
                </a:rPr>
                <a:t> </a:t>
              </a:r>
              <a:r>
                <a:rPr lang="en-US" altLang="en-US" sz="2900" dirty="0" err="1">
                  <a:latin typeface="Barlow" pitchFamily="2" charset="77"/>
                  <a:ea typeface="Palatino Linotype" charset="0"/>
                  <a:cs typeface="Palatino Linotype" charset="0"/>
                </a:rPr>
                <a:t>volorpo</a:t>
              </a:r>
              <a:endParaRPr lang="en-US" altLang="en-US" sz="2900" dirty="0">
                <a:latin typeface="Barlow" pitchFamily="2" charset="77"/>
                <a:ea typeface="Palatino Linotype" charset="0"/>
                <a:cs typeface="Palatino Linotype" charset="0"/>
              </a:endParaRPr>
            </a:p>
          </p:txBody>
        </p:sp>
      </p:grpSp>
      <p:sp>
        <p:nvSpPr>
          <p:cNvPr id="64" name="Round Same Side Corner Rectangle 63">
            <a:extLst>
              <a:ext uri="{FF2B5EF4-FFF2-40B4-BE49-F238E27FC236}">
                <a16:creationId xmlns:a16="http://schemas.microsoft.com/office/drawing/2014/main" id="{A36028FA-1EAD-3D43-15F4-7CA3C3209975}"/>
              </a:ext>
            </a:extLst>
          </p:cNvPr>
          <p:cNvSpPr/>
          <p:nvPr/>
        </p:nvSpPr>
        <p:spPr>
          <a:xfrm>
            <a:off x="19382194" y="20345400"/>
            <a:ext cx="1110737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sp>
        <p:nvSpPr>
          <p:cNvPr id="65" name="Round Same Side Corner Rectangle 64">
            <a:extLst>
              <a:ext uri="{FF2B5EF4-FFF2-40B4-BE49-F238E27FC236}">
                <a16:creationId xmlns:a16="http://schemas.microsoft.com/office/drawing/2014/main" id="{F177222B-A9E7-9EAA-D2A9-6858ABB91597}"/>
              </a:ext>
            </a:extLst>
          </p:cNvPr>
          <p:cNvSpPr/>
          <p:nvPr/>
        </p:nvSpPr>
        <p:spPr>
          <a:xfrm>
            <a:off x="19356054" y="26136600"/>
            <a:ext cx="11111113"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Future Research</a:t>
            </a:r>
          </a:p>
        </p:txBody>
      </p:sp>
      <p:sp>
        <p:nvSpPr>
          <p:cNvPr id="66" name="Round Same Side Corner Rectangle 65">
            <a:extLst>
              <a:ext uri="{FF2B5EF4-FFF2-40B4-BE49-F238E27FC236}">
                <a16:creationId xmlns:a16="http://schemas.microsoft.com/office/drawing/2014/main" id="{C2AB25B2-FAA4-5D40-AF6E-8DC31B186A02}"/>
              </a:ext>
            </a:extLst>
          </p:cNvPr>
          <p:cNvSpPr/>
          <p:nvPr/>
        </p:nvSpPr>
        <p:spPr>
          <a:xfrm>
            <a:off x="31560225" y="21564600"/>
            <a:ext cx="11068261" cy="832511"/>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tx1">
                    <a:lumMod val="75000"/>
                    <a:lumOff val="25000"/>
                  </a:schemeClr>
                </a:solidFill>
                <a:latin typeface="Times New Roman" panose="02020603050405020304" pitchFamily="18" charset="0"/>
                <a:cs typeface="Times New Roman" panose="02020603050405020304" pitchFamily="18" charset="0"/>
              </a:rPr>
              <a:t>References</a:t>
            </a:r>
          </a:p>
        </p:txBody>
      </p:sp>
      <p:sp>
        <p:nvSpPr>
          <p:cNvPr id="67" name="Round Same Side Corner Rectangle 66">
            <a:extLst>
              <a:ext uri="{FF2B5EF4-FFF2-40B4-BE49-F238E27FC236}">
                <a16:creationId xmlns:a16="http://schemas.microsoft.com/office/drawing/2014/main" id="{5FBF20C5-D4C7-C345-8664-5D0DA3D8519A}"/>
              </a:ext>
            </a:extLst>
          </p:cNvPr>
          <p:cNvSpPr/>
          <p:nvPr/>
        </p:nvSpPr>
        <p:spPr>
          <a:xfrm>
            <a:off x="31575697" y="25984200"/>
            <a:ext cx="11068261" cy="830047"/>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spc="-10" dirty="0">
                <a:solidFill>
                  <a:schemeClr val="tx1">
                    <a:lumMod val="75000"/>
                    <a:lumOff val="25000"/>
                  </a:schemeClr>
                </a:solidFill>
                <a:latin typeface="Times New Roman" panose="02020603050405020304" pitchFamily="18" charset="0"/>
                <a:cs typeface="Times New Roman" panose="02020603050405020304" pitchFamily="18" charset="0"/>
              </a:rPr>
              <a:t>Acknowledgements</a:t>
            </a:r>
            <a:endParaRPr 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8" name="Round Same Side Corner Rectangle 67">
            <a:extLst>
              <a:ext uri="{FF2B5EF4-FFF2-40B4-BE49-F238E27FC236}">
                <a16:creationId xmlns:a16="http://schemas.microsoft.com/office/drawing/2014/main" id="{1829A969-AB49-877C-C433-2D597A618FA1}"/>
              </a:ext>
            </a:extLst>
          </p:cNvPr>
          <p:cNvSpPr/>
          <p:nvPr/>
        </p:nvSpPr>
        <p:spPr>
          <a:xfrm>
            <a:off x="1169643" y="8253661"/>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69" name="Round Same Side Corner Rectangle 68">
            <a:extLst>
              <a:ext uri="{FF2B5EF4-FFF2-40B4-BE49-F238E27FC236}">
                <a16:creationId xmlns:a16="http://schemas.microsoft.com/office/drawing/2014/main" id="{8B6CF7BD-3E64-78AE-D346-DBAF07D38745}"/>
              </a:ext>
            </a:extLst>
          </p:cNvPr>
          <p:cNvSpPr/>
          <p:nvPr/>
        </p:nvSpPr>
        <p:spPr>
          <a:xfrm>
            <a:off x="1112247" y="13916685"/>
            <a:ext cx="11151028"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Objectives</a:t>
            </a:r>
          </a:p>
        </p:txBody>
      </p:sp>
      <p:sp>
        <p:nvSpPr>
          <p:cNvPr id="70" name="Round Same Side Corner Rectangle 69">
            <a:extLst>
              <a:ext uri="{FF2B5EF4-FFF2-40B4-BE49-F238E27FC236}">
                <a16:creationId xmlns:a16="http://schemas.microsoft.com/office/drawing/2014/main" id="{6AF6F743-EF4D-5BEC-443D-5E4D035C41C1}"/>
              </a:ext>
            </a:extLst>
          </p:cNvPr>
          <p:cNvSpPr/>
          <p:nvPr/>
        </p:nvSpPr>
        <p:spPr>
          <a:xfrm>
            <a:off x="13407706" y="8190507"/>
            <a:ext cx="29138652"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Results</a:t>
            </a:r>
          </a:p>
        </p:txBody>
      </p:sp>
      <p:sp>
        <p:nvSpPr>
          <p:cNvPr id="71" name="Round Same Side Corner Rectangle 70">
            <a:extLst>
              <a:ext uri="{FF2B5EF4-FFF2-40B4-BE49-F238E27FC236}">
                <a16:creationId xmlns:a16="http://schemas.microsoft.com/office/drawing/2014/main" id="{59F69192-0F12-1092-C8F9-9C22DEF63180}"/>
              </a:ext>
            </a:extLst>
          </p:cNvPr>
          <p:cNvSpPr/>
          <p:nvPr/>
        </p:nvSpPr>
        <p:spPr>
          <a:xfrm>
            <a:off x="1169643" y="20355210"/>
            <a:ext cx="17088381" cy="942315"/>
          </a:xfrm>
          <a:prstGeom prst="round2SameRect">
            <a:avLst>
              <a:gd name="adj1" fmla="val 0"/>
              <a:gd name="adj2" fmla="val 0"/>
            </a:avLst>
          </a:prstGeom>
          <a:solidFill>
            <a:srgbClr val="733F98">
              <a:alpha val="21961"/>
            </a:srgbClr>
          </a:solidFill>
          <a:ln w="1270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Methods</a:t>
            </a:r>
          </a:p>
        </p:txBody>
      </p:sp>
      <p:pic>
        <p:nvPicPr>
          <p:cNvPr id="74" name="Picture 73" descr="A black background with blue text&#10;&#10;AI-generated content may be incorrect.">
            <a:extLst>
              <a:ext uri="{FF2B5EF4-FFF2-40B4-BE49-F238E27FC236}">
                <a16:creationId xmlns:a16="http://schemas.microsoft.com/office/drawing/2014/main" id="{0F89310A-62EC-60B0-B9E4-46889BB2B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50" y="1581150"/>
            <a:ext cx="4343400" cy="4267200"/>
          </a:xfrm>
          <a:prstGeom prst="rect">
            <a:avLst/>
          </a:prstGeom>
        </p:spPr>
      </p:pic>
    </p:spTree>
    <p:extLst>
      <p:ext uri="{BB962C8B-B14F-4D97-AF65-F5344CB8AC3E}">
        <p14:creationId xmlns:p14="http://schemas.microsoft.com/office/powerpoint/2010/main" val="593556163"/>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002966"/>
      </a:accent1>
      <a:accent2>
        <a:srgbClr val="FFD100"/>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Helvetic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6043</TotalTime>
  <Words>3443</Words>
  <Application>Microsoft Macintosh PowerPoint</Application>
  <PresentationFormat>Custom</PresentationFormat>
  <Paragraphs>147</Paragraphs>
  <Slides>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Barlow</vt:lpstr>
      <vt:lpstr>Calibri</vt:lpstr>
      <vt:lpstr>Cambria Math</vt:lpstr>
      <vt:lpstr>Garamond</vt:lpstr>
      <vt:lpstr>Helvetica</vt:lpstr>
      <vt:lpstr>Myriad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Golden, Shelby</cp:lastModifiedBy>
  <cp:revision>253</cp:revision>
  <cp:lastPrinted>2013-02-12T02:21:55Z</cp:lastPrinted>
  <dcterms:created xsi:type="dcterms:W3CDTF">2013-02-10T21:14:48Z</dcterms:created>
  <dcterms:modified xsi:type="dcterms:W3CDTF">2025-07-08T20:13:50Z</dcterms:modified>
</cp:coreProperties>
</file>