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9"/>
  </p:notesMasterIdLst>
  <p:sldIdLst>
    <p:sldId id="276" r:id="rId2"/>
    <p:sldId id="274" r:id="rId3"/>
    <p:sldId id="275" r:id="rId4"/>
    <p:sldId id="660" r:id="rId5"/>
    <p:sldId id="677" r:id="rId6"/>
    <p:sldId id="678" r:id="rId7"/>
    <p:sldId id="54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4DBF2-5DE9-4C0F-B647-F5D86FA0BAB4}" v="1" dt="2025-06-25T13:37:36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niciaro, Stephanie" userId="816d7f26-ebd3-4c0a-9cba-c29ee025ca60" providerId="ADAL" clId="{B134DBF2-5DE9-4C0F-B647-F5D86FA0BAB4}"/>
    <pc:docChg chg="undo custSel delSld modSld sldOrd">
      <pc:chgData name="Perniciaro, Stephanie" userId="816d7f26-ebd3-4c0a-9cba-c29ee025ca60" providerId="ADAL" clId="{B134DBF2-5DE9-4C0F-B647-F5D86FA0BAB4}" dt="2025-06-25T18:08:57.272" v="1790" actId="20577"/>
      <pc:docMkLst>
        <pc:docMk/>
      </pc:docMkLst>
      <pc:sldChg chg="modSp mod">
        <pc:chgData name="Perniciaro, Stephanie" userId="816d7f26-ebd3-4c0a-9cba-c29ee025ca60" providerId="ADAL" clId="{B134DBF2-5DE9-4C0F-B647-F5D86FA0BAB4}" dt="2025-06-25T13:39:48.550" v="55" actId="20577"/>
        <pc:sldMkLst>
          <pc:docMk/>
          <pc:sldMk cId="4643774" sldId="274"/>
        </pc:sldMkLst>
        <pc:spChg chg="mod">
          <ac:chgData name="Perniciaro, Stephanie" userId="816d7f26-ebd3-4c0a-9cba-c29ee025ca60" providerId="ADAL" clId="{B134DBF2-5DE9-4C0F-B647-F5D86FA0BAB4}" dt="2025-06-25T13:39:48.550" v="55" actId="20577"/>
          <ac:spMkLst>
            <pc:docMk/>
            <pc:sldMk cId="4643774" sldId="274"/>
            <ac:spMk id="3" creationId="{BDCC94C7-7481-6090-63A0-689750B3B1B4}"/>
          </ac:spMkLst>
        </pc:spChg>
      </pc:sldChg>
      <pc:sldChg chg="modSp mod">
        <pc:chgData name="Perniciaro, Stephanie" userId="816d7f26-ebd3-4c0a-9cba-c29ee025ca60" providerId="ADAL" clId="{B134DBF2-5DE9-4C0F-B647-F5D86FA0BAB4}" dt="2025-06-25T13:40:20.402" v="212" actId="6549"/>
        <pc:sldMkLst>
          <pc:docMk/>
          <pc:sldMk cId="1884302823" sldId="275"/>
        </pc:sldMkLst>
        <pc:spChg chg="mod">
          <ac:chgData name="Perniciaro, Stephanie" userId="816d7f26-ebd3-4c0a-9cba-c29ee025ca60" providerId="ADAL" clId="{B134DBF2-5DE9-4C0F-B647-F5D86FA0BAB4}" dt="2025-06-25T13:40:13.092" v="141" actId="20577"/>
          <ac:spMkLst>
            <pc:docMk/>
            <pc:sldMk cId="1884302823" sldId="275"/>
            <ac:spMk id="3" creationId="{A6458F48-1A17-AC58-3AB6-35A7CBE76ED1}"/>
          </ac:spMkLst>
        </pc:spChg>
        <pc:spChg chg="mod">
          <ac:chgData name="Perniciaro, Stephanie" userId="816d7f26-ebd3-4c0a-9cba-c29ee025ca60" providerId="ADAL" clId="{B134DBF2-5DE9-4C0F-B647-F5D86FA0BAB4}" dt="2025-06-25T13:40:20.402" v="212" actId="6549"/>
          <ac:spMkLst>
            <pc:docMk/>
            <pc:sldMk cId="1884302823" sldId="275"/>
            <ac:spMk id="4" creationId="{57FAE2DE-0D9F-16FE-5B31-1A5516AB77AD}"/>
          </ac:spMkLst>
        </pc:spChg>
      </pc:sldChg>
      <pc:sldChg chg="modSp mod">
        <pc:chgData name="Perniciaro, Stephanie" userId="816d7f26-ebd3-4c0a-9cba-c29ee025ca60" providerId="ADAL" clId="{B134DBF2-5DE9-4C0F-B647-F5D86FA0BAB4}" dt="2025-06-25T13:37:15.074" v="1" actId="20577"/>
        <pc:sldMkLst>
          <pc:docMk/>
          <pc:sldMk cId="1084296068" sldId="276"/>
        </pc:sldMkLst>
        <pc:spChg chg="mod">
          <ac:chgData name="Perniciaro, Stephanie" userId="816d7f26-ebd3-4c0a-9cba-c29ee025ca60" providerId="ADAL" clId="{B134DBF2-5DE9-4C0F-B647-F5D86FA0BAB4}" dt="2025-06-25T13:37:15.074" v="1" actId="20577"/>
          <ac:spMkLst>
            <pc:docMk/>
            <pc:sldMk cId="1084296068" sldId="276"/>
            <ac:spMk id="2" creationId="{CEA30085-D515-BF94-C5A9-8C62F343DC33}"/>
          </ac:spMkLst>
        </pc:spChg>
      </pc:sldChg>
      <pc:sldChg chg="addSp delSp modSp mod ord">
        <pc:chgData name="Perniciaro, Stephanie" userId="816d7f26-ebd3-4c0a-9cba-c29ee025ca60" providerId="ADAL" clId="{B134DBF2-5DE9-4C0F-B647-F5D86FA0BAB4}" dt="2025-06-25T18:01:32.718" v="1316" actId="1076"/>
        <pc:sldMkLst>
          <pc:docMk/>
          <pc:sldMk cId="2259539172" sldId="549"/>
        </pc:sldMkLst>
        <pc:spChg chg="mod">
          <ac:chgData name="Perniciaro, Stephanie" userId="816d7f26-ebd3-4c0a-9cba-c29ee025ca60" providerId="ADAL" clId="{B134DBF2-5DE9-4C0F-B647-F5D86FA0BAB4}" dt="2025-06-25T18:01:28.313" v="1315" actId="20577"/>
          <ac:spMkLst>
            <pc:docMk/>
            <pc:sldMk cId="2259539172" sldId="549"/>
            <ac:spMk id="2" creationId="{3CD3EBE3-5A7B-896D-FC37-C4097749F1FE}"/>
          </ac:spMkLst>
        </pc:spChg>
        <pc:picChg chg="add mod">
          <ac:chgData name="Perniciaro, Stephanie" userId="816d7f26-ebd3-4c0a-9cba-c29ee025ca60" providerId="ADAL" clId="{B134DBF2-5DE9-4C0F-B647-F5D86FA0BAB4}" dt="2025-06-25T18:01:32.718" v="1316" actId="1076"/>
          <ac:picMkLst>
            <pc:docMk/>
            <pc:sldMk cId="2259539172" sldId="549"/>
            <ac:picMk id="4" creationId="{332647E7-CD2F-FB33-2A65-1707A3A2B20F}"/>
          </ac:picMkLst>
        </pc:picChg>
        <pc:picChg chg="del">
          <ac:chgData name="Perniciaro, Stephanie" userId="816d7f26-ebd3-4c0a-9cba-c29ee025ca60" providerId="ADAL" clId="{B134DBF2-5DE9-4C0F-B647-F5D86FA0BAB4}" dt="2025-06-25T13:37:20.492" v="2" actId="478"/>
          <ac:picMkLst>
            <pc:docMk/>
            <pc:sldMk cId="2259539172" sldId="549"/>
            <ac:picMk id="5" creationId="{79AC4CF8-0C18-F186-BC2D-21CF2493DF98}"/>
          </ac:picMkLst>
        </pc:picChg>
      </pc:sldChg>
      <pc:sldChg chg="modSp mod">
        <pc:chgData name="Perniciaro, Stephanie" userId="816d7f26-ebd3-4c0a-9cba-c29ee025ca60" providerId="ADAL" clId="{B134DBF2-5DE9-4C0F-B647-F5D86FA0BAB4}" dt="2025-06-25T18:07:33.704" v="1511" actId="20577"/>
        <pc:sldMkLst>
          <pc:docMk/>
          <pc:sldMk cId="534192667" sldId="660"/>
        </pc:sldMkLst>
        <pc:spChg chg="mod">
          <ac:chgData name="Perniciaro, Stephanie" userId="816d7f26-ebd3-4c0a-9cba-c29ee025ca60" providerId="ADAL" clId="{B134DBF2-5DE9-4C0F-B647-F5D86FA0BAB4}" dt="2025-06-25T18:07:33.704" v="1511" actId="20577"/>
          <ac:spMkLst>
            <pc:docMk/>
            <pc:sldMk cId="534192667" sldId="660"/>
            <ac:spMk id="3" creationId="{AC3CF742-2527-CD2A-DDB0-A205E006A452}"/>
          </ac:spMkLst>
        </pc:spChg>
        <pc:spChg chg="mod">
          <ac:chgData name="Perniciaro, Stephanie" userId="816d7f26-ebd3-4c0a-9cba-c29ee025ca60" providerId="ADAL" clId="{B134DBF2-5DE9-4C0F-B647-F5D86FA0BAB4}" dt="2025-06-25T13:40:40.330" v="233" actId="20577"/>
          <ac:spMkLst>
            <pc:docMk/>
            <pc:sldMk cId="534192667" sldId="660"/>
            <ac:spMk id="6" creationId="{8965285B-8449-97C7-9C98-862CB710ED63}"/>
          </ac:spMkLst>
        </pc:spChg>
      </pc:sldChg>
      <pc:sldChg chg="del">
        <pc:chgData name="Perniciaro, Stephanie" userId="816d7f26-ebd3-4c0a-9cba-c29ee025ca60" providerId="ADAL" clId="{B134DBF2-5DE9-4C0F-B647-F5D86FA0BAB4}" dt="2025-06-25T17:55:10.230" v="849" actId="47"/>
        <pc:sldMkLst>
          <pc:docMk/>
          <pc:sldMk cId="577859923" sldId="675"/>
        </pc:sldMkLst>
      </pc:sldChg>
      <pc:sldChg chg="del">
        <pc:chgData name="Perniciaro, Stephanie" userId="816d7f26-ebd3-4c0a-9cba-c29ee025ca60" providerId="ADAL" clId="{B134DBF2-5DE9-4C0F-B647-F5D86FA0BAB4}" dt="2025-06-25T18:00:44.338" v="1284" actId="47"/>
        <pc:sldMkLst>
          <pc:docMk/>
          <pc:sldMk cId="158583199" sldId="676"/>
        </pc:sldMkLst>
      </pc:sldChg>
      <pc:sldChg chg="modSp mod">
        <pc:chgData name="Perniciaro, Stephanie" userId="816d7f26-ebd3-4c0a-9cba-c29ee025ca60" providerId="ADAL" clId="{B134DBF2-5DE9-4C0F-B647-F5D86FA0BAB4}" dt="2025-06-25T18:07:52.838" v="1561" actId="5793"/>
        <pc:sldMkLst>
          <pc:docMk/>
          <pc:sldMk cId="3362737329" sldId="677"/>
        </pc:sldMkLst>
        <pc:spChg chg="mod">
          <ac:chgData name="Perniciaro, Stephanie" userId="816d7f26-ebd3-4c0a-9cba-c29ee025ca60" providerId="ADAL" clId="{B134DBF2-5DE9-4C0F-B647-F5D86FA0BAB4}" dt="2025-06-25T18:07:52.838" v="1561" actId="5793"/>
          <ac:spMkLst>
            <pc:docMk/>
            <pc:sldMk cId="3362737329" sldId="677"/>
            <ac:spMk id="3" creationId="{F26C2044-9085-2FCF-DD19-713EB009710F}"/>
          </ac:spMkLst>
        </pc:spChg>
        <pc:spChg chg="mod">
          <ac:chgData name="Perniciaro, Stephanie" userId="816d7f26-ebd3-4c0a-9cba-c29ee025ca60" providerId="ADAL" clId="{B134DBF2-5DE9-4C0F-B647-F5D86FA0BAB4}" dt="2025-06-25T17:55:19.144" v="869" actId="20577"/>
          <ac:spMkLst>
            <pc:docMk/>
            <pc:sldMk cId="3362737329" sldId="677"/>
            <ac:spMk id="6" creationId="{370CFF39-A251-D2B5-25D5-222A01EE6F6C}"/>
          </ac:spMkLst>
        </pc:spChg>
      </pc:sldChg>
      <pc:sldChg chg="modSp mod">
        <pc:chgData name="Perniciaro, Stephanie" userId="816d7f26-ebd3-4c0a-9cba-c29ee025ca60" providerId="ADAL" clId="{B134DBF2-5DE9-4C0F-B647-F5D86FA0BAB4}" dt="2025-06-25T18:08:57.272" v="1790" actId="20577"/>
        <pc:sldMkLst>
          <pc:docMk/>
          <pc:sldMk cId="2794206624" sldId="678"/>
        </pc:sldMkLst>
        <pc:spChg chg="mod">
          <ac:chgData name="Perniciaro, Stephanie" userId="816d7f26-ebd3-4c0a-9cba-c29ee025ca60" providerId="ADAL" clId="{B134DBF2-5DE9-4C0F-B647-F5D86FA0BAB4}" dt="2025-06-25T18:08:57.272" v="1790" actId="20577"/>
          <ac:spMkLst>
            <pc:docMk/>
            <pc:sldMk cId="2794206624" sldId="678"/>
            <ac:spMk id="3" creationId="{DA7D5174-D7D8-EA24-5CD7-EE65FA0D4C52}"/>
          </ac:spMkLst>
        </pc:spChg>
        <pc:spChg chg="mod">
          <ac:chgData name="Perniciaro, Stephanie" userId="816d7f26-ebd3-4c0a-9cba-c29ee025ca60" providerId="ADAL" clId="{B134DBF2-5DE9-4C0F-B647-F5D86FA0BAB4}" dt="2025-06-25T17:57:13.633" v="1107" actId="20577"/>
          <ac:spMkLst>
            <pc:docMk/>
            <pc:sldMk cId="2794206624" sldId="678"/>
            <ac:spMk id="6" creationId="{25036782-26D2-0491-3ECF-5594649FFD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EEF4D-592D-42F2-9719-C29FF4FEC82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AA635-0BF6-49CE-AA4C-0EE5559F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Aerobe or anaerobe? Yes</a:t>
            </a:r>
          </a:p>
          <a:p>
            <a:r>
              <a:rPr lang="en-US" dirty="0"/>
              <a:t>Commensal or pathogen? Yes</a:t>
            </a:r>
          </a:p>
          <a:p>
            <a:r>
              <a:rPr lang="en-US" dirty="0"/>
              <a:t>Old people or children? Yes</a:t>
            </a:r>
          </a:p>
          <a:p>
            <a:r>
              <a:rPr lang="en-US" dirty="0"/>
              <a:t>Susceptible or MDR? 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A635-0BF6-49CE-AA4C-0EE5559FA9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0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D7162-9F6E-2761-F7E7-E4F281929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3BBBE5-E68A-C27E-3A5A-931D013F8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8ECC8C-A68E-A5FF-E27B-35D3AED39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Aerobe or anaerobe? Yes</a:t>
            </a:r>
          </a:p>
          <a:p>
            <a:r>
              <a:rPr lang="en-US" dirty="0"/>
              <a:t>Commensal or pathogen? Yes</a:t>
            </a:r>
          </a:p>
          <a:p>
            <a:r>
              <a:rPr lang="en-US" dirty="0"/>
              <a:t>Old people or children? Yes</a:t>
            </a:r>
          </a:p>
          <a:p>
            <a:r>
              <a:rPr lang="en-US" dirty="0"/>
              <a:t>Susceptible or MDR? 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79AF1-DE23-1E1A-7872-C3F531DCE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A635-0BF6-49CE-AA4C-0EE5559FA9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3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368D9-AB7B-F9E6-AE91-18A34FB3D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E8BD91-6D25-9269-DA58-33B87E0ED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6D12D1-760D-35CC-07C0-50483740A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Aerobe or anaerobe? Yes</a:t>
            </a:r>
          </a:p>
          <a:p>
            <a:r>
              <a:rPr lang="en-US" dirty="0"/>
              <a:t>Commensal or pathogen? Yes</a:t>
            </a:r>
          </a:p>
          <a:p>
            <a:r>
              <a:rPr lang="en-US" dirty="0"/>
              <a:t>Old people or children? Yes</a:t>
            </a:r>
          </a:p>
          <a:p>
            <a:r>
              <a:rPr lang="en-US" dirty="0"/>
              <a:t>Susceptible or MDR? 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2A241-23FF-F6CD-F7AE-09B5E96B7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A635-0BF6-49CE-AA4C-0EE5559FA9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5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8F9B-99F4-F4DB-C871-5E6F89345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6E363-70E3-E2DD-1252-35A3C8BED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85E27-A84E-0C02-07D0-5E5ADC2E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1EFB-9C1C-B11C-6490-006E97CC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A2D6-8186-6511-4435-D89BF9E9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AAB5-D68F-0AF8-7B37-98A812E1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1456D-677C-BFCE-5DC7-342B18238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955F-9ECC-86CD-AE52-93B3A6EA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DBF0-EBE5-E2E3-F974-50DBA959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026BD-687F-6461-5070-F2005A7F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8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970FF-1FBA-E768-9C37-89736F8C6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1F351-FBA1-9C9D-6EA6-D6830659D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F62E-CA7C-8648-A25A-C9775685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9FE92-8F31-6BB6-C4B8-858AF5CF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794F-B0EF-E00C-2A21-F0046030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5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CD2E8D2B-0FDF-B6E7-98E5-9ACFE4D53FA0}"/>
              </a:ext>
            </a:extLst>
          </p:cNvPr>
          <p:cNvGrpSpPr/>
          <p:nvPr userDrawn="1"/>
        </p:nvGrpSpPr>
        <p:grpSpPr>
          <a:xfrm>
            <a:off x="0" y="-120551"/>
            <a:ext cx="168117" cy="6978551"/>
            <a:chOff x="0" y="-47625"/>
            <a:chExt cx="66416" cy="275695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A2870DF-3D37-7C68-EE8A-B37FDDE0BE58}"/>
                </a:ext>
              </a:extLst>
            </p:cNvPr>
            <p:cNvSpPr/>
            <p:nvPr/>
          </p:nvSpPr>
          <p:spPr>
            <a:xfrm>
              <a:off x="0" y="0"/>
              <a:ext cx="66416" cy="2709333"/>
            </a:xfrm>
            <a:custGeom>
              <a:avLst/>
              <a:gdLst/>
              <a:ahLst/>
              <a:cxnLst/>
              <a:rect l="l" t="t" r="r" b="b"/>
              <a:pathLst>
                <a:path w="66416" h="2709333">
                  <a:moveTo>
                    <a:pt x="0" y="0"/>
                  </a:moveTo>
                  <a:lnTo>
                    <a:pt x="66416" y="0"/>
                  </a:lnTo>
                  <a:lnTo>
                    <a:pt x="6641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0356B">
                    <a:alpha val="100000"/>
                  </a:srgbClr>
                </a:gs>
                <a:gs pos="100000">
                  <a:srgbClr val="7634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EE4C7143-3A6D-A7A2-7504-EC2368CF25F0}"/>
                </a:ext>
              </a:extLst>
            </p:cNvPr>
            <p:cNvSpPr txBox="1"/>
            <p:nvPr/>
          </p:nvSpPr>
          <p:spPr>
            <a:xfrm>
              <a:off x="0" y="-47625"/>
              <a:ext cx="6641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Freeform 7">
            <a:extLst>
              <a:ext uri="{FF2B5EF4-FFF2-40B4-BE49-F238E27FC236}">
                <a16:creationId xmlns:a16="http://schemas.microsoft.com/office/drawing/2014/main" id="{C0D4454F-1AA8-F3CF-B30F-128A80CB12B1}"/>
              </a:ext>
            </a:extLst>
          </p:cNvPr>
          <p:cNvSpPr/>
          <p:nvPr userDrawn="1"/>
        </p:nvSpPr>
        <p:spPr>
          <a:xfrm>
            <a:off x="685800" y="6172200"/>
            <a:ext cx="2756274" cy="434163"/>
          </a:xfrm>
          <a:custGeom>
            <a:avLst/>
            <a:gdLst/>
            <a:ahLst/>
            <a:cxnLst/>
            <a:rect l="l" t="t" r="r" b="b"/>
            <a:pathLst>
              <a:path w="4134411" h="651244">
                <a:moveTo>
                  <a:pt x="0" y="0"/>
                </a:moveTo>
                <a:lnTo>
                  <a:pt x="4134411" y="0"/>
                </a:lnTo>
                <a:lnTo>
                  <a:pt x="4134411" y="651244"/>
                </a:lnTo>
                <a:lnTo>
                  <a:pt x="0" y="651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CA24E0-AED0-B286-D0C4-D414FAA147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3543" y="685801"/>
            <a:ext cx="10393680" cy="735655"/>
          </a:xfrm>
        </p:spPr>
        <p:txBody>
          <a:bodyPr>
            <a:noAutofit/>
          </a:bodyPr>
          <a:lstStyle>
            <a:lvl1pPr>
              <a:defRPr sz="4400">
                <a:latin typeface="YaleNew" panose="02000602050000020003" pitchFamily="2" charset="77"/>
              </a:defRPr>
            </a:lvl1pPr>
          </a:lstStyle>
          <a:p>
            <a:pPr lvl="0"/>
            <a:r>
              <a:rPr lang="en-US" dirty="0"/>
              <a:t>Lorem Ipsum Dolor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B3A4AD3-6E88-7064-484A-7227EC7B45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3543" y="1651000"/>
            <a:ext cx="10393680" cy="2184400"/>
          </a:xfrm>
        </p:spPr>
        <p:txBody>
          <a:bodyPr/>
          <a:lstStyle>
            <a:lvl2pPr marL="609630" indent="-304815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Subhead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8624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FE0AD8A9-8D9E-7E6D-B4D2-12ACF11B24D3}"/>
              </a:ext>
            </a:extLst>
          </p:cNvPr>
          <p:cNvGrpSpPr/>
          <p:nvPr userDrawn="1"/>
        </p:nvGrpSpPr>
        <p:grpSpPr>
          <a:xfrm>
            <a:off x="0" y="5003197"/>
            <a:ext cx="12192000" cy="1854803"/>
            <a:chOff x="0" y="0"/>
            <a:chExt cx="6186311" cy="941141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F74B882-668A-D2AC-B8CC-D001C10F0A42}"/>
                </a:ext>
              </a:extLst>
            </p:cNvPr>
            <p:cNvSpPr/>
            <p:nvPr/>
          </p:nvSpPr>
          <p:spPr>
            <a:xfrm>
              <a:off x="0" y="0"/>
              <a:ext cx="6186311" cy="941141"/>
            </a:xfrm>
            <a:custGeom>
              <a:avLst/>
              <a:gdLst/>
              <a:ahLst/>
              <a:cxnLst/>
              <a:rect l="l" t="t" r="r" b="b"/>
              <a:pathLst>
                <a:path w="6186311" h="941141">
                  <a:moveTo>
                    <a:pt x="0" y="0"/>
                  </a:moveTo>
                  <a:lnTo>
                    <a:pt x="6186311" y="0"/>
                  </a:lnTo>
                  <a:lnTo>
                    <a:pt x="6186311" y="941141"/>
                  </a:lnTo>
                  <a:lnTo>
                    <a:pt x="0" y="941141"/>
                  </a:lnTo>
                  <a:close/>
                </a:path>
              </a:pathLst>
            </a:custGeom>
            <a:gradFill rotWithShape="1">
              <a:gsLst>
                <a:gs pos="0">
                  <a:srgbClr val="00356B">
                    <a:alpha val="100000"/>
                  </a:srgbClr>
                </a:gs>
                <a:gs pos="100000">
                  <a:srgbClr val="7634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9" name="Freeform 4">
            <a:extLst>
              <a:ext uri="{FF2B5EF4-FFF2-40B4-BE49-F238E27FC236}">
                <a16:creationId xmlns:a16="http://schemas.microsoft.com/office/drawing/2014/main" id="{8994FF1F-C958-D3FE-6182-BD155BCEA8EA}"/>
              </a:ext>
            </a:extLst>
          </p:cNvPr>
          <p:cNvSpPr/>
          <p:nvPr userDrawn="1"/>
        </p:nvSpPr>
        <p:spPr>
          <a:xfrm>
            <a:off x="685801" y="6026130"/>
            <a:ext cx="3004867" cy="473321"/>
          </a:xfrm>
          <a:custGeom>
            <a:avLst/>
            <a:gdLst/>
            <a:ahLst/>
            <a:cxnLst/>
            <a:rect l="l" t="t" r="r" b="b"/>
            <a:pathLst>
              <a:path w="4507301" h="709981">
                <a:moveTo>
                  <a:pt x="0" y="0"/>
                </a:moveTo>
                <a:lnTo>
                  <a:pt x="4507301" y="0"/>
                </a:lnTo>
                <a:lnTo>
                  <a:pt x="4507301" y="709980"/>
                </a:lnTo>
                <a:lnTo>
                  <a:pt x="0" y="70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5184742-138B-F09F-1EBE-DD0C66CC49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0800" y="2471361"/>
            <a:ext cx="9040368" cy="812800"/>
          </a:xfrm>
        </p:spPr>
        <p:txBody>
          <a:bodyPr>
            <a:noAutofit/>
          </a:bodyPr>
          <a:lstStyle>
            <a:lvl1pPr>
              <a:defRPr sz="4734">
                <a:latin typeface="YaleNew" panose="02000602050000020003" pitchFamily="2" charset="77"/>
              </a:defRPr>
            </a:lvl1pPr>
          </a:lstStyle>
          <a:p>
            <a:pPr lvl="0"/>
            <a:r>
              <a:rPr lang="en-US" dirty="0"/>
              <a:t>Front Page Option 2</a:t>
            </a:r>
          </a:p>
        </p:txBody>
      </p:sp>
    </p:spTree>
    <p:extLst>
      <p:ext uri="{BB962C8B-B14F-4D97-AF65-F5344CB8AC3E}">
        <p14:creationId xmlns:p14="http://schemas.microsoft.com/office/powerpoint/2010/main" val="12381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FBF8-7FA9-3C69-9ACC-E34A7CDC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5B40-6F07-3908-522E-7EC7AD28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0D61-212C-8A07-BF50-DBB004D9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98FF-E50E-07EE-E669-6EE1DF58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130F-3041-3E2E-06DE-36B5B9EC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3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1CE9-51B8-8E10-B3DB-473A07D3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BF303-9A4D-206E-CA1C-408EAA15F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5284-4D5F-8FC4-D695-84AB82A4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9CAEF-0D74-B7E3-D1B8-E6726D97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6FBD4-EE2C-0A5B-1A68-26241499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0CBE-657B-4636-4F02-654F9BD1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BDC0-B763-BC50-74FC-0F72BBC74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3F1DF-43A9-190A-7007-906B5A43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36FB6-0BF4-96C5-7DCF-F664AD5D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6C95E-11C7-7A44-3F73-D374CAAB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04118-7419-0E13-51A7-A54ADCDC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FAA1-4DB9-6F82-6B62-640E373A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B5A67-01CE-8AD2-C580-DED2432C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B3B2D-E897-824E-CB8C-EBDC9BB18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B573E-CBAA-4013-8176-BA73396C0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CDD7F-30B0-4D0C-1E99-9E541B84D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B1411-AC0F-5015-D965-6B046222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3C7AF-D9F6-3551-CA5A-B739139C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39A73-3966-E83D-1FBD-850AFD4E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F67A-7BCA-825B-5D1F-9ABA5305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DB72E-5581-F46D-E8E3-A3E7A543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EB964-6661-A062-CF75-12810370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A6E6B-A34A-E7F5-21CB-97177783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F80A0-5F0E-1E18-2711-056A2CF4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7F13D-7BFE-879E-CD89-CE8ADC84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7F0C-1ABF-2C4C-DBB8-879CDE91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3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0C8B-1915-6D2E-00E4-831CD137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5C7D-B14D-61DC-0760-267C3347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5CC78-CCCF-8945-40E1-53B444210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CE16-DC85-1C83-78E5-AB6F325E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5A8DC-3ECD-0BF0-3674-68A9B6D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63786-15A4-3A62-BEE0-8A08D565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16F-DE3E-5C45-0CA8-B6B66A3B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45947-60FE-A6A2-1250-D2E7AA90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26FC5-A381-7629-E345-2798A741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67833-3A3E-F26A-038E-5B2D863C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BD5A0-CAF2-BD26-9DD4-72027727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5592A-3247-71F5-9076-63EF16E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076DC-CA57-7DC7-4A4C-7F4C26E1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E4D3-F99B-0580-4940-457F29D8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3B00-D984-AAA3-BDDF-5EDC38611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E3205-B1C8-4EC3-B003-988987F484A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A755-7399-F339-F4F5-1B2B6C559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43D2-CEB5-5592-A1DB-EA7AEDDF6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52" r:id="rId4"/>
    <p:sldLayoutId id="2147483671" r:id="rId5"/>
    <p:sldLayoutId id="2147483654" r:id="rId6"/>
    <p:sldLayoutId id="2147483666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A30085-D515-BF94-C5A9-8C62F343DC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Population Health Modeling: Day 5</a:t>
            </a:r>
          </a:p>
        </p:txBody>
      </p:sp>
    </p:spTree>
    <p:extLst>
      <p:ext uri="{BB962C8B-B14F-4D97-AF65-F5344CB8AC3E}">
        <p14:creationId xmlns:p14="http://schemas.microsoft.com/office/powerpoint/2010/main" val="108429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F656D1-1B4A-5941-1DAB-60F55E9D1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Brief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C94C7-7481-6090-63A0-689750B3B1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3543" y="1650999"/>
            <a:ext cx="10393680" cy="3471985"/>
          </a:xfrm>
        </p:spPr>
        <p:txBody>
          <a:bodyPr>
            <a:normAutofit/>
          </a:bodyPr>
          <a:lstStyle/>
          <a:p>
            <a:r>
              <a:rPr lang="en-US" dirty="0"/>
              <a:t>Basic philosophical and ethical principles for public health research and public health modeling</a:t>
            </a:r>
          </a:p>
          <a:p>
            <a:r>
              <a:rPr lang="en-US" dirty="0"/>
              <a:t>Outbreak Investigations- lots of moving parts in any data collection/analysis process</a:t>
            </a:r>
          </a:p>
          <a:p>
            <a:r>
              <a:rPr lang="en-US" dirty="0"/>
              <a:t>Everything you need to know about </a:t>
            </a:r>
            <a:r>
              <a:rPr lang="en-US" i="1" dirty="0"/>
              <a:t>Streptococcus pneumoniae</a:t>
            </a:r>
          </a:p>
          <a:p>
            <a:r>
              <a:rPr lang="en-US" dirty="0"/>
              <a:t>First run, time series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2CF42A-1C92-2011-863E-2B71A984F4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Brief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58F48-1A17-AC58-3AB6-35A7CBE76E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 series analysis: designing a research question and modifying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AE2DE-0D9F-16FE-5B31-1A5516AB77AD}"/>
              </a:ext>
            </a:extLst>
          </p:cNvPr>
          <p:cNvSpPr txBox="1"/>
          <p:nvPr/>
        </p:nvSpPr>
        <p:spPr>
          <a:xfrm>
            <a:off x="2543908" y="4310742"/>
            <a:ext cx="76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analysis:  data viz, prepare presentation and poster materials</a:t>
            </a:r>
          </a:p>
        </p:txBody>
      </p:sp>
    </p:spTree>
    <p:extLst>
      <p:ext uri="{BB962C8B-B14F-4D97-AF65-F5344CB8AC3E}">
        <p14:creationId xmlns:p14="http://schemas.microsoft.com/office/powerpoint/2010/main" val="188430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33E17-CB5E-CCB1-1AAA-FD2718221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65285B-8449-97C7-9C98-862CB710ED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93076"/>
            <a:ext cx="10393680" cy="1115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YaleNew" panose="02000602050000020003" pitchFamily="50" charset="0"/>
              </a:rPr>
              <a:t>Time Series Analysis – Nepal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CF742-2527-CD2A-DDB0-A205E006A452}"/>
              </a:ext>
            </a:extLst>
          </p:cNvPr>
          <p:cNvSpPr txBox="1"/>
          <p:nvPr/>
        </p:nvSpPr>
        <p:spPr>
          <a:xfrm>
            <a:off x="1922585" y="1547447"/>
            <a:ext cx="8850923" cy="453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Nepal introduced PCV10 in 2015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(serotypes 4, 6B, 9V, 14, 18C, 19F, 23F, 1, 5, 7F)</a:t>
            </a: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Multiyear serotype-specific early pediatric nasopharyngeal carriage dataset (nepal.csv)</a:t>
            </a: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Multiyear serotype-specific yearly carriage and IPD dataset (nepal_gps.csv)</a:t>
            </a:r>
          </a:p>
          <a:p>
            <a:pPr marR="0">
              <a:lnSpc>
                <a:spcPct val="115000"/>
              </a:lnSpc>
              <a:spcAft>
                <a:spcPts val="800"/>
              </a:spcAft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419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8DBFA-A315-8659-623D-64433DAF8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0CFF39-A251-D2B5-25D5-222A01EE6F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93076"/>
            <a:ext cx="10393680" cy="1115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YaleNew" panose="02000602050000020003" pitchFamily="50" charset="0"/>
              </a:rPr>
              <a:t>Time Series Analysis – Peru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C2044-9085-2FCF-DD19-713EB009710F}"/>
              </a:ext>
            </a:extLst>
          </p:cNvPr>
          <p:cNvSpPr txBox="1"/>
          <p:nvPr/>
        </p:nvSpPr>
        <p:spPr>
          <a:xfrm>
            <a:off x="1535724" y="1500554"/>
            <a:ext cx="9472246" cy="549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Peru introduced PCV7 in 2009 (</a:t>
            </a:r>
            <a:r>
              <a:rPr lang="en-US" sz="2800" dirty="0">
                <a:ea typeface="Times New Roman" panose="02020603050405020304" pitchFamily="18" charset="0"/>
              </a:rPr>
              <a:t>4, 6B, 9V, 14, 18C, 19F, 23F) </a:t>
            </a:r>
            <a:r>
              <a:rPr lang="en-US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PCV10 in 2011 (</a:t>
            </a:r>
            <a:r>
              <a:rPr lang="en-US" sz="2800" dirty="0">
                <a:ea typeface="Times New Roman" panose="02020603050405020304" pitchFamily="18" charset="0"/>
              </a:rPr>
              <a:t>4, 6B, 9V, 14, 18C, 19F, 23F, 1, 5, 7F)</a:t>
            </a:r>
            <a:r>
              <a:rPr lang="en-US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PCV13 in 2015 </a:t>
            </a:r>
            <a:r>
              <a:rPr lang="en-US" sz="2800" dirty="0">
                <a:ea typeface="Times New Roman" panose="02020603050405020304" pitchFamily="18" charset="0"/>
              </a:rPr>
              <a:t>(4, 6B, 9V, 14, 18C, 19F, 23F, 1, 5, 7F, 3, 6A, 19A)</a:t>
            </a:r>
            <a:endParaRPr lang="en-US" sz="2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Multiyear etiology-agnostic weekly data on pneumonia, hospitalizations, and mortality (peru.csv)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Multiyear serotype-specific yearly pneumococcal carriage and IPD data (peru_gps.csv)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73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F8550-BAD7-7CEE-7431-096117E09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036782-26D2-0491-3ECF-5594649FFD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93076"/>
            <a:ext cx="10393680" cy="1115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YaleNew" panose="02000602050000020003" pitchFamily="50" charset="0"/>
              </a:rPr>
              <a:t>Time Series Analysis: Malawi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D5174-D7D8-EA24-5CD7-EE65FA0D4C52}"/>
              </a:ext>
            </a:extLst>
          </p:cNvPr>
          <p:cNvSpPr txBox="1"/>
          <p:nvPr/>
        </p:nvSpPr>
        <p:spPr>
          <a:xfrm>
            <a:off x="1550963" y="1723292"/>
            <a:ext cx="94722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dirty="0">
                <a:ea typeface="Times New Roman" panose="02020603050405020304" pitchFamily="18" charset="0"/>
              </a:rPr>
              <a:t>Malawi introduced PCV13 in 2011 (4, 6B, 9V, 14, 18C, 19F, 23F, 1, 5, 7F, 3, 6A, 19A)</a:t>
            </a:r>
          </a:p>
          <a:p>
            <a:pPr marL="285750" marR="0" lvl="0" indent="-2857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dirty="0">
                <a:ea typeface="Times New Roman" panose="02020603050405020304" pitchFamily="18" charset="0"/>
              </a:rPr>
              <a:t>Multiyear vaccine-type or non-vaccine-type yearly </a:t>
            </a:r>
            <a:r>
              <a:rPr lang="en-US" sz="2800" dirty="0" err="1">
                <a:ea typeface="Times New Roman" panose="02020603050405020304" pitchFamily="18" charset="0"/>
              </a:rPr>
              <a:t>ncidence</a:t>
            </a:r>
            <a:r>
              <a:rPr lang="en-US" sz="2800" dirty="0">
                <a:ea typeface="Times New Roman" panose="02020603050405020304" pitchFamily="18" charset="0"/>
              </a:rPr>
              <a:t> data (malawi.csv)</a:t>
            </a:r>
          </a:p>
          <a:p>
            <a:pPr marL="285750" marR="0" lvl="0" indent="-2857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dirty="0">
                <a:ea typeface="Times New Roman" panose="02020603050405020304" pitchFamily="18" charset="0"/>
              </a:rPr>
              <a:t>Multiyear serotype-specific carriage and IPD data (malawi_gps.csv)</a:t>
            </a:r>
          </a:p>
          <a:p>
            <a:pPr marL="285750" marR="0" lvl="0" indent="-2857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800" dirty="0">
              <a:effectLst/>
              <a:ea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420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D3EBE3-5A7B-896D-FC37-C4097749F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6651" y="312095"/>
            <a:ext cx="10393680" cy="7356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Check-In, Rank your Countries</a:t>
            </a:r>
          </a:p>
        </p:txBody>
      </p:sp>
      <p:pic>
        <p:nvPicPr>
          <p:cNvPr id="4" name="Picture 3" descr="A qr code with blue squares&#10;&#10;AI-generated content may be incorrect.">
            <a:extLst>
              <a:ext uri="{FF2B5EF4-FFF2-40B4-BE49-F238E27FC236}">
                <a16:creationId xmlns:a16="http://schemas.microsoft.com/office/drawing/2014/main" id="{332647E7-CD2F-FB33-2A65-1707A3A2B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31" y="1047750"/>
            <a:ext cx="49720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3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d8cbebb-2139-4df8-b411-4e3e87abeb5c}" enabled="0" method="" siteId="{dd8cbebb-2139-4df8-b411-4e3e87abeb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377</Words>
  <Application>Microsoft Office PowerPoint</Application>
  <PresentationFormat>Widescreen</PresentationFormat>
  <Paragraphs>40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Symbol</vt:lpstr>
      <vt:lpstr>Times New Roman</vt:lpstr>
      <vt:lpstr>YaleNew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Perniciaro, Stephanie</dc:creator>
  <cp:lastModifiedBy>Perniciaro, Stephanie</cp:lastModifiedBy>
  <cp:revision>4</cp:revision>
  <dcterms:created xsi:type="dcterms:W3CDTF">2025-06-16T16:47:18Z</dcterms:created>
  <dcterms:modified xsi:type="dcterms:W3CDTF">2025-06-25T18:09:09Z</dcterms:modified>
</cp:coreProperties>
</file>