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0" userDrawn="1">
          <p15:clr>
            <a:srgbClr val="A4A3A4"/>
          </p15:clr>
        </p15:guide>
        <p15:guide id="2" pos="13824" userDrawn="1">
          <p15:clr>
            <a:srgbClr val="A4A3A4"/>
          </p15:clr>
        </p15:guide>
        <p15:guide id="3" pos="432" userDrawn="1">
          <p15:clr>
            <a:srgbClr val="A4A3A4"/>
          </p15:clr>
        </p15:guide>
        <p15:guide id="4" pos="27216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  <p15:guide id="8" orient="horz" pos="20448" userDrawn="1">
          <p15:clr>
            <a:srgbClr val="A4A3A4"/>
          </p15:clr>
        </p15:guide>
        <p15:guide id="9" pos="10800" userDrawn="1">
          <p15:clr>
            <a:srgbClr val="A4A3A4"/>
          </p15:clr>
        </p15:guide>
        <p15:guide id="10" pos="16464" userDrawn="1">
          <p15:clr>
            <a:srgbClr val="A4A3A4"/>
          </p15:clr>
        </p15:guide>
        <p15:guide id="11" pos="1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3F98"/>
    <a:srgbClr val="024794"/>
    <a:srgbClr val="00409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5394" autoAdjust="0"/>
  </p:normalViewPr>
  <p:slideViewPr>
    <p:cSldViewPr>
      <p:cViewPr>
        <p:scale>
          <a:sx n="21" d="100"/>
          <a:sy n="21" d="100"/>
        </p:scale>
        <p:origin x="3048" y="608"/>
      </p:cViewPr>
      <p:guideLst>
        <p:guide orient="horz" pos="10320"/>
        <p:guide pos="13824"/>
        <p:guide pos="432"/>
        <p:guide pos="27216"/>
        <p:guide orient="horz" pos="336"/>
        <p:guide orient="horz" pos="20448"/>
        <p:guide pos="10800"/>
        <p:guide pos="16464"/>
        <p:guide pos="18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9C7D0-D055-42CF-BE1F-4201EE8C5D03}" type="datetimeFigureOut">
              <a:rPr lang="en-CA" smtClean="0"/>
              <a:t>2025-06-23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9F9F3-446F-41CA-811B-FFC24375D2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11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9F9F3-446F-41CA-811B-FFC24375D26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91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43891200" cy="6019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1" name="Instructions"/>
          <p:cNvSpPr/>
          <p:nvPr userDrawn="1"/>
        </p:nvSpPr>
        <p:spPr>
          <a:xfrm>
            <a:off x="-105156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48” wide. It can be used to print any poster with a 3:4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05600" y="0"/>
            <a:ext cx="9601200" cy="329184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3"/>
            <a:ext cx="138988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3"/>
            <a:ext cx="1024128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 flipV="1">
            <a:off x="637258" y="5574986"/>
            <a:ext cx="42533143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2919082" y="663497"/>
            <a:ext cx="38053036" cy="216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9600" b="1" dirty="0">
                <a:solidFill>
                  <a:srgbClr val="733F98"/>
                </a:solidFill>
                <a:latin typeface="Myriad Pro" panose="020B0503030403020204" pitchFamily="34" charset="0"/>
                <a:cs typeface="Helvetica" panose="020B0604020202020204" pitchFamily="34" charset="0"/>
              </a:rPr>
              <a:t>Title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2919082" y="3200400"/>
            <a:ext cx="38053036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ts val="2400"/>
              </a:spcAft>
            </a:pPr>
            <a:r>
              <a:rPr lang="en-US" sz="6000" b="1" dirty="0">
                <a:latin typeface="Myriad Pro" panose="020B0503030403020204" pitchFamily="34" charset="0"/>
                <a:cs typeface="Helvetica" panose="020B0604020202020204" pitchFamily="34" charset="0"/>
              </a:rPr>
              <a:t>Author #1	Author #2	Author #3</a:t>
            </a:r>
            <a:endParaRPr lang="en-US" sz="6000" b="1" baseline="30000" dirty="0">
              <a:latin typeface="Myriad Pro" panose="020B0503030403020204" pitchFamily="34" charset="0"/>
              <a:cs typeface="Helvetica" panose="020B0604020202020204" pitchFamily="34" charset="0"/>
            </a:endParaRPr>
          </a:p>
          <a:p>
            <a:pPr algn="ctr" eaLnBrk="1" hangingPunct="1">
              <a:spcAft>
                <a:spcPts val="2400"/>
              </a:spcAft>
            </a:pPr>
            <a:r>
              <a:rPr lang="en-CA" sz="4400" dirty="0">
                <a:latin typeface="Myriad Pro" panose="020B0503030403020204" pitchFamily="34" charset="0"/>
                <a:cs typeface="Helvetica" panose="020B0604020202020204" pitchFamily="34" charset="0"/>
              </a:rPr>
              <a:t>Department of Biostatistics, Yale School of Public Health, New Haven, CT</a:t>
            </a:r>
            <a:endParaRPr lang="en-US" sz="4400" dirty="0">
              <a:latin typeface="Myriad Pro" panose="020B0503030403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216834" y="31313660"/>
            <a:ext cx="13941602" cy="353919"/>
          </a:xfrm>
          <a:prstGeom prst="rect">
            <a:avLst/>
          </a:prstGeom>
          <a:noFill/>
        </p:spPr>
        <p:txBody>
          <a:bodyPr wrap="square" lIns="68568" tIns="68568" rIns="68568" bIns="68568" numCol="1" spcCol="342842" rtlCol="0">
            <a:spAutoFit/>
          </a:bodyPr>
          <a:lstStyle/>
          <a:p>
            <a:pPr marL="342842" indent="-342842">
              <a:buFont typeface="+mj-lt"/>
              <a:buAutoNum type="arabicPeriod"/>
            </a:pPr>
            <a:r>
              <a:rPr lang="en-CA" sz="1400" dirty="0"/>
              <a:t>Text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216834" y="30766296"/>
            <a:ext cx="13942800" cy="561680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3200" b="1" dirty="0">
                <a:latin typeface="Myriad Pro" panose="020B0503030403020204" pitchFamily="34" charset="0"/>
              </a:rPr>
              <a:t>References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637258" y="7416800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CA" sz="3200" dirty="0">
                <a:latin typeface="+mn-lt"/>
              </a:rPr>
              <a:t>Text</a:t>
            </a:r>
            <a:endParaRPr lang="en-US" sz="3200" dirty="0">
              <a:latin typeface="+mn-lt"/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>
            <a:off x="637258" y="6324600"/>
            <a:ext cx="13941602" cy="944650"/>
          </a:xfrm>
          <a:prstGeom prst="round2SameRect">
            <a:avLst/>
          </a:prstGeom>
          <a:solidFill>
            <a:srgbClr val="733F98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Introduction</a:t>
            </a:r>
          </a:p>
        </p:txBody>
      </p:sp>
      <p:sp>
        <p:nvSpPr>
          <p:cNvPr id="135" name="Round Same Side Corner Rectangle 134"/>
          <p:cNvSpPr/>
          <p:nvPr/>
        </p:nvSpPr>
        <p:spPr>
          <a:xfrm>
            <a:off x="637258" y="16383000"/>
            <a:ext cx="13942800" cy="765712"/>
          </a:xfrm>
          <a:prstGeom prst="round2Same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r>
              <a:rPr lang="en-US" sz="4800" b="1" dirty="0">
                <a:solidFill>
                  <a:srgbClr val="733F98"/>
                </a:solidFill>
                <a:latin typeface="Myriad Pro" panose="020B0503030403020204" pitchFamily="34" charset="0"/>
              </a:rPr>
              <a:t>Subtitle #1</a:t>
            </a:r>
          </a:p>
        </p:txBody>
      </p:sp>
      <p:sp>
        <p:nvSpPr>
          <p:cNvPr id="73" name="Round Same Side Corner Rectangle 72"/>
          <p:cNvSpPr/>
          <p:nvPr/>
        </p:nvSpPr>
        <p:spPr>
          <a:xfrm>
            <a:off x="14930037" y="6324600"/>
            <a:ext cx="13941602" cy="944650"/>
          </a:xfrm>
          <a:prstGeom prst="round2SameRect">
            <a:avLst/>
          </a:prstGeom>
          <a:solidFill>
            <a:srgbClr val="733F98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Methods</a:t>
            </a:r>
          </a:p>
        </p:txBody>
      </p:sp>
      <p:sp>
        <p:nvSpPr>
          <p:cNvPr id="75" name="Round Same Side Corner Rectangle 74"/>
          <p:cNvSpPr/>
          <p:nvPr/>
        </p:nvSpPr>
        <p:spPr>
          <a:xfrm>
            <a:off x="29222816" y="14242800"/>
            <a:ext cx="13941602" cy="943200"/>
          </a:xfrm>
          <a:prstGeom prst="round2SameRect">
            <a:avLst/>
          </a:prstGeom>
          <a:solidFill>
            <a:srgbClr val="733F98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Results</a:t>
            </a:r>
          </a:p>
        </p:txBody>
      </p:sp>
      <p:sp>
        <p:nvSpPr>
          <p:cNvPr id="93" name="Round Same Side Corner Rectangle 92"/>
          <p:cNvSpPr/>
          <p:nvPr/>
        </p:nvSpPr>
        <p:spPr>
          <a:xfrm>
            <a:off x="29222816" y="26198400"/>
            <a:ext cx="13941602" cy="943200"/>
          </a:xfrm>
          <a:prstGeom prst="round2SameRect">
            <a:avLst/>
          </a:prstGeom>
          <a:solidFill>
            <a:srgbClr val="733F98"/>
          </a:solidFill>
          <a:ln w="1270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Myriad Pro" panose="020B0503030403020204" pitchFamily="34" charset="0"/>
              </a:rPr>
              <a:t>Future Research</a:t>
            </a:r>
          </a:p>
        </p:txBody>
      </p:sp>
      <p:sp>
        <p:nvSpPr>
          <p:cNvPr id="94" name="Text Box 189"/>
          <p:cNvSpPr txBox="1">
            <a:spLocks noChangeArrowheads="1"/>
          </p:cNvSpPr>
          <p:nvPr/>
        </p:nvSpPr>
        <p:spPr bwMode="auto">
          <a:xfrm>
            <a:off x="29222816" y="27279170"/>
            <a:ext cx="13941602" cy="769395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3200" dirty="0">
                <a:latin typeface="+mn-lt"/>
              </a:rPr>
              <a:t>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/>
              <p:cNvSpPr/>
              <p:nvPr/>
            </p:nvSpPr>
            <p:spPr>
              <a:xfrm>
                <a:off x="14930037" y="14242800"/>
                <a:ext cx="13941602" cy="781526"/>
              </a:xfrm>
              <a:prstGeom prst="roundRect">
                <a:avLst>
                  <a:gd name="adj" fmla="val 9531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C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𝒃𝒐𝒙</m:t>
                      </m:r>
                    </m:oMath>
                  </m:oMathPara>
                </a14:m>
                <a:endParaRPr lang="en-CA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Rounded 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0037" y="14242800"/>
                <a:ext cx="13941602" cy="781526"/>
              </a:xfrm>
              <a:prstGeom prst="roundRect">
                <a:avLst>
                  <a:gd name="adj" fmla="val 953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29216834" y="30721756"/>
            <a:ext cx="139535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189"/>
          <p:cNvSpPr txBox="1">
            <a:spLocks noChangeArrowheads="1"/>
          </p:cNvSpPr>
          <p:nvPr/>
        </p:nvSpPr>
        <p:spPr bwMode="auto">
          <a:xfrm>
            <a:off x="637258" y="17297400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CA" sz="3200" dirty="0">
                <a:latin typeface="+mn-lt"/>
              </a:rPr>
              <a:t>Text</a:t>
            </a:r>
            <a:endParaRPr lang="en-CA" sz="3200" b="0" dirty="0"/>
          </a:p>
        </p:txBody>
      </p:sp>
      <p:sp>
        <p:nvSpPr>
          <p:cNvPr id="121" name="Round Same Side Corner Rectangle 120"/>
          <p:cNvSpPr/>
          <p:nvPr/>
        </p:nvSpPr>
        <p:spPr>
          <a:xfrm>
            <a:off x="637258" y="26670000"/>
            <a:ext cx="13942800" cy="765712"/>
          </a:xfrm>
          <a:prstGeom prst="round2Same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r>
              <a:rPr lang="en-US" sz="4800" b="1" dirty="0">
                <a:solidFill>
                  <a:srgbClr val="733F98"/>
                </a:solidFill>
                <a:latin typeface="Myriad Pro" panose="020B0503030403020204" pitchFamily="34" charset="0"/>
              </a:rPr>
              <a:t>Subtitle #2</a:t>
            </a:r>
          </a:p>
        </p:txBody>
      </p:sp>
      <p:sp>
        <p:nvSpPr>
          <p:cNvPr id="127" name="Text Box 189"/>
          <p:cNvSpPr txBox="1">
            <a:spLocks noChangeArrowheads="1"/>
          </p:cNvSpPr>
          <p:nvPr/>
        </p:nvSpPr>
        <p:spPr bwMode="auto">
          <a:xfrm>
            <a:off x="637258" y="27584400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CA" sz="3200" dirty="0">
                <a:latin typeface="+mn-lt"/>
              </a:rPr>
              <a:t>Text</a:t>
            </a:r>
            <a:endParaRPr lang="en-US" sz="3200" dirty="0">
              <a:latin typeface="+mn-lt"/>
            </a:endParaRPr>
          </a:p>
        </p:txBody>
      </p:sp>
      <p:sp>
        <p:nvSpPr>
          <p:cNvPr id="128" name="Round Same Side Corner Rectangle 127"/>
          <p:cNvSpPr/>
          <p:nvPr/>
        </p:nvSpPr>
        <p:spPr>
          <a:xfrm>
            <a:off x="14982745" y="12039600"/>
            <a:ext cx="13942800" cy="765712"/>
          </a:xfrm>
          <a:prstGeom prst="round2Same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r>
              <a:rPr lang="en-US" sz="4800" b="1" dirty="0">
                <a:solidFill>
                  <a:srgbClr val="733F98"/>
                </a:solidFill>
                <a:latin typeface="Myriad Pro" panose="020B0503030403020204" pitchFamily="34" charset="0"/>
              </a:rPr>
              <a:t>Subtitle #1</a:t>
            </a:r>
          </a:p>
        </p:txBody>
      </p:sp>
      <p:sp>
        <p:nvSpPr>
          <p:cNvPr id="137" name="Text Box 189"/>
          <p:cNvSpPr txBox="1">
            <a:spLocks noChangeArrowheads="1"/>
          </p:cNvSpPr>
          <p:nvPr/>
        </p:nvSpPr>
        <p:spPr bwMode="auto">
          <a:xfrm>
            <a:off x="14983344" y="7416800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200" b="1" dirty="0">
                <a:latin typeface="+mn-lt"/>
              </a:rPr>
              <a:t>Text</a:t>
            </a:r>
          </a:p>
        </p:txBody>
      </p:sp>
      <p:sp>
        <p:nvSpPr>
          <p:cNvPr id="61" name="Text Box 189"/>
          <p:cNvSpPr txBox="1">
            <a:spLocks noChangeArrowheads="1"/>
          </p:cNvSpPr>
          <p:nvPr/>
        </p:nvSpPr>
        <p:spPr bwMode="auto">
          <a:xfrm>
            <a:off x="14930037" y="13003819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CA" sz="3200" dirty="0">
                <a:latin typeface="+mn-lt"/>
              </a:rPr>
              <a:t>Text</a:t>
            </a:r>
            <a:endParaRPr lang="en-US" sz="3200" dirty="0">
              <a:latin typeface="+mn-lt"/>
            </a:endParaRPr>
          </a:p>
        </p:txBody>
      </p:sp>
      <p:sp>
        <p:nvSpPr>
          <p:cNvPr id="74" name="Text Box 189"/>
          <p:cNvSpPr txBox="1">
            <a:spLocks noChangeArrowheads="1"/>
          </p:cNvSpPr>
          <p:nvPr/>
        </p:nvSpPr>
        <p:spPr bwMode="auto">
          <a:xfrm>
            <a:off x="29228799" y="15375566"/>
            <a:ext cx="13941602" cy="76939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algn="just" eaLnBrk="1" hangingPunct="1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latin typeface="+mn-lt"/>
              </a:rPr>
              <a:t>Text</a:t>
            </a:r>
          </a:p>
        </p:txBody>
      </p:sp>
      <p:pic>
        <p:nvPicPr>
          <p:cNvPr id="8" name="Picture 7" descr="A blue and purple text on a black background&#10;&#10;AI-generated content may be incorrect.">
            <a:extLst>
              <a:ext uri="{FF2B5EF4-FFF2-40B4-BE49-F238E27FC236}">
                <a16:creationId xmlns:a16="http://schemas.microsoft.com/office/drawing/2014/main" id="{646DA57D-E8CB-8D4C-74A8-C4138ACCF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600" y="983635"/>
            <a:ext cx="7772400" cy="3886200"/>
          </a:xfrm>
          <a:prstGeom prst="rect">
            <a:avLst/>
          </a:prstGeom>
        </p:spPr>
      </p:pic>
      <p:pic>
        <p:nvPicPr>
          <p:cNvPr id="12" name="Picture 11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02379C2-5B50-EAF4-2DE7-DAC214582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3" y="827837"/>
            <a:ext cx="4041998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966"/>
      </a:accent1>
      <a:accent2>
        <a:srgbClr val="FFD1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52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Cambria Math</vt:lpstr>
      <vt:lpstr>Garamond</vt:lpstr>
      <vt:lpstr>Helvetica</vt:lpstr>
      <vt:lpstr>Myriad Pro</vt:lpstr>
      <vt:lpstr>Wingdings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36x48</dc:title>
  <dc:creator>Jay Larson</dc:creator>
  <dc:description>Quality poster printing
www.genigraphics.com
1-800-790-4001</dc:description>
  <cp:lastModifiedBy>Higginbottom, Jackson</cp:lastModifiedBy>
  <cp:revision>245</cp:revision>
  <cp:lastPrinted>2013-02-12T02:21:55Z</cp:lastPrinted>
  <dcterms:created xsi:type="dcterms:W3CDTF">2013-02-10T21:14:48Z</dcterms:created>
  <dcterms:modified xsi:type="dcterms:W3CDTF">2025-06-23T15:55:44Z</dcterms:modified>
</cp:coreProperties>
</file>