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703F4B-1D1C-47EF-901B-579E908A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AB5407-2A6B-4AAD-9E82-9E70B2877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5EA86B-0D2A-4A12-9799-F0303DCB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F68-2EC4-4F15-B015-AF2A9883911F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A03586-1C75-4FE5-BBD3-5D74CCD2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A8A0B-7E58-4BCD-9826-A4F3D9B3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7BFA-7E8A-4107-807E-BC77F7A2C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71033-631F-440D-989E-74F96BD4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C46ADE-19FD-4FB2-8F01-4B7EFD186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2638A3-1016-4714-9441-04CDE683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F68-2EC4-4F15-B015-AF2A9883911F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41D96E-4A6F-49B1-A95F-F70BD696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24004C-B712-402F-9763-3D5C6215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7BFA-7E8A-4107-807E-BC77F7A2C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32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27AF5DA-A0E6-4D12-B40E-7D70467D7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A2D2F7-0E5F-49C2-A75F-468EA1978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1831A1-1A02-4A61-A85C-CB125C0D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F68-2EC4-4F15-B015-AF2A9883911F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42CFC9-3858-4CF4-B078-7CC7F0FE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C3B5B8-06B7-4C0A-BAEC-6DA33836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7BFA-7E8A-4107-807E-BC77F7A2C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40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C9181-E18D-4B2F-9B4E-204CE14C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7FA75B-A2B3-4696-9446-BFBC1B74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C6AB38-3AE7-4F23-B963-8A2122A1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F68-2EC4-4F15-B015-AF2A9883911F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8D0432-910F-4D12-BF14-34F9A972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411FC7-2711-4480-99E4-9FDEC387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7BFA-7E8A-4107-807E-BC77F7A2C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26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4C406-9998-423C-9465-0944F728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B3D3F2-2830-4750-B139-217428CD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CDC228-2BBF-4B44-B3A9-EF99D011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F68-2EC4-4F15-B015-AF2A9883911F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EE4021-1EC7-482D-9E55-43F0C120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11BA3C-660E-480D-AAA3-A1781EF1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7BFA-7E8A-4107-807E-BC77F7A2C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1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45B8C-24D3-4BC6-8A59-94E0BB02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E35C99-62ED-453D-BCA0-CCBA6B5D1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5647BC-C5E1-477C-8192-54D032738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228DDE-3963-4721-BD78-37BD2086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F68-2EC4-4F15-B015-AF2A9883911F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A1F9B5-39E1-43C1-B855-369F2FC4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F4A2C7-FAF8-47E6-A5D3-9E73F8CD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7BFA-7E8A-4107-807E-BC77F7A2C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85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96A87-7C49-4F0C-AD69-1421DEFB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BCC481-4CAD-497A-A4A9-F4CBD002F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1EEB18-49B7-4FE1-95A6-672DAC5D6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ABF856-22E7-455B-9BAD-FE4F626A7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371BF1-A6A9-4E8D-A42E-CC8186AC4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8D1FD5-8DFD-4205-88DA-118C213C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F68-2EC4-4F15-B015-AF2A9883911F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C12530-4BDA-4445-B8EB-3F93E420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9A7887-B1BC-46FD-9BF4-E15681F0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7BFA-7E8A-4107-807E-BC77F7A2C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99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FBBAD-D079-4E31-B768-B67E91C2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2F81AB-3A96-4E21-B50C-34658399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F68-2EC4-4F15-B015-AF2A9883911F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71CE40-B97A-49F8-8B7D-DD9E060D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EEF83A-06A6-4EA6-96D3-3CE30ACB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7BFA-7E8A-4107-807E-BC77F7A2C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5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CA0DD4-C2BC-4B3D-92CD-9544B668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F68-2EC4-4F15-B015-AF2A9883911F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A7F44B-96AA-4709-9C41-88D9F103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87E483-BEFA-4264-A19F-129662DF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7BFA-7E8A-4107-807E-BC77F7A2C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04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F8214-4DFA-48E1-BA03-A0AFEE8D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629963-9D77-4918-B904-E210A1E7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304C35-6C54-472C-AF37-2F5C968B7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2F37C5-5085-4D10-AAF7-421F3D34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F68-2EC4-4F15-B015-AF2A9883911F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FBA319-70DF-401C-91C9-BAC05DD2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9FA108-848F-4117-97AD-26AD8CE7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7BFA-7E8A-4107-807E-BC77F7A2C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5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C03CE-5FC8-4B92-A362-AACC533B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A49663-E4C5-4A85-AE68-A5ACE709F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49AC88-24A3-4263-8CF5-37DF88643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31AC67-60EF-41B0-861B-F9D921E8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F68-2EC4-4F15-B015-AF2A9883911F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6D866D-D77C-493E-968E-88A602D6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204F3F-0E1F-40AC-ADCA-529D7BE5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7BFA-7E8A-4107-807E-BC77F7A2C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80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51C4F9-91B1-4677-BA54-B5D97D4F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0C9421-490D-4598-8E15-8BDA5AB6B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BE0E94-5913-4A8E-984F-D77C490AD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EF68-2EC4-4F15-B015-AF2A9883911F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E0FAC9-16D9-49BE-AA21-DFDBAD99E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141C46-3556-46FF-86F7-71A51BA30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7BFA-7E8A-4107-807E-BC77F7A2C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76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AC5FAFA9-B2D1-4043-A2A7-DBBB9EBB1542}"/>
              </a:ext>
            </a:extLst>
          </p:cNvPr>
          <p:cNvGrpSpPr/>
          <p:nvPr/>
        </p:nvGrpSpPr>
        <p:grpSpPr>
          <a:xfrm>
            <a:off x="7065818" y="-184477"/>
            <a:ext cx="1291305" cy="1222340"/>
            <a:chOff x="3385482" y="285008"/>
            <a:chExt cx="3809950" cy="3606472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8CB32108-A6D8-4B55-B24C-9BE91AABFF6F}"/>
                </a:ext>
              </a:extLst>
            </p:cNvPr>
            <p:cNvSpPr/>
            <p:nvPr/>
          </p:nvSpPr>
          <p:spPr>
            <a:xfrm>
              <a:off x="3764479" y="629392"/>
              <a:ext cx="3301340" cy="3170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CC219F2D-A963-4419-B7AE-F8B891D2A7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4" t="8991" r="12427" b="15274"/>
            <a:stretch/>
          </p:blipFill>
          <p:spPr>
            <a:xfrm>
              <a:off x="3385482" y="285008"/>
              <a:ext cx="3809950" cy="3606472"/>
            </a:xfrm>
            <a:prstGeom prst="ellipse">
              <a:avLst/>
            </a:prstGeom>
          </p:spPr>
        </p:pic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016F774-4F18-4F9D-B1B3-D44734A65FB5}"/>
              </a:ext>
            </a:extLst>
          </p:cNvPr>
          <p:cNvGrpSpPr/>
          <p:nvPr/>
        </p:nvGrpSpPr>
        <p:grpSpPr>
          <a:xfrm>
            <a:off x="6901078" y="1324376"/>
            <a:ext cx="3929496" cy="5239328"/>
            <a:chOff x="7065818" y="1476168"/>
            <a:chExt cx="3929496" cy="5239328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321BD247-C356-4B81-B355-FDD693596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18" y="1476168"/>
              <a:ext cx="3929496" cy="5239328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C102EA27-0C60-42C6-975E-5F2A6E95EA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2" t="11906" r="13923" b="12531"/>
            <a:stretch/>
          </p:blipFill>
          <p:spPr>
            <a:xfrm>
              <a:off x="8725084" y="3118427"/>
              <a:ext cx="964502" cy="977405"/>
            </a:xfrm>
            <a:prstGeom prst="rect">
              <a:avLst/>
            </a:prstGeom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6F5D3BFF-2609-4592-88BE-4DD78D1FEB18}"/>
              </a:ext>
            </a:extLst>
          </p:cNvPr>
          <p:cNvGrpSpPr/>
          <p:nvPr/>
        </p:nvGrpSpPr>
        <p:grpSpPr>
          <a:xfrm>
            <a:off x="755785" y="611170"/>
            <a:ext cx="5143500" cy="6858000"/>
            <a:chOff x="755785" y="611170"/>
            <a:chExt cx="5143500" cy="6858000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931202FA-9B07-42BF-B70E-9B2D5C1C1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785" y="611170"/>
              <a:ext cx="5143500" cy="6858000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73391B19-A483-4713-88CB-21C8CB6E9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2" t="11906" r="13923" b="12531"/>
            <a:stretch/>
          </p:blipFill>
          <p:spPr>
            <a:xfrm>
              <a:off x="2667154" y="3944040"/>
              <a:ext cx="964502" cy="9774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7505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Test</dc:creator>
  <cp:lastModifiedBy>Test</cp:lastModifiedBy>
  <cp:revision>2</cp:revision>
  <dcterms:created xsi:type="dcterms:W3CDTF">2023-09-11T16:00:10Z</dcterms:created>
  <dcterms:modified xsi:type="dcterms:W3CDTF">2023-09-11T19:06:39Z</dcterms:modified>
</cp:coreProperties>
</file>