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3" r:id="rId2"/>
    <p:sldId id="423" r:id="rId3"/>
    <p:sldId id="431" r:id="rId4"/>
    <p:sldId id="406" r:id="rId5"/>
    <p:sldId id="409" r:id="rId6"/>
    <p:sldId id="424" r:id="rId7"/>
    <p:sldId id="410" r:id="rId8"/>
    <p:sldId id="425" r:id="rId9"/>
    <p:sldId id="411" r:id="rId10"/>
    <p:sldId id="412" r:id="rId11"/>
    <p:sldId id="413" r:id="rId12"/>
    <p:sldId id="414" r:id="rId13"/>
    <p:sldId id="415" r:id="rId14"/>
    <p:sldId id="427" r:id="rId15"/>
    <p:sldId id="416" r:id="rId16"/>
    <p:sldId id="417" r:id="rId17"/>
    <p:sldId id="418" r:id="rId18"/>
    <p:sldId id="419" r:id="rId19"/>
    <p:sldId id="430" r:id="rId20"/>
    <p:sldId id="420" r:id="rId21"/>
    <p:sldId id="426" r:id="rId22"/>
    <p:sldId id="428" r:id="rId23"/>
    <p:sldId id="429" r:id="rId24"/>
    <p:sldId id="421" r:id="rId25"/>
    <p:sldId id="422" r:id="rId26"/>
    <p:sldId id="294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423"/>
            <p14:sldId id="431"/>
            <p14:sldId id="406"/>
            <p14:sldId id="409"/>
            <p14:sldId id="424"/>
            <p14:sldId id="410"/>
            <p14:sldId id="425"/>
            <p14:sldId id="411"/>
            <p14:sldId id="412"/>
            <p14:sldId id="413"/>
            <p14:sldId id="414"/>
            <p14:sldId id="415"/>
            <p14:sldId id="427"/>
            <p14:sldId id="416"/>
            <p14:sldId id="417"/>
            <p14:sldId id="418"/>
            <p14:sldId id="419"/>
            <p14:sldId id="430"/>
            <p14:sldId id="420"/>
            <p14:sldId id="426"/>
            <p14:sldId id="428"/>
            <p14:sldId id="429"/>
            <p14:sldId id="421"/>
            <p14:sldId id="422"/>
          </p14:sldIdLst>
        </p14:section>
        <p14:section name="설계단계" id="{079FB007-4044-4E60-AD09-4E9512A5438F}">
          <p14:sldIdLst>
            <p14:sldId id="29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FF9D5E"/>
    <a:srgbClr val="C1C1C1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8" autoAdjust="0"/>
    <p:restoredTop sz="94766" autoAdjust="0"/>
  </p:normalViewPr>
  <p:slideViewPr>
    <p:cSldViewPr>
      <p:cViewPr varScale="1">
        <p:scale>
          <a:sx n="87" d="100"/>
          <a:sy n="87" d="100"/>
        </p:scale>
        <p:origin x="-1181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30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2020-09-18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2020-09-18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2020-09-18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2020-09-18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0" y="3586720"/>
            <a:ext cx="9144000" cy="1714488"/>
          </a:xfrm>
          <a:prstGeom prst="rect">
            <a:avLst/>
          </a:prstGeom>
          <a:solidFill>
            <a:srgbClr val="E2E6E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1357" y="692696"/>
            <a:ext cx="41232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spc="-150" dirty="0" smtClean="0">
                <a:solidFill>
                  <a:srgbClr val="3B5AA8"/>
                </a:solidFill>
              </a:rPr>
              <a:t>프로젝트 발표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8007" y="3776998"/>
            <a:ext cx="4608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/>
              <a:t>프로젝트 명 </a:t>
            </a:r>
            <a:r>
              <a:rPr lang="en-US" altLang="ko-KR" sz="2400" b="1" spc="-150" dirty="0" smtClean="0"/>
              <a:t>: </a:t>
            </a:r>
            <a:r>
              <a:rPr lang="ko-KR" altLang="en-US" sz="2400" b="1" spc="-150" dirty="0" smtClean="0"/>
              <a:t>자동차 </a:t>
            </a:r>
            <a:r>
              <a:rPr lang="ko-KR" altLang="en-US" sz="2400" b="1" spc="-150" dirty="0" err="1" smtClean="0"/>
              <a:t>렌탈</a:t>
            </a:r>
            <a:r>
              <a:rPr lang="ko-KR" altLang="en-US" sz="2400" b="1" spc="-150" dirty="0" smtClean="0"/>
              <a:t> 서비스</a:t>
            </a:r>
            <a:endParaRPr lang="ko-KR" altLang="en-US" sz="2400" b="1" spc="-15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2358007" y="4289091"/>
            <a:ext cx="4446241" cy="0"/>
          </a:xfrm>
          <a:prstGeom prst="line">
            <a:avLst/>
          </a:prstGeom>
          <a:ln w="38100">
            <a:solidFill>
              <a:srgbClr val="3B5A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58006" y="4509119"/>
            <a:ext cx="4608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smtClean="0"/>
              <a:t>발표자  </a:t>
            </a:r>
            <a:r>
              <a:rPr lang="en-US" altLang="ko-KR" sz="2400" b="1" spc="-150" dirty="0" smtClean="0"/>
              <a:t>: </a:t>
            </a:r>
            <a:r>
              <a:rPr lang="ko-KR" altLang="en-US" sz="2400" b="1" spc="-150" dirty="0" smtClean="0"/>
              <a:t>윤 성 식</a:t>
            </a:r>
            <a:endParaRPr lang="ko-KR" altLang="en-US" sz="2400" b="1" spc="-15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358006" y="5013176"/>
            <a:ext cx="2430018" cy="0"/>
          </a:xfrm>
          <a:prstGeom prst="line">
            <a:avLst/>
          </a:prstGeom>
          <a:ln w="38100">
            <a:solidFill>
              <a:srgbClr val="3B5A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25184" y="188640"/>
            <a:ext cx="47452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spc="-150" dirty="0" smtClean="0">
                <a:solidFill>
                  <a:srgbClr val="3B5AA8"/>
                </a:solidFill>
              </a:rPr>
              <a:t>차량 상세페이지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82" y="908720"/>
            <a:ext cx="7869206" cy="5639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355574" y="4501349"/>
            <a:ext cx="1227378" cy="343351"/>
          </a:xfrm>
          <a:prstGeom prst="rect">
            <a:avLst/>
          </a:prstGeom>
          <a:noFill/>
          <a:ln w="34925" cmpd="thickThin">
            <a:solidFill>
              <a:srgbClr val="FFFF0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5148064" y="2348880"/>
            <a:ext cx="1574853" cy="278474"/>
            <a:chOff x="5148064" y="2348880"/>
            <a:chExt cx="1574853" cy="278474"/>
          </a:xfrm>
        </p:grpSpPr>
        <p:sp>
          <p:nvSpPr>
            <p:cNvPr id="7" name="TextBox 6"/>
            <p:cNvSpPr txBox="1"/>
            <p:nvPr/>
          </p:nvSpPr>
          <p:spPr>
            <a:xfrm>
              <a:off x="5827731" y="2350355"/>
              <a:ext cx="8951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pc="-150" dirty="0" smtClean="0">
                  <a:solidFill>
                    <a:srgbClr val="C00000"/>
                  </a:solidFill>
                </a:rPr>
                <a:t>차량 이름</a:t>
              </a:r>
              <a:endParaRPr lang="ko-KR" altLang="en-US" sz="1200" b="1" spc="-150" dirty="0">
                <a:solidFill>
                  <a:srgbClr val="C00000"/>
                </a:solidFill>
              </a:endParaRPr>
            </a:p>
          </p:txBody>
        </p:sp>
        <p:sp>
          <p:nvSpPr>
            <p:cNvPr id="9" name="아래쪽 화살표 8"/>
            <p:cNvSpPr/>
            <p:nvPr/>
          </p:nvSpPr>
          <p:spPr>
            <a:xfrm rot="5400000">
              <a:off x="5377180" y="2119764"/>
              <a:ext cx="261847" cy="72008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895135" y="3041629"/>
            <a:ext cx="1117025" cy="1259018"/>
            <a:chOff x="4895135" y="3041629"/>
            <a:chExt cx="1117025" cy="1259018"/>
          </a:xfrm>
        </p:grpSpPr>
        <p:sp>
          <p:nvSpPr>
            <p:cNvPr id="10" name="TextBox 9"/>
            <p:cNvSpPr txBox="1"/>
            <p:nvPr/>
          </p:nvSpPr>
          <p:spPr>
            <a:xfrm>
              <a:off x="4895135" y="3284984"/>
              <a:ext cx="11170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pc="-150" dirty="0" smtClean="0">
                  <a:solidFill>
                    <a:srgbClr val="C00000"/>
                  </a:solidFill>
                </a:rPr>
                <a:t>차량 이름</a:t>
              </a:r>
              <a:r>
                <a:rPr lang="en-US" altLang="ko-KR" sz="1200" b="1" spc="-150" dirty="0" smtClean="0">
                  <a:solidFill>
                    <a:srgbClr val="C00000"/>
                  </a:solidFill>
                </a:rPr>
                <a:t>, </a:t>
              </a:r>
            </a:p>
            <a:p>
              <a:r>
                <a:rPr lang="ko-KR" altLang="en-US" sz="1200" b="1" spc="-150" dirty="0" smtClean="0">
                  <a:solidFill>
                    <a:srgbClr val="C00000"/>
                  </a:solidFill>
                </a:rPr>
                <a:t>탑승 인원</a:t>
              </a:r>
              <a:r>
                <a:rPr lang="en-US" altLang="ko-KR" sz="1200" b="1" spc="-150" dirty="0" smtClean="0">
                  <a:solidFill>
                    <a:srgbClr val="C00000"/>
                  </a:solidFill>
                </a:rPr>
                <a:t>,</a:t>
              </a:r>
            </a:p>
            <a:p>
              <a:r>
                <a:rPr lang="ko-KR" altLang="en-US" sz="1200" b="1" spc="-150" dirty="0" smtClean="0">
                  <a:solidFill>
                    <a:srgbClr val="C00000"/>
                  </a:solidFill>
                </a:rPr>
                <a:t>차량 분류</a:t>
              </a:r>
              <a:r>
                <a:rPr lang="en-US" altLang="ko-KR" sz="1200" b="1" spc="-150" dirty="0" smtClean="0">
                  <a:solidFill>
                    <a:srgbClr val="C00000"/>
                  </a:solidFill>
                </a:rPr>
                <a:t>,</a:t>
              </a:r>
            </a:p>
            <a:p>
              <a:r>
                <a:rPr lang="ko-KR" altLang="en-US" sz="1200" b="1" spc="-150" dirty="0" smtClean="0">
                  <a:solidFill>
                    <a:srgbClr val="C00000"/>
                  </a:solidFill>
                </a:rPr>
                <a:t>대여 가격</a:t>
              </a:r>
              <a:r>
                <a:rPr lang="en-US" altLang="ko-KR" sz="1200" b="1" spc="-150" dirty="0" smtClean="0">
                  <a:solidFill>
                    <a:srgbClr val="C00000"/>
                  </a:solidFill>
                </a:rPr>
                <a:t>,</a:t>
              </a:r>
            </a:p>
            <a:p>
              <a:r>
                <a:rPr lang="ko-KR" altLang="en-US" sz="1200" b="1" spc="-150" dirty="0" smtClean="0">
                  <a:solidFill>
                    <a:srgbClr val="C00000"/>
                  </a:solidFill>
                </a:rPr>
                <a:t>제조사</a:t>
              </a:r>
              <a:endParaRPr lang="en-US" altLang="ko-KR" sz="1200" b="1" spc="-15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1" name="아래쪽 화살표 10"/>
            <p:cNvSpPr/>
            <p:nvPr/>
          </p:nvSpPr>
          <p:spPr>
            <a:xfrm rot="16200000">
              <a:off x="5192247" y="2812513"/>
              <a:ext cx="261847" cy="72008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290760" y="5148879"/>
            <a:ext cx="1375851" cy="587429"/>
            <a:chOff x="5290760" y="5148879"/>
            <a:chExt cx="1375851" cy="587429"/>
          </a:xfrm>
        </p:grpSpPr>
        <p:sp>
          <p:nvSpPr>
            <p:cNvPr id="12" name="TextBox 11"/>
            <p:cNvSpPr txBox="1"/>
            <p:nvPr/>
          </p:nvSpPr>
          <p:spPr>
            <a:xfrm>
              <a:off x="5549586" y="5459309"/>
              <a:ext cx="1117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pc="-150" smtClean="0">
                  <a:solidFill>
                    <a:srgbClr val="C00000"/>
                  </a:solidFill>
                </a:rPr>
                <a:t>차량 세부 정보</a:t>
              </a:r>
              <a:endParaRPr lang="ko-KR" altLang="en-US" sz="1200" b="1" spc="-150" dirty="0">
                <a:solidFill>
                  <a:srgbClr val="C00000"/>
                </a:solidFill>
              </a:endParaRPr>
            </a:p>
          </p:txBody>
        </p:sp>
        <p:sp>
          <p:nvSpPr>
            <p:cNvPr id="13" name="아래쪽 화살표 12"/>
            <p:cNvSpPr/>
            <p:nvPr/>
          </p:nvSpPr>
          <p:spPr>
            <a:xfrm rot="5400000">
              <a:off x="5519876" y="4919763"/>
              <a:ext cx="261847" cy="72008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727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327" y="548680"/>
            <a:ext cx="4429125" cy="1257300"/>
          </a:xfrm>
          <a:prstGeom prst="rect">
            <a:avLst/>
          </a:prstGeom>
          <a:noFill/>
          <a:ln w="9525">
            <a:solidFill>
              <a:srgbClr val="3B5AA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15" y="2132856"/>
            <a:ext cx="5420351" cy="383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27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28787" y="190962"/>
            <a:ext cx="26725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spc="-150" dirty="0" smtClean="0">
                <a:solidFill>
                  <a:srgbClr val="3B5AA8"/>
                </a:solidFill>
              </a:rPr>
              <a:t>회원가입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601" y="1052736"/>
            <a:ext cx="5816898" cy="494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2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45925" y="641912"/>
            <a:ext cx="20505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spc="-150" dirty="0" smtClean="0">
                <a:solidFill>
                  <a:srgbClr val="3B5AA8"/>
                </a:solidFill>
              </a:rPr>
              <a:t>로그인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2795588"/>
            <a:ext cx="8697913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2" t="2246" r="3191" b="88418"/>
          <a:stretch/>
        </p:blipFill>
        <p:spPr bwMode="auto">
          <a:xfrm>
            <a:off x="7236296" y="2916308"/>
            <a:ext cx="1427653" cy="561110"/>
          </a:xfrm>
          <a:prstGeom prst="rect">
            <a:avLst/>
          </a:prstGeom>
          <a:noFill/>
          <a:ln w="4127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27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0.21979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45925" y="641912"/>
            <a:ext cx="20505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spc="-150" dirty="0" smtClean="0">
                <a:solidFill>
                  <a:srgbClr val="3B5AA8"/>
                </a:solidFill>
              </a:rPr>
              <a:t>로그인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2795588"/>
            <a:ext cx="8697913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377070" y="2941633"/>
            <a:ext cx="1227378" cy="559375"/>
          </a:xfrm>
          <a:prstGeom prst="rect">
            <a:avLst/>
          </a:prstGeom>
          <a:noFill/>
          <a:ln w="34925" cmpd="thickThin">
            <a:solidFill>
              <a:srgbClr val="FF000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9" name="아래쪽 화살표 8"/>
          <p:cNvSpPr/>
          <p:nvPr/>
        </p:nvSpPr>
        <p:spPr>
          <a:xfrm rot="16200000">
            <a:off x="6739828" y="2891692"/>
            <a:ext cx="261847" cy="72008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FF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2" t="2246" r="3191" b="88418"/>
          <a:stretch/>
        </p:blipFill>
        <p:spPr bwMode="auto">
          <a:xfrm>
            <a:off x="4915414" y="2946132"/>
            <a:ext cx="1427653" cy="561110"/>
          </a:xfrm>
          <a:prstGeom prst="rect">
            <a:avLst/>
          </a:prstGeom>
          <a:noFill/>
          <a:ln w="4127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782353" y="2312607"/>
            <a:ext cx="234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/>
              <a:t>세션에 </a:t>
            </a:r>
            <a:r>
              <a:rPr lang="en-US" altLang="ko-KR" sz="2400" b="1" spc="-150" dirty="0"/>
              <a:t>3</a:t>
            </a:r>
            <a:r>
              <a:rPr lang="ko-KR" altLang="en-US" sz="2400" b="1" spc="-150" dirty="0"/>
              <a:t>분 </a:t>
            </a:r>
            <a:r>
              <a:rPr lang="ko-KR" altLang="en-US" sz="2400" b="1" spc="-150" dirty="0" smtClean="0"/>
              <a:t>저장</a:t>
            </a:r>
            <a:endParaRPr lang="ko-KR" altLang="en-US" sz="2400" b="1" spc="-150" dirty="0"/>
          </a:p>
        </p:txBody>
      </p:sp>
    </p:spTree>
    <p:extLst>
      <p:ext uri="{BB962C8B-B14F-4D97-AF65-F5344CB8AC3E}">
        <p14:creationId xmlns:p14="http://schemas.microsoft.com/office/powerpoint/2010/main" val="3637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32846" y="188640"/>
            <a:ext cx="28793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spc="-150" dirty="0" smtClean="0">
                <a:solidFill>
                  <a:srgbClr val="3B5AA8"/>
                </a:solidFill>
              </a:rPr>
              <a:t>옵션 선택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26" y="1029351"/>
            <a:ext cx="7655768" cy="544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948264" y="3576649"/>
            <a:ext cx="1299386" cy="284399"/>
          </a:xfrm>
          <a:prstGeom prst="rect">
            <a:avLst/>
          </a:prstGeom>
          <a:noFill/>
          <a:ln w="34925" cmpd="thickThin">
            <a:solidFill>
              <a:srgbClr val="FF000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068959"/>
            <a:ext cx="3374122" cy="2592313"/>
          </a:xfrm>
          <a:prstGeom prst="rect">
            <a:avLst/>
          </a:prstGeom>
          <a:noFill/>
          <a:ln w="4127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27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32846" y="188640"/>
            <a:ext cx="28793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spc="-150" dirty="0" smtClean="0">
                <a:solidFill>
                  <a:srgbClr val="3B5AA8"/>
                </a:solidFill>
              </a:rPr>
              <a:t>예약 완료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444175" cy="478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3474421" y="4733457"/>
            <a:ext cx="2430018" cy="0"/>
          </a:xfrm>
          <a:prstGeom prst="line">
            <a:avLst/>
          </a:prstGeom>
          <a:ln w="38100">
            <a:solidFill>
              <a:srgbClr val="3B5A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83567" y="5085184"/>
            <a:ext cx="2430018" cy="0"/>
          </a:xfrm>
          <a:prstGeom prst="line">
            <a:avLst/>
          </a:prstGeom>
          <a:ln w="38100">
            <a:solidFill>
              <a:srgbClr val="3B5A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483567" y="5381529"/>
            <a:ext cx="2430018" cy="0"/>
          </a:xfrm>
          <a:prstGeom prst="line">
            <a:avLst/>
          </a:prstGeom>
          <a:ln w="38100">
            <a:solidFill>
              <a:srgbClr val="3B5A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7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32846" y="262970"/>
            <a:ext cx="28793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spc="-150" dirty="0" smtClean="0">
                <a:solidFill>
                  <a:srgbClr val="3B5AA8"/>
                </a:solidFill>
              </a:rPr>
              <a:t>예약 확인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56" y="1050414"/>
            <a:ext cx="7409458" cy="513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424536" y="1687840"/>
            <a:ext cx="1350116" cy="347328"/>
          </a:xfrm>
          <a:prstGeom prst="rect">
            <a:avLst/>
          </a:prstGeom>
          <a:noFill/>
          <a:ln w="34925" cmpd="thickThin">
            <a:solidFill>
              <a:srgbClr val="FF000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507702" y="4005064"/>
            <a:ext cx="360040" cy="288032"/>
          </a:xfrm>
          <a:prstGeom prst="rect">
            <a:avLst/>
          </a:prstGeom>
          <a:noFill/>
          <a:ln w="34925" cmpd="thickThin">
            <a:solidFill>
              <a:srgbClr val="FF000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872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98912" y="262970"/>
            <a:ext cx="35012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spc="-150" dirty="0" smtClean="0">
                <a:solidFill>
                  <a:srgbClr val="3B5AA8"/>
                </a:solidFill>
              </a:rPr>
              <a:t>후기 게시판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06" y="1133057"/>
            <a:ext cx="6700414" cy="5506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849469" y="1671571"/>
            <a:ext cx="1350116" cy="347328"/>
          </a:xfrm>
          <a:prstGeom prst="rect">
            <a:avLst/>
          </a:prstGeom>
          <a:noFill/>
          <a:ln w="34925" cmpd="thickThin">
            <a:solidFill>
              <a:srgbClr val="FF000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322648" y="5517232"/>
            <a:ext cx="409994" cy="216024"/>
          </a:xfrm>
          <a:prstGeom prst="rect">
            <a:avLst/>
          </a:prstGeom>
          <a:noFill/>
          <a:ln w="34925" cmpd="thickThin">
            <a:solidFill>
              <a:srgbClr val="FF000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872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98912" y="262970"/>
            <a:ext cx="35012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spc="-150" dirty="0" smtClean="0">
                <a:solidFill>
                  <a:srgbClr val="3B5AA8"/>
                </a:solidFill>
              </a:rPr>
              <a:t>후기 게시판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1052736"/>
            <a:ext cx="7297737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302149" y="4786351"/>
            <a:ext cx="450993" cy="237626"/>
          </a:xfrm>
          <a:prstGeom prst="rect">
            <a:avLst/>
          </a:prstGeom>
          <a:noFill/>
          <a:ln w="34925" cmpd="thickThin">
            <a:solidFill>
              <a:srgbClr val="FF000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5729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DB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화면 설계</a:t>
            </a:r>
            <a:endParaRPr lang="en-US" altLang="ko-KR" dirty="0" smtClean="0"/>
          </a:p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 소개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예약하기</a:t>
            </a:r>
            <a:r>
              <a:rPr lang="en-US" altLang="ko-KR" dirty="0" smtClean="0"/>
              <a:t>, </a:t>
            </a:r>
            <a:r>
              <a:rPr lang="ko-KR" altLang="en-US" dirty="0"/>
              <a:t>회원 </a:t>
            </a:r>
            <a:r>
              <a:rPr lang="ko-KR" altLang="en-US" dirty="0" smtClean="0"/>
              <a:t>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예약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후기 게시판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목록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51920" y="479519"/>
            <a:ext cx="14285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spc="-150" dirty="0" smtClean="0">
                <a:solidFill>
                  <a:srgbClr val="3B5AA8"/>
                </a:solidFill>
              </a:rPr>
              <a:t>목차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4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29551" y="262970"/>
            <a:ext cx="20505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spc="-150" dirty="0" smtClean="0">
                <a:solidFill>
                  <a:srgbClr val="3B5AA8"/>
                </a:solidFill>
              </a:rPr>
              <a:t>글쓰기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60021"/>
            <a:ext cx="7641481" cy="546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2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98912" y="262970"/>
            <a:ext cx="35012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spc="-150" dirty="0" err="1" smtClean="0">
                <a:solidFill>
                  <a:srgbClr val="3B5AA8"/>
                </a:solidFill>
              </a:rPr>
              <a:t>게시글</a:t>
            </a:r>
            <a:r>
              <a:rPr lang="ko-KR" altLang="en-US" sz="5000" b="1" spc="-150" dirty="0" smtClean="0">
                <a:solidFill>
                  <a:srgbClr val="3B5AA8"/>
                </a:solidFill>
              </a:rPr>
              <a:t> 상세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49469" y="1671571"/>
            <a:ext cx="1350116" cy="347328"/>
          </a:xfrm>
          <a:prstGeom prst="rect">
            <a:avLst/>
          </a:prstGeom>
          <a:noFill/>
          <a:ln w="34925" cmpd="thickThin">
            <a:solidFill>
              <a:srgbClr val="FF000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322648" y="5517232"/>
            <a:ext cx="409994" cy="216024"/>
          </a:xfrm>
          <a:prstGeom prst="rect">
            <a:avLst/>
          </a:prstGeom>
          <a:noFill/>
          <a:ln w="34925" cmpd="thickThin">
            <a:solidFill>
              <a:srgbClr val="FF000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08" y="1014958"/>
            <a:ext cx="7278687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2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83768" y="262970"/>
            <a:ext cx="41232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spc="-150" dirty="0" smtClean="0">
                <a:solidFill>
                  <a:srgbClr val="3B5AA8"/>
                </a:solidFill>
              </a:rPr>
              <a:t>답변 입력하기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49469" y="1671571"/>
            <a:ext cx="1350116" cy="347328"/>
          </a:xfrm>
          <a:prstGeom prst="rect">
            <a:avLst/>
          </a:prstGeom>
          <a:noFill/>
          <a:ln w="34925" cmpd="thickThin">
            <a:solidFill>
              <a:srgbClr val="FF000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322648" y="5517232"/>
            <a:ext cx="409994" cy="216024"/>
          </a:xfrm>
          <a:prstGeom prst="rect">
            <a:avLst/>
          </a:prstGeom>
          <a:noFill/>
          <a:ln w="34925" cmpd="thickThin">
            <a:solidFill>
              <a:srgbClr val="FF000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480" y="1050414"/>
            <a:ext cx="7047822" cy="4959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3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54896" y="188640"/>
            <a:ext cx="35012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spc="-150" dirty="0" err="1" smtClean="0">
                <a:solidFill>
                  <a:srgbClr val="3B5AA8"/>
                </a:solidFill>
              </a:rPr>
              <a:t>전체글</a:t>
            </a:r>
            <a:r>
              <a:rPr lang="ko-KR" altLang="en-US" sz="5000" b="1" spc="-150" dirty="0" smtClean="0">
                <a:solidFill>
                  <a:srgbClr val="3B5AA8"/>
                </a:solidFill>
              </a:rPr>
              <a:t> 보기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752" y="1196752"/>
            <a:ext cx="6129276" cy="526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364691" y="3264408"/>
            <a:ext cx="4313251" cy="269787"/>
          </a:xfrm>
          <a:prstGeom prst="rect">
            <a:avLst/>
          </a:prstGeom>
          <a:noFill/>
          <a:ln w="34925" cmpd="thickThin">
            <a:solidFill>
              <a:srgbClr val="FF000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5022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49736" y="165626"/>
            <a:ext cx="20505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spc="-150" dirty="0" smtClean="0">
                <a:solidFill>
                  <a:srgbClr val="3B5AA8"/>
                </a:solidFill>
              </a:rPr>
              <a:t>이벤트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08720"/>
            <a:ext cx="3951910" cy="571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675228" y="1518885"/>
            <a:ext cx="3708760" cy="1309112"/>
          </a:xfrm>
          <a:prstGeom prst="rect">
            <a:avLst/>
          </a:prstGeom>
          <a:noFill/>
          <a:ln w="34925" cmpd="thickThin">
            <a:solidFill>
              <a:srgbClr val="FF000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8727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3688" y="188640"/>
            <a:ext cx="55739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spc="-150" dirty="0" smtClean="0">
                <a:solidFill>
                  <a:srgbClr val="3B5AA8"/>
                </a:solidFill>
              </a:rPr>
              <a:t>이벤트 상세 페이지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09" y="1236203"/>
            <a:ext cx="4664696" cy="498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2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61247" y="334978"/>
            <a:ext cx="31053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 smtClean="0">
                <a:solidFill>
                  <a:srgbClr val="3B5AA8"/>
                </a:solidFill>
              </a:rPr>
              <a:t>DB </a:t>
            </a:r>
            <a:r>
              <a:rPr lang="ko-KR" altLang="en-US" sz="5000" b="1" spc="-150" dirty="0" smtClean="0">
                <a:solidFill>
                  <a:srgbClr val="3B5AA8"/>
                </a:solidFill>
              </a:rPr>
              <a:t>테이블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40" y="1371563"/>
            <a:ext cx="8563155" cy="459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12894" y="2204864"/>
            <a:ext cx="2214890" cy="1656184"/>
          </a:xfrm>
          <a:prstGeom prst="rect">
            <a:avLst/>
          </a:prstGeom>
          <a:noFill/>
          <a:ln w="38100">
            <a:solidFill>
              <a:srgbClr val="FFFF0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27693" y="4365104"/>
            <a:ext cx="2214890" cy="1080120"/>
          </a:xfrm>
          <a:prstGeom prst="rect">
            <a:avLst/>
          </a:prstGeom>
          <a:noFill/>
          <a:ln w="38100">
            <a:solidFill>
              <a:srgbClr val="FFFF0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347864" y="1628800"/>
            <a:ext cx="2376264" cy="1597232"/>
          </a:xfrm>
          <a:prstGeom prst="rect">
            <a:avLst/>
          </a:prstGeom>
          <a:noFill/>
          <a:ln w="38100">
            <a:solidFill>
              <a:srgbClr val="FFFF0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47864" y="3688272"/>
            <a:ext cx="2592288" cy="2116992"/>
          </a:xfrm>
          <a:prstGeom prst="rect">
            <a:avLst/>
          </a:prstGeom>
          <a:noFill/>
          <a:ln w="38100">
            <a:solidFill>
              <a:srgbClr val="FFFF0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075376" y="1628800"/>
            <a:ext cx="2592288" cy="1924538"/>
          </a:xfrm>
          <a:prstGeom prst="rect">
            <a:avLst/>
          </a:prstGeom>
          <a:noFill/>
          <a:ln w="38100">
            <a:solidFill>
              <a:srgbClr val="FFFF0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018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" t="8512" r="57" b="21714"/>
          <a:stretch/>
        </p:blipFill>
        <p:spPr bwMode="auto">
          <a:xfrm>
            <a:off x="1619673" y="1628800"/>
            <a:ext cx="5961533" cy="413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60782" y="334978"/>
            <a:ext cx="28793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spc="-150" dirty="0" smtClean="0">
                <a:solidFill>
                  <a:srgbClr val="3B5AA8"/>
                </a:solidFill>
              </a:rPr>
              <a:t>메인 화면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5787" y="1419163"/>
            <a:ext cx="7014715" cy="1001725"/>
            <a:chOff x="395787" y="1419163"/>
            <a:chExt cx="7014715" cy="1001725"/>
          </a:xfrm>
        </p:grpSpPr>
        <p:sp>
          <p:nvSpPr>
            <p:cNvPr id="2" name="직사각형 1"/>
            <p:cNvSpPr/>
            <p:nvPr/>
          </p:nvSpPr>
          <p:spPr>
            <a:xfrm>
              <a:off x="1721870" y="1628800"/>
              <a:ext cx="5688632" cy="79208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/>
            </a:p>
          </p:txBody>
        </p:sp>
        <p:sp>
          <p:nvSpPr>
            <p:cNvPr id="3" name="아래쪽 화살표 2"/>
            <p:cNvSpPr/>
            <p:nvPr/>
          </p:nvSpPr>
          <p:spPr>
            <a:xfrm rot="16200000">
              <a:off x="1223628" y="1772816"/>
              <a:ext cx="288032" cy="504056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5787" y="1419163"/>
              <a:ext cx="143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spc="-150" dirty="0" smtClean="0">
                  <a:solidFill>
                    <a:srgbClr val="C00000"/>
                  </a:solidFill>
                </a:rPr>
                <a:t>1. TOP</a:t>
              </a:r>
              <a:endParaRPr lang="ko-KR" altLang="en-US" sz="2400" b="1" spc="-15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08007" y="2492896"/>
            <a:ext cx="7302495" cy="2664296"/>
            <a:chOff x="108007" y="2492896"/>
            <a:chExt cx="7302495" cy="2664296"/>
          </a:xfrm>
        </p:grpSpPr>
        <p:sp>
          <p:nvSpPr>
            <p:cNvPr id="6" name="직사각형 5"/>
            <p:cNvSpPr/>
            <p:nvPr/>
          </p:nvSpPr>
          <p:spPr>
            <a:xfrm>
              <a:off x="1721870" y="2492896"/>
              <a:ext cx="5688632" cy="2664296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/>
            </a:p>
          </p:txBody>
        </p:sp>
        <p:sp>
          <p:nvSpPr>
            <p:cNvPr id="10" name="아래쪽 화살표 9"/>
            <p:cNvSpPr/>
            <p:nvPr/>
          </p:nvSpPr>
          <p:spPr>
            <a:xfrm rot="16200000">
              <a:off x="1223628" y="3897052"/>
              <a:ext cx="288032" cy="504056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8007" y="3594211"/>
              <a:ext cx="1565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spc="-150" dirty="0">
                  <a:solidFill>
                    <a:srgbClr val="C00000"/>
                  </a:solidFill>
                </a:rPr>
                <a:t>2</a:t>
              </a:r>
              <a:r>
                <a:rPr lang="en-US" altLang="ko-KR" sz="2400" b="1" spc="-150" dirty="0" smtClean="0">
                  <a:solidFill>
                    <a:srgbClr val="C00000"/>
                  </a:solidFill>
                </a:rPr>
                <a:t>. CENTER</a:t>
              </a:r>
              <a:endParaRPr lang="ko-KR" altLang="en-US" sz="2400" b="1" spc="-15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01407" y="4846064"/>
            <a:ext cx="7309095" cy="959200"/>
            <a:chOff x="101407" y="4846064"/>
            <a:chExt cx="7309095" cy="959200"/>
          </a:xfrm>
        </p:grpSpPr>
        <p:sp>
          <p:nvSpPr>
            <p:cNvPr id="7" name="직사각형 6"/>
            <p:cNvSpPr/>
            <p:nvPr/>
          </p:nvSpPr>
          <p:spPr>
            <a:xfrm>
              <a:off x="1721869" y="5301208"/>
              <a:ext cx="5688633" cy="50405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/>
            </a:p>
          </p:txBody>
        </p:sp>
        <p:sp>
          <p:nvSpPr>
            <p:cNvPr id="9" name="아래쪽 화살표 8"/>
            <p:cNvSpPr/>
            <p:nvPr/>
          </p:nvSpPr>
          <p:spPr>
            <a:xfrm rot="16200000">
              <a:off x="1223630" y="5301208"/>
              <a:ext cx="288032" cy="504056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407" y="4846064"/>
              <a:ext cx="1727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spc="-150" dirty="0" smtClean="0">
                  <a:solidFill>
                    <a:srgbClr val="C00000"/>
                  </a:solidFill>
                </a:rPr>
                <a:t>3. BOTTOM</a:t>
              </a:r>
              <a:endParaRPr lang="ko-KR" altLang="en-US" sz="2400" b="1" spc="-15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76260" y="205266"/>
            <a:ext cx="18069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 smtClean="0">
                <a:solidFill>
                  <a:srgbClr val="3B5AA8"/>
                </a:solidFill>
              </a:rPr>
              <a:t>T O P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36"/>
          <a:stretch/>
        </p:blipFill>
        <p:spPr bwMode="auto">
          <a:xfrm>
            <a:off x="368868" y="2132856"/>
            <a:ext cx="8394634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31665" y="2204864"/>
            <a:ext cx="1367901" cy="64025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7" name="아래쪽 화살표 6"/>
          <p:cNvSpPr/>
          <p:nvPr/>
        </p:nvSpPr>
        <p:spPr>
          <a:xfrm rot="5400000">
            <a:off x="2015716" y="2272963"/>
            <a:ext cx="288032" cy="50405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760" y="2348880"/>
            <a:ext cx="143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 smtClean="0">
                <a:solidFill>
                  <a:srgbClr val="C00000"/>
                </a:solidFill>
              </a:rPr>
              <a:t>메인 페이지로 이동</a:t>
            </a:r>
            <a:endParaRPr lang="ko-KR" altLang="en-US" sz="1200" b="1" spc="-15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5100" y="2899116"/>
            <a:ext cx="1567864" cy="4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1068390" y="3501008"/>
            <a:ext cx="288032" cy="50405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4046" y="4077072"/>
            <a:ext cx="1597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 smtClean="0">
                <a:solidFill>
                  <a:srgbClr val="C00000"/>
                </a:solidFill>
              </a:rPr>
              <a:t>렌터카 목록으로 이동</a:t>
            </a:r>
            <a:endParaRPr lang="ko-KR" altLang="en-US" sz="1200" b="1" spc="-1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37049" y="357363"/>
            <a:ext cx="4458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 smtClean="0">
                <a:solidFill>
                  <a:srgbClr val="3B5AA8"/>
                </a:solidFill>
              </a:rPr>
              <a:t>예약하기 첫 페이지</a:t>
            </a:r>
            <a:endParaRPr lang="ko-KR" altLang="en-US" sz="4000" b="1" spc="-150" dirty="0">
              <a:solidFill>
                <a:srgbClr val="3B5AA8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115" y="1196752"/>
            <a:ext cx="5224140" cy="374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283968" y="4184823"/>
            <a:ext cx="513945" cy="2052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7" name="아래쪽 화살표 6"/>
          <p:cNvSpPr/>
          <p:nvPr/>
        </p:nvSpPr>
        <p:spPr>
          <a:xfrm rot="10800000">
            <a:off x="4410016" y="4464819"/>
            <a:ext cx="261847" cy="50405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5896" y="5013176"/>
            <a:ext cx="2110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 smtClean="0">
                <a:solidFill>
                  <a:srgbClr val="C00000"/>
                </a:solidFill>
              </a:rPr>
              <a:t>전체 렌터카 목록으로 이동</a:t>
            </a:r>
            <a:endParaRPr lang="ko-KR" altLang="en-US" sz="1200" b="1" spc="-1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670"/>
            <a:ext cx="3729370" cy="666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405160" y="6130054"/>
            <a:ext cx="427225" cy="18656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892862" y="6070261"/>
            <a:ext cx="2110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 smtClean="0">
                <a:solidFill>
                  <a:srgbClr val="C00000"/>
                </a:solidFill>
              </a:rPr>
              <a:t>뒤로 가기</a:t>
            </a:r>
            <a:endParaRPr lang="ko-KR" altLang="en-US" sz="1200" b="1" spc="-150" dirty="0">
              <a:solidFill>
                <a:srgbClr val="C0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5400000">
            <a:off x="5233164" y="5863296"/>
            <a:ext cx="261847" cy="72008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8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37049" y="357363"/>
            <a:ext cx="4458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 smtClean="0">
                <a:solidFill>
                  <a:srgbClr val="3B5AA8"/>
                </a:solidFill>
              </a:rPr>
              <a:t>예약하기 첫 페이지</a:t>
            </a:r>
            <a:endParaRPr lang="ko-KR" altLang="en-US" sz="4000" b="1" spc="-150" dirty="0">
              <a:solidFill>
                <a:srgbClr val="3B5AA8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115" y="1196752"/>
            <a:ext cx="5224140" cy="374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779912" y="3933056"/>
            <a:ext cx="1425331" cy="4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477420" y="6021288"/>
            <a:ext cx="2110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 smtClean="0">
                <a:solidFill>
                  <a:srgbClr val="C00000"/>
                </a:solidFill>
              </a:rPr>
              <a:t>카테고리  검색</a:t>
            </a:r>
            <a:endParaRPr lang="ko-KR" altLang="en-US" sz="1200" b="1" spc="-150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47" y="4798812"/>
            <a:ext cx="2517476" cy="988088"/>
          </a:xfrm>
          <a:prstGeom prst="rect">
            <a:avLst/>
          </a:prstGeom>
          <a:noFill/>
          <a:ln w="3175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아래쪽 화살표 6"/>
          <p:cNvSpPr/>
          <p:nvPr/>
        </p:nvSpPr>
        <p:spPr>
          <a:xfrm rot="10800000">
            <a:off x="4860031" y="5229200"/>
            <a:ext cx="261847" cy="72008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1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87824" y="18864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 smtClean="0">
                <a:solidFill>
                  <a:srgbClr val="3B5AA8"/>
                </a:solidFill>
              </a:rPr>
              <a:t>중형 자동차 검색</a:t>
            </a:r>
            <a:endParaRPr lang="ko-KR" altLang="en-US" sz="3200" b="1" spc="-150" dirty="0">
              <a:solidFill>
                <a:srgbClr val="3B5AA8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20" y="692696"/>
            <a:ext cx="5726376" cy="6100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832454" y="1755170"/>
            <a:ext cx="1897115" cy="128813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872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130</Words>
  <Application>Microsoft Office PowerPoint</Application>
  <PresentationFormat>화면 슬라이드 쇼(4:3)</PresentationFormat>
  <Paragraphs>51</Paragraphs>
  <Slides>26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윤성식</cp:lastModifiedBy>
  <cp:revision>438</cp:revision>
  <dcterms:created xsi:type="dcterms:W3CDTF">2014-04-16T00:55:54Z</dcterms:created>
  <dcterms:modified xsi:type="dcterms:W3CDTF">2020-09-18T01:57:45Z</dcterms:modified>
</cp:coreProperties>
</file>