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Concurrency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Handling multiple client requests simultaneously</a:t>
            </a:r>
          </a:p>
          <a:p>
            <a:pPr/>
            <a:r>
              <a:t>Improved responsiveness and throughput</a:t>
            </a:r>
          </a:p>
          <a:p>
            <a:pPr/>
            <a:r>
              <a:t>Efficient resource utilization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Breaking down large tasks into smaller, independent units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Processing these units concurrently to significantly reduce overall execution time.  Examples include image processing and scientific simulations.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Game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Managing game logic, AI, rendering, and physics updates concurrently</a:t>
            </a:r>
          </a:p>
          <a:p>
            <a:pPr/>
            <a:r>
              <a:t>Creating responsive and smooth gameplay experiences</a:t>
            </a:r>
          </a:p>
          <a:p>
            <a:pPr/>
            <a:r>
              <a:t>Handling multiple player interactions in real-time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0000"/>
                </a:solidFill>
                <a:latin typeface="Arial"/>
              </a:rPr>
              <a:t>Concurrency in 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