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Arial"/>
              </a:rPr>
              <a:t>Custom Content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Arial"/>
              </a:rPr>
              <a:t>Bullet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Bullet 1</a:t>
            </a:r>
          </a:p>
          <a:p>
            <a:pPr/>
            <a:r>
              <a:t>Bullet 2</a:t>
            </a:r>
          </a:p>
          <a:p>
            <a:pPr/>
            <a:r>
              <a:t>Bullet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Arial"/>
              </a:rPr>
              <a:t>Two Column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/>
            <a:r>
              <a:t>Left Column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t>Right Column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Arial"/>
              </a:rPr>
              <a:t>Bullet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Bullet 1</a:t>
            </a:r>
          </a:p>
          <a:p>
            <a:pPr/>
            <a:r>
              <a:t>Bullet 2</a:t>
            </a:r>
          </a:p>
          <a:p>
            <a:pPr/>
            <a:r>
              <a:t>Bullet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Arial"/>
              </a:rPr>
              <a:t>Image Slide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0" y="1828800"/>
            <a:ext cx="5486400" cy="3657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