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FastAPI: Speed and Efficiency for Modern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Key Advantages of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High Performance: Built with Starlette and Pydantic for blazing speed.</a:t>
            </a:r>
          </a:p>
          <a:p>
            <a:pPr/>
            <a:r>
              <a:t>Automatic Data Validation: Pydantic handles data type checking and validation.</a:t>
            </a:r>
          </a:p>
          <a:p>
            <a:pPr/>
            <a:r>
              <a:t>Asynchronous Capabilities: Built-in support for asynchronous programming with asyncio.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Comparison with Other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FastAPI offers significantly faster performance compared to frameworks like Flask and Django, especially under heavy load.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Its concise syntax and automatic validation lead to reduced development time and fewer bugs compared to alternatives.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FastAPI Performance Benchmark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Getting Started with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Easy Installation: `pip install fastapi uvicorn`</a:t>
            </a:r>
          </a:p>
          <a:p>
            <a:pPr/>
            <a:r>
              <a:t>Minimal Boilerplate: Create robust APIs with minimal code.</a:t>
            </a:r>
          </a:p>
          <a:p>
            <a:pPr/>
            <a:r>
              <a:t>Extensive Documentation: Comprehensive and well-maintained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