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  <a:latin typeface="Arial"/>
              </a:rPr>
              <a:t>Concurrency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  <a:latin typeface="Arial"/>
              </a:rPr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Handling multiple client requests simultaneously</a:t>
            </a:r>
          </a:p>
          <a:p>
            <a:pPr/>
            <a:r>
              <a:t>Improved responsiveness and throughput</a:t>
            </a:r>
          </a:p>
          <a:p>
            <a:pPr/>
            <a:r>
              <a:t>Efficient resource utilization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  <a:latin typeface="Arial"/>
              </a:rPr>
              <a:t>Game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AI and physics simulations run concurrently with rendering and user input.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Ensures smooth gameplay and responsiveness even with complex game worlds.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  <a:latin typeface="Arial"/>
              </a:rP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Parallel processing of large datasets</a:t>
            </a:r>
          </a:p>
          <a:p>
            <a:pPr/>
            <a:r>
              <a:t>Faster data analysis and transformation</a:t>
            </a:r>
          </a:p>
          <a:p>
            <a:pPr/>
            <a:r>
              <a:t>Examples: MapReduce, 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  <a:latin typeface="Arial"/>
              </a:rPr>
              <a:t>Concurrency in 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