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Tom and Jerry: A Classic Cat and Mouse Chase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Enduring Appeal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Simple, timeless animation style</a:t>
            </a:r>
          </a:p>
          <a:p>
            <a:pPr/>
            <a:r>
              <a:t>Relatable characters with distinct personalities</a:t>
            </a:r>
          </a:p>
          <a:p>
            <a:pPr/>
            <a:r>
              <a:t>Universally understood themes of rivalry and conflict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Tom vs. Jerry: A Lasting Rivalry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Tom, the cat, constantly devising elaborate schemes to catch Jerry.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Jerry, the mouse, uses his wit and agility to outsmart Tom, leading to chaotic and hilarious outcomes.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