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627BC-9008-4D61-BFDA-84256E7F3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6CCAB-E97F-456A-8DF4-C9B11BE44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3FBF4-C2ED-42B3-9094-59FE041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602D9-C19F-44BF-8D7B-B82BAA28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7BB9C-6187-4092-AC89-0FD1AAC5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EC4A5-BCF1-44C0-8145-5DFA7D49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2CFDF-0F33-4C17-BB88-A3D6D3DA6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B1754-CC52-48BF-803B-78736F6F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4AE4B-EFD5-4C71-80AA-9016CAFF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E8AF3-EE47-4FAE-9FE4-984C7AA9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3092D-6172-4107-A28A-0E96C99E1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C48050-3FE9-481D-8C7D-EF30F5622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9EF3F-9128-42D7-8158-DE2481C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C82A8-36C3-43C2-92D2-85BBEEED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C45E3-4D56-45C5-8BC1-532FC3B1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19EE3-E529-4142-A329-42DC0223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178DA-F641-4CE6-8568-9F538774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FFB73-1AAC-4F06-B1E8-75298DAF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CCD3B-9631-4C93-BDE4-F3EC07D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26118-8A39-4477-B36B-7126CE22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4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345C-B485-48E8-A350-A1134EF1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A005C-0E46-4AD7-A7EF-F3B10E02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8C9C0-B2E7-4395-BE03-F585D24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EA89-5409-45D4-8845-B469402C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14D8C-EE91-4379-8907-C167F58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1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965AD-D057-421A-ADEB-C8BF1A2B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74B4-FA42-4A54-9B1B-731FDFFE1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31C40-7CC4-44BB-AEE2-1C1BD31A0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762F5-8CF0-4503-967D-D42CBD98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BB4DF-7D74-4C5F-A33A-3A3E6836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15C28-AA06-490D-BDC9-C26F5256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9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1E720-C555-4E08-A35C-45B561F0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42B14-0D99-4943-BDA3-57E5AF0B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A6827-D4CD-4CB4-9B4A-392613F47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3E9C3E-25CE-4FD6-8B82-78FE2BF8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90BD90-B993-416D-AF6B-BD3438DE2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BFE31F-73B1-4F39-917C-CBB77630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21B06C-6B70-4BE1-AEAC-A18A548A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117E46-6E62-4E3E-A5DE-E1D83584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C6B7B-EEB2-47FD-B5E1-B3FCBC3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FB867E-68A0-47DC-A8B2-CFF54918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C91EFE-6489-4252-9EEF-7A75C871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670A7F-C53B-4FE7-B797-8B1FD2B0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B4952-CC21-4C4E-8519-83FC402B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3C2BE-213A-436E-8F25-2F87A30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964257-924C-4542-8DBD-43A9026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2694-1FDC-451D-AA62-52247F7F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B28-8A3D-4DF8-AAAD-AF1E5681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8E873-D66D-4901-AA73-262E7DEC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90374-20BB-4D99-9805-64188A47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E25DA-3809-47ED-883D-2077E519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733F0-0FD9-4194-9E05-78553026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5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31B1-8F9E-47C2-BE73-6875D0B2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9E476-543E-4709-911C-2A4AB8884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6F42F-BBAF-4C4F-9EFB-E97B9F98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5A3E1-3E29-4925-A952-FF6D6E87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91ABA-2568-4DC9-9D4B-A2994BA8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3B341-9571-4157-994E-6EE026A4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0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640FF-0C24-4D21-90DD-DEF5C9AE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EBC9D-231F-4FFC-885A-C6CD4592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52B08-4FCD-4666-B8AC-86EA8B12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B778-9DA7-42DA-891B-9D161CB984E0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6A920-C669-4B06-A783-C7B79D302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2A24E-E45F-4A97-9C30-8416D639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49D7-9D14-4AB9-8847-F71299A39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A0DF41-58EB-471C-AA89-0161215DFCFD}"/>
              </a:ext>
            </a:extLst>
          </p:cNvPr>
          <p:cNvSpPr/>
          <p:nvPr/>
        </p:nvSpPr>
        <p:spPr>
          <a:xfrm>
            <a:off x="6633275" y="1259595"/>
            <a:ext cx="5264257" cy="376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부모 컴포넌트</a:t>
            </a:r>
            <a:r>
              <a:rPr lang="en-US" altLang="ko-KR" dirty="0"/>
              <a:t>]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3DD6F-1566-4DB0-84D6-4F3A8FA1FFBA}"/>
              </a:ext>
            </a:extLst>
          </p:cNvPr>
          <p:cNvSpPr/>
          <p:nvPr/>
        </p:nvSpPr>
        <p:spPr>
          <a:xfrm>
            <a:off x="6849068" y="2063072"/>
            <a:ext cx="846544" cy="25417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04EF5-E175-4850-8673-2E1A70601404}"/>
              </a:ext>
            </a:extLst>
          </p:cNvPr>
          <p:cNvSpPr txBox="1"/>
          <p:nvPr/>
        </p:nvSpPr>
        <p:spPr>
          <a:xfrm>
            <a:off x="278969" y="309965"/>
            <a:ext cx="6078638" cy="49998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컴포넌트 </a:t>
            </a:r>
            <a:r>
              <a:rPr lang="en-US" altLang="ko-KR" sz="2400" b="1" dirty="0"/>
              <a:t>props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state </a:t>
            </a:r>
            <a:r>
              <a:rPr lang="ko-KR" altLang="en-US" sz="2400" b="1" dirty="0"/>
              <a:t>비교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props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state</a:t>
            </a:r>
            <a:r>
              <a:rPr lang="ko-KR" altLang="en-US" sz="1600" b="1" dirty="0"/>
              <a:t>는 둘 다 컴포넌트에서 사용하거나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렌더링할 데이터를 담고 있으므로 비슷해 보이지만</a:t>
            </a:r>
            <a:r>
              <a:rPr lang="en-US" altLang="ko-KR" sz="1600" b="1" dirty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그 역할은 다릅니다</a:t>
            </a:r>
            <a:r>
              <a:rPr lang="en-US" altLang="ko-KR" sz="1600" b="1" dirty="0"/>
              <a:t>. props</a:t>
            </a:r>
            <a:r>
              <a:rPr lang="ko-KR" altLang="en-US" sz="1600" b="1" dirty="0"/>
              <a:t>는 부모 컴포넌트가 설정하고</a:t>
            </a:r>
            <a:r>
              <a:rPr lang="en-US" altLang="ko-KR" sz="1600" b="1" dirty="0"/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state</a:t>
            </a:r>
            <a:r>
              <a:rPr lang="ko-KR" altLang="en-US" sz="1600" b="1" dirty="0"/>
              <a:t>는 컴포넌트 자체적으로 지닌 값으로 컴포넌트 내부에서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값을 업데이트할 수 있습니다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props</a:t>
            </a:r>
            <a:r>
              <a:rPr lang="ko-KR" altLang="en-US" sz="1600" b="1" dirty="0"/>
              <a:t>를 사용한다고 해서 값이 무조건 고정적이지는 않습니다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부모 컴포넌트의 </a:t>
            </a:r>
            <a:r>
              <a:rPr lang="en-US" altLang="ko-KR" sz="1600" b="1" dirty="0"/>
              <a:t>state</a:t>
            </a:r>
            <a:r>
              <a:rPr lang="ko-KR" altLang="en-US" sz="1600" b="1" dirty="0"/>
              <a:t>를 자식 컴포넌트의 </a:t>
            </a:r>
            <a:r>
              <a:rPr lang="en-US" altLang="ko-KR" sz="1600" b="1" dirty="0"/>
              <a:t>props</a:t>
            </a:r>
            <a:r>
              <a:rPr lang="ko-KR" altLang="en-US" sz="1600" b="1" dirty="0"/>
              <a:t>로 전달하고</a:t>
            </a:r>
            <a:r>
              <a:rPr lang="en-US" altLang="ko-KR" sz="1600" b="1" dirty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자식 컴포넌트에서 특정 이벤트가 발생할 때 부모 컴포넌트의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메서드를 호출하면 </a:t>
            </a:r>
            <a:r>
              <a:rPr lang="en-US" altLang="ko-KR" sz="1600" b="1" dirty="0"/>
              <a:t>props</a:t>
            </a:r>
            <a:r>
              <a:rPr lang="ko-KR" altLang="en-US" sz="1600" b="1" dirty="0"/>
              <a:t>도 유동적으로 사용할 수 있습니다</a:t>
            </a:r>
            <a:r>
              <a:rPr lang="en-US" altLang="ko-KR" sz="1600" b="1" dirty="0"/>
              <a:t>.</a:t>
            </a:r>
            <a:endParaRPr lang="ko-KR" altLang="en-US" sz="105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71A85-62B0-4E07-A61D-9359C3283D28}"/>
              </a:ext>
            </a:extLst>
          </p:cNvPr>
          <p:cNvSpPr txBox="1"/>
          <p:nvPr/>
        </p:nvSpPr>
        <p:spPr>
          <a:xfrm>
            <a:off x="6633275" y="557933"/>
            <a:ext cx="5264257" cy="5749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/>
              <a:t>[props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state </a:t>
            </a:r>
            <a:r>
              <a:rPr lang="ko-KR" altLang="en-US" sz="2400" b="1" dirty="0"/>
              <a:t>주요 개념도</a:t>
            </a:r>
            <a:r>
              <a:rPr lang="en-US" altLang="ko-KR" sz="2400" b="1" dirty="0"/>
              <a:t>]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705D7-34F4-41D6-841F-01BA17FBA69D}"/>
              </a:ext>
            </a:extLst>
          </p:cNvPr>
          <p:cNvSpPr/>
          <p:nvPr/>
        </p:nvSpPr>
        <p:spPr>
          <a:xfrm>
            <a:off x="8276095" y="1894395"/>
            <a:ext cx="3471621" cy="28790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[</a:t>
            </a:r>
            <a:r>
              <a:rPr lang="ko-KR" altLang="en-US" dirty="0">
                <a:solidFill>
                  <a:schemeClr val="tx1"/>
                </a:solidFill>
              </a:rPr>
              <a:t>컴포넌트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CEFED-5348-4F6A-B742-7A7F966F2282}"/>
              </a:ext>
            </a:extLst>
          </p:cNvPr>
          <p:cNvSpPr/>
          <p:nvPr/>
        </p:nvSpPr>
        <p:spPr>
          <a:xfrm>
            <a:off x="9672687" y="2063072"/>
            <a:ext cx="846544" cy="25417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props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1A9672-19FC-4354-9D02-E547268DBA2D}"/>
              </a:ext>
            </a:extLst>
          </p:cNvPr>
          <p:cNvSpPr/>
          <p:nvPr/>
        </p:nvSpPr>
        <p:spPr>
          <a:xfrm>
            <a:off x="10720706" y="2063072"/>
            <a:ext cx="846544" cy="25417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BC292F-2A49-4A6A-B99E-6616F23B582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695612" y="3333933"/>
            <a:ext cx="19770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0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99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5</cp:revision>
  <dcterms:created xsi:type="dcterms:W3CDTF">2021-10-25T01:03:20Z</dcterms:created>
  <dcterms:modified xsi:type="dcterms:W3CDTF">2021-10-25T03:04:21Z</dcterms:modified>
</cp:coreProperties>
</file>